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2" r:id="rId4"/>
    <p:sldId id="260" r:id="rId5"/>
    <p:sldId id="261" r:id="rId6"/>
    <p:sldId id="258" r:id="rId7"/>
    <p:sldId id="266" r:id="rId8"/>
    <p:sldId id="277" r:id="rId9"/>
    <p:sldId id="275" r:id="rId10"/>
    <p:sldId id="267" r:id="rId11"/>
    <p:sldId id="268" r:id="rId12"/>
    <p:sldId id="270" r:id="rId13"/>
    <p:sldId id="276" r:id="rId14"/>
    <p:sldId id="263" r:id="rId15"/>
    <p:sldId id="271" r:id="rId16"/>
    <p:sldId id="259" r:id="rId17"/>
    <p:sldId id="26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C4AE98"/>
    <a:srgbClr val="F8F192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F5737-EE20-4995-B1D9-3B39142A44C1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0D1C6-2E93-4F61-BC36-34BEAA505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0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0D1C6-2E93-4F61-BC36-34BEAA5050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7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17E9-719B-4965-9ABA-F093BCAA78A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D8B5F-2BF5-49B1-B607-5B1BD825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Brad\Pictures\Microsoft Clip Organizer\dd01379_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09800" y="381000"/>
            <a:ext cx="762000" cy="762000"/>
          </a:xfrm>
          <a:prstGeom prst="rect">
            <a:avLst/>
          </a:prstGeom>
          <a:noFill/>
        </p:spPr>
      </p:pic>
      <p:pic>
        <p:nvPicPr>
          <p:cNvPr id="5" name="Picture 6" descr="C:\Users\Brad\Pictures\Microsoft Clip Organizer\j0352814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600" y="228600"/>
            <a:ext cx="1792586" cy="1738265"/>
          </a:xfrm>
          <a:prstGeom prst="rect">
            <a:avLst/>
          </a:prstGeom>
          <a:noFill/>
        </p:spPr>
      </p:pic>
      <p:pic>
        <p:nvPicPr>
          <p:cNvPr id="6" name="Picture 7" descr="C:\Users\Brad\Pictures\Microsoft Clip Organizer\dd00765_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91200" y="228600"/>
            <a:ext cx="2293610" cy="232598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58056" y="87173"/>
            <a:ext cx="21907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20"/>
          <p:cNvGrpSpPr/>
          <p:nvPr/>
        </p:nvGrpSpPr>
        <p:grpSpPr>
          <a:xfrm>
            <a:off x="228600" y="2209800"/>
            <a:ext cx="2286000" cy="1600200"/>
            <a:chOff x="1295400" y="2971800"/>
            <a:chExt cx="1524000" cy="990600"/>
          </a:xfrm>
        </p:grpSpPr>
        <p:sp>
          <p:nvSpPr>
            <p:cNvPr id="8" name="Cloud 7"/>
            <p:cNvSpPr/>
            <p:nvPr/>
          </p:nvSpPr>
          <p:spPr>
            <a:xfrm>
              <a:off x="1295400" y="3429000"/>
              <a:ext cx="685800" cy="533400"/>
            </a:xfrm>
            <a:prstGeom prst="cloud">
              <a:avLst/>
            </a:pr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/>
            <p:cNvSpPr/>
            <p:nvPr/>
          </p:nvSpPr>
          <p:spPr>
            <a:xfrm>
              <a:off x="1676400" y="2971800"/>
              <a:ext cx="685800" cy="685800"/>
            </a:xfrm>
            <a:prstGeom prst="cloud">
              <a:avLst/>
            </a:pr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/>
            <p:cNvSpPr/>
            <p:nvPr/>
          </p:nvSpPr>
          <p:spPr>
            <a:xfrm>
              <a:off x="1981200" y="3352800"/>
              <a:ext cx="685800" cy="533400"/>
            </a:xfrm>
            <a:prstGeom prst="cloud">
              <a:avLst/>
            </a:pr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7" descr="C:\Users\Brad\Pictures\Microsoft Clip Organizer\dd00765_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133600" y="3276600"/>
              <a:ext cx="152400" cy="154551"/>
            </a:xfrm>
            <a:prstGeom prst="rect">
              <a:avLst/>
            </a:prstGeom>
            <a:noFill/>
          </p:spPr>
        </p:pic>
        <p:pic>
          <p:nvPicPr>
            <p:cNvPr id="12" name="Picture 7" descr="C:\Users\Brad\Pictures\Microsoft Clip Organizer\dd00765_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828800" y="3352800"/>
              <a:ext cx="152400" cy="154551"/>
            </a:xfrm>
            <a:prstGeom prst="rect">
              <a:avLst/>
            </a:prstGeom>
            <a:noFill/>
          </p:spPr>
        </p:pic>
        <p:pic>
          <p:nvPicPr>
            <p:cNvPr id="13" name="Picture 7" descr="C:\Users\Brad\Pictures\Microsoft Clip Organizer\dd00765_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905000" y="3048000"/>
              <a:ext cx="228600" cy="231827"/>
            </a:xfrm>
            <a:prstGeom prst="rect">
              <a:avLst/>
            </a:prstGeom>
            <a:noFill/>
          </p:spPr>
        </p:pic>
        <p:pic>
          <p:nvPicPr>
            <p:cNvPr id="14" name="Picture 7" descr="C:\Users\Brad\Pictures\Microsoft Clip Organizer\dd00765_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600200" y="3429000"/>
              <a:ext cx="228600" cy="231827"/>
            </a:xfrm>
            <a:prstGeom prst="rect">
              <a:avLst/>
            </a:prstGeom>
            <a:noFill/>
          </p:spPr>
        </p:pic>
        <p:pic>
          <p:nvPicPr>
            <p:cNvPr id="15" name="Picture 7" descr="C:\Users\Brad\Pictures\Microsoft Clip Organizer\dd00765_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133600" y="3505200"/>
              <a:ext cx="228600" cy="231827"/>
            </a:xfrm>
            <a:prstGeom prst="rect">
              <a:avLst/>
            </a:prstGeom>
            <a:noFill/>
          </p:spPr>
        </p:pic>
        <p:pic>
          <p:nvPicPr>
            <p:cNvPr id="16" name="Picture 7" descr="C:\Users\Brad\Pictures\Microsoft Clip Organizer\dd00765_.wmf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447800" y="3733800"/>
              <a:ext cx="152400" cy="154551"/>
            </a:xfrm>
            <a:prstGeom prst="rect">
              <a:avLst/>
            </a:prstGeom>
            <a:noFill/>
          </p:spPr>
        </p:pic>
        <p:pic>
          <p:nvPicPr>
            <p:cNvPr id="17" name="Picture 4" descr="C:\Users\Brad\Pictures\Microsoft Clip Organizer\dd01379_.wmf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362200" y="3124200"/>
              <a:ext cx="228600" cy="231163"/>
            </a:xfrm>
            <a:prstGeom prst="rect">
              <a:avLst/>
            </a:prstGeom>
            <a:noFill/>
          </p:spPr>
        </p:pic>
        <p:pic>
          <p:nvPicPr>
            <p:cNvPr id="18" name="Picture 4" descr="C:\Users\Brad\Pictures\Microsoft Clip Organizer\dd01379_.wmf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2971800"/>
              <a:ext cx="228600" cy="231163"/>
            </a:xfrm>
            <a:prstGeom prst="rect">
              <a:avLst/>
            </a:prstGeom>
            <a:noFill/>
          </p:spPr>
        </p:pic>
        <p:pic>
          <p:nvPicPr>
            <p:cNvPr id="19" name="Picture 4" descr="C:\Users\Brad\Pictures\Microsoft Clip Organizer\dd01379_.wmf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90800" y="3124200"/>
              <a:ext cx="228600" cy="231163"/>
            </a:xfrm>
            <a:prstGeom prst="rect">
              <a:avLst/>
            </a:prstGeom>
            <a:noFill/>
          </p:spPr>
        </p:pic>
        <p:pic>
          <p:nvPicPr>
            <p:cNvPr id="20" name="Picture 4" descr="C:\Users\Brad\Pictures\Microsoft Clip Organizer\dd01379_.wmf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514600" y="3276600"/>
              <a:ext cx="228600" cy="231163"/>
            </a:xfrm>
            <a:prstGeom prst="rect">
              <a:avLst/>
            </a:prstGeom>
            <a:noFill/>
          </p:spPr>
        </p:pic>
      </p:grpSp>
      <p:pic>
        <p:nvPicPr>
          <p:cNvPr id="22" name="Picture 4" descr="C:\Users\Brad\Pictures\Microsoft Clip Organizer\dd01379_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3276600"/>
            <a:ext cx="342900" cy="373417"/>
          </a:xfrm>
          <a:prstGeom prst="rect">
            <a:avLst/>
          </a:prstGeom>
          <a:noFill/>
        </p:spPr>
      </p:pic>
      <p:pic>
        <p:nvPicPr>
          <p:cNvPr id="23" name="Picture 4" descr="C:\Users\Brad\Pictures\Microsoft Clip Organizer\dd01379_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66800" y="3429001"/>
            <a:ext cx="304800" cy="331926"/>
          </a:xfrm>
          <a:prstGeom prst="rect">
            <a:avLst/>
          </a:prstGeom>
          <a:noFill/>
        </p:spPr>
      </p:pic>
      <p:grpSp>
        <p:nvGrpSpPr>
          <p:cNvPr id="24" name="Group 23"/>
          <p:cNvGrpSpPr/>
          <p:nvPr/>
        </p:nvGrpSpPr>
        <p:grpSpPr>
          <a:xfrm>
            <a:off x="2590800" y="2667000"/>
            <a:ext cx="1844487" cy="1775922"/>
            <a:chOff x="4084960" y="1963223"/>
            <a:chExt cx="1844487" cy="1775922"/>
          </a:xfrm>
        </p:grpSpPr>
        <p:sp>
          <p:nvSpPr>
            <p:cNvPr id="25" name="Teardrop 24"/>
            <p:cNvSpPr/>
            <p:nvPr/>
          </p:nvSpPr>
          <p:spPr>
            <a:xfrm rot="20612414">
              <a:off x="4437301" y="2977145"/>
              <a:ext cx="685800" cy="762000"/>
            </a:xfrm>
            <a:prstGeom prst="teardrop">
              <a:avLst/>
            </a:prstGeom>
            <a:solidFill>
              <a:srgbClr val="5D56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ardrop 25"/>
            <p:cNvSpPr/>
            <p:nvPr/>
          </p:nvSpPr>
          <p:spPr>
            <a:xfrm rot="12470521">
              <a:off x="5243647" y="2249641"/>
              <a:ext cx="685800" cy="762000"/>
            </a:xfrm>
            <a:prstGeom prst="teardrop">
              <a:avLst/>
            </a:prstGeom>
            <a:solidFill>
              <a:srgbClr val="5D56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6498226">
              <a:off x="5143500" y="2857500"/>
              <a:ext cx="685800" cy="762000"/>
            </a:xfrm>
            <a:prstGeom prst="teardrop">
              <a:avLst/>
            </a:prstGeom>
            <a:solidFill>
              <a:srgbClr val="5D56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ardrop 27"/>
            <p:cNvSpPr/>
            <p:nvPr/>
          </p:nvSpPr>
          <p:spPr>
            <a:xfrm rot="4891691">
              <a:off x="4123060" y="2300288"/>
              <a:ext cx="685800" cy="762000"/>
            </a:xfrm>
            <a:prstGeom prst="teardrop">
              <a:avLst/>
            </a:prstGeom>
            <a:solidFill>
              <a:srgbClr val="5D56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ardrop 28"/>
            <p:cNvSpPr/>
            <p:nvPr/>
          </p:nvSpPr>
          <p:spPr>
            <a:xfrm rot="8037859">
              <a:off x="4647197" y="1925123"/>
              <a:ext cx="685800" cy="762000"/>
            </a:xfrm>
            <a:prstGeom prst="teardrop">
              <a:avLst/>
            </a:prstGeom>
            <a:solidFill>
              <a:srgbClr val="5D56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4572000" y="2362200"/>
              <a:ext cx="914400" cy="914400"/>
            </a:xfrm>
            <a:prstGeom prst="star5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15"/>
            <p:cNvGrpSpPr/>
            <p:nvPr/>
          </p:nvGrpSpPr>
          <p:grpSpPr>
            <a:xfrm>
              <a:off x="4724400" y="2514600"/>
              <a:ext cx="609600" cy="685800"/>
              <a:chOff x="6254633" y="2139815"/>
              <a:chExt cx="790690" cy="814285"/>
            </a:xfrm>
          </p:grpSpPr>
          <p:sp>
            <p:nvSpPr>
              <p:cNvPr id="37" name="Teardrop 10"/>
              <p:cNvSpPr/>
              <p:nvPr/>
            </p:nvSpPr>
            <p:spPr>
              <a:xfrm rot="8037859">
                <a:off x="6483630" y="2123551"/>
                <a:ext cx="343608" cy="376135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ardrop 37"/>
              <p:cNvSpPr/>
              <p:nvPr/>
            </p:nvSpPr>
            <p:spPr>
              <a:xfrm rot="12813022">
                <a:off x="6719381" y="2264561"/>
                <a:ext cx="325942" cy="423880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ardrop 38"/>
              <p:cNvSpPr/>
              <p:nvPr/>
            </p:nvSpPr>
            <p:spPr>
              <a:xfrm rot="16504535">
                <a:off x="6660125" y="2514300"/>
                <a:ext cx="343608" cy="376135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ardrop 39"/>
              <p:cNvSpPr/>
              <p:nvPr/>
            </p:nvSpPr>
            <p:spPr>
              <a:xfrm rot="2642164">
                <a:off x="6254633" y="2352558"/>
                <a:ext cx="343608" cy="376135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ardrop 40"/>
              <p:cNvSpPr/>
              <p:nvPr/>
            </p:nvSpPr>
            <p:spPr>
              <a:xfrm rot="19608789">
                <a:off x="6475720" y="2577965"/>
                <a:ext cx="343608" cy="376135"/>
              </a:xfrm>
              <a:prstGeom prst="teardrop">
                <a:avLst/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Oval 31"/>
            <p:cNvSpPr/>
            <p:nvPr/>
          </p:nvSpPr>
          <p:spPr>
            <a:xfrm>
              <a:off x="5029200" y="2743200"/>
              <a:ext cx="152400" cy="1524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105400" y="2819400"/>
              <a:ext cx="152400" cy="1524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953000" y="2895600"/>
              <a:ext cx="152400" cy="1524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876800" y="2819400"/>
              <a:ext cx="152400" cy="1524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953000" y="2667000"/>
              <a:ext cx="152400" cy="152400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029200" y="2667000"/>
            <a:ext cx="1097840" cy="1192579"/>
            <a:chOff x="4159960" y="2007821"/>
            <a:chExt cx="1548702" cy="1871767"/>
          </a:xfrm>
        </p:grpSpPr>
        <p:sp>
          <p:nvSpPr>
            <p:cNvPr id="43" name="Teardrop 42"/>
            <p:cNvSpPr/>
            <p:nvPr/>
          </p:nvSpPr>
          <p:spPr>
            <a:xfrm rot="8215946">
              <a:off x="4752919" y="2007821"/>
              <a:ext cx="500030" cy="504016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Double Wave 43"/>
            <p:cNvSpPr/>
            <p:nvPr/>
          </p:nvSpPr>
          <p:spPr>
            <a:xfrm rot="6007162">
              <a:off x="4312057" y="3165471"/>
              <a:ext cx="1284912" cy="14332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ardrop 44"/>
            <p:cNvSpPr/>
            <p:nvPr/>
          </p:nvSpPr>
          <p:spPr>
            <a:xfrm>
              <a:off x="4343400" y="2819400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ardrop 45"/>
            <p:cNvSpPr/>
            <p:nvPr/>
          </p:nvSpPr>
          <p:spPr>
            <a:xfrm rot="16809704">
              <a:off x="5033372" y="2830893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ardrop 46"/>
            <p:cNvSpPr/>
            <p:nvPr/>
          </p:nvSpPr>
          <p:spPr>
            <a:xfrm rot="4742171">
              <a:off x="4198060" y="2224802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ardrop 47"/>
            <p:cNvSpPr/>
            <p:nvPr/>
          </p:nvSpPr>
          <p:spPr>
            <a:xfrm rot="11700921">
              <a:off x="5175262" y="2192289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724400" y="2514600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art 49"/>
            <p:cNvSpPr/>
            <p:nvPr/>
          </p:nvSpPr>
          <p:spPr>
            <a:xfrm rot="18889990">
              <a:off x="4624201" y="3137830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art 50"/>
            <p:cNvSpPr/>
            <p:nvPr/>
          </p:nvSpPr>
          <p:spPr>
            <a:xfrm rot="3738236">
              <a:off x="5018033" y="3103053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28600" y="4114800"/>
            <a:ext cx="2718272" cy="2322370"/>
            <a:chOff x="1780554" y="3276600"/>
            <a:chExt cx="2718272" cy="2322370"/>
          </a:xfrm>
        </p:grpSpPr>
        <p:sp>
          <p:nvSpPr>
            <p:cNvPr id="53" name="Oval 52"/>
            <p:cNvSpPr/>
            <p:nvPr/>
          </p:nvSpPr>
          <p:spPr>
            <a:xfrm>
              <a:off x="2590800" y="3276600"/>
              <a:ext cx="1066800" cy="2133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20055470">
              <a:off x="2531718" y="3387504"/>
              <a:ext cx="980817" cy="2057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1544530" flipH="1">
              <a:off x="2836518" y="3387505"/>
              <a:ext cx="980817" cy="2057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18999403">
              <a:off x="2299905" y="3633498"/>
              <a:ext cx="932835" cy="19654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2600597" flipH="1">
              <a:off x="3061905" y="3633497"/>
              <a:ext cx="932835" cy="19654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17864265">
              <a:off x="2296872" y="3849874"/>
              <a:ext cx="932835" cy="196547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3735735" flipH="1">
              <a:off x="3129707" y="3892658"/>
              <a:ext cx="932835" cy="18054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15"/>
            <p:cNvGrpSpPr/>
            <p:nvPr/>
          </p:nvGrpSpPr>
          <p:grpSpPr>
            <a:xfrm>
              <a:off x="2133600" y="5105400"/>
              <a:ext cx="2057400" cy="381000"/>
              <a:chOff x="1752600" y="6172199"/>
              <a:chExt cx="2667000" cy="739207"/>
            </a:xfrm>
          </p:grpSpPr>
          <p:sp>
            <p:nvSpPr>
              <p:cNvPr id="63" name="Oval 11"/>
              <p:cNvSpPr/>
              <p:nvPr/>
            </p:nvSpPr>
            <p:spPr>
              <a:xfrm rot="5400000" flipH="1">
                <a:off x="2830796" y="5398803"/>
                <a:ext cx="434407" cy="2590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5400000" flipH="1">
                <a:off x="2906996" y="5246403"/>
                <a:ext cx="434407" cy="2590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 rot="5400000" flipH="1">
                <a:off x="2906996" y="5094003"/>
                <a:ext cx="434407" cy="2590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 rot="5400000" flipH="1">
                <a:off x="2857500" y="5448299"/>
                <a:ext cx="533400" cy="2286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Teardrop 60"/>
            <p:cNvSpPr/>
            <p:nvPr/>
          </p:nvSpPr>
          <p:spPr>
            <a:xfrm rot="8006983">
              <a:off x="2480006" y="3868254"/>
              <a:ext cx="1362581" cy="1330511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2362200" y="3581400"/>
              <a:ext cx="1600200" cy="1600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162800" y="4648200"/>
            <a:ext cx="1143000" cy="1143000"/>
            <a:chOff x="2133600" y="1981200"/>
            <a:chExt cx="1143000" cy="1143000"/>
          </a:xfrm>
        </p:grpSpPr>
        <p:sp>
          <p:nvSpPr>
            <p:cNvPr id="68" name="Oval 67"/>
            <p:cNvSpPr/>
            <p:nvPr/>
          </p:nvSpPr>
          <p:spPr>
            <a:xfrm>
              <a:off x="2133600" y="1981200"/>
              <a:ext cx="1143000" cy="1143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484408" y="2493034"/>
              <a:ext cx="537238" cy="552091"/>
            </a:xfrm>
            <a:custGeom>
              <a:avLst/>
              <a:gdLst>
                <a:gd name="connsiteX0" fmla="*/ 0 w 537238"/>
                <a:gd name="connsiteY0" fmla="*/ 526211 h 552091"/>
                <a:gd name="connsiteX1" fmla="*/ 0 w 537238"/>
                <a:gd name="connsiteY1" fmla="*/ 526211 h 552091"/>
                <a:gd name="connsiteX2" fmla="*/ 69011 w 537238"/>
                <a:gd name="connsiteY2" fmla="*/ 483079 h 552091"/>
                <a:gd name="connsiteX3" fmla="*/ 129396 w 537238"/>
                <a:gd name="connsiteY3" fmla="*/ 448574 h 552091"/>
                <a:gd name="connsiteX4" fmla="*/ 138022 w 537238"/>
                <a:gd name="connsiteY4" fmla="*/ 414068 h 552091"/>
                <a:gd name="connsiteX5" fmla="*/ 172528 w 537238"/>
                <a:gd name="connsiteY5" fmla="*/ 362309 h 552091"/>
                <a:gd name="connsiteX6" fmla="*/ 189781 w 537238"/>
                <a:gd name="connsiteY6" fmla="*/ 310551 h 552091"/>
                <a:gd name="connsiteX7" fmla="*/ 181154 w 537238"/>
                <a:gd name="connsiteY7" fmla="*/ 241540 h 552091"/>
                <a:gd name="connsiteX8" fmla="*/ 172528 w 537238"/>
                <a:gd name="connsiteY8" fmla="*/ 215660 h 552091"/>
                <a:gd name="connsiteX9" fmla="*/ 120769 w 537238"/>
                <a:gd name="connsiteY9" fmla="*/ 163902 h 552091"/>
                <a:gd name="connsiteX10" fmla="*/ 94890 w 537238"/>
                <a:gd name="connsiteY10" fmla="*/ 155275 h 552091"/>
                <a:gd name="connsiteX11" fmla="*/ 77637 w 537238"/>
                <a:gd name="connsiteY11" fmla="*/ 129396 h 552091"/>
                <a:gd name="connsiteX12" fmla="*/ 34505 w 537238"/>
                <a:gd name="connsiteY12" fmla="*/ 86264 h 552091"/>
                <a:gd name="connsiteX13" fmla="*/ 25879 w 537238"/>
                <a:gd name="connsiteY13" fmla="*/ 60385 h 552091"/>
                <a:gd name="connsiteX14" fmla="*/ 77637 w 537238"/>
                <a:gd name="connsiteY14" fmla="*/ 17253 h 552091"/>
                <a:gd name="connsiteX15" fmla="*/ 103517 w 537238"/>
                <a:gd name="connsiteY15" fmla="*/ 0 h 552091"/>
                <a:gd name="connsiteX16" fmla="*/ 241539 w 537238"/>
                <a:gd name="connsiteY16" fmla="*/ 8626 h 552091"/>
                <a:gd name="connsiteX17" fmla="*/ 310550 w 537238"/>
                <a:gd name="connsiteY17" fmla="*/ 43132 h 552091"/>
                <a:gd name="connsiteX18" fmla="*/ 370935 w 537238"/>
                <a:gd name="connsiteY18" fmla="*/ 69011 h 552091"/>
                <a:gd name="connsiteX19" fmla="*/ 396815 w 537238"/>
                <a:gd name="connsiteY19" fmla="*/ 86264 h 552091"/>
                <a:gd name="connsiteX20" fmla="*/ 448573 w 537238"/>
                <a:gd name="connsiteY20" fmla="*/ 103517 h 552091"/>
                <a:gd name="connsiteX21" fmla="*/ 500332 w 537238"/>
                <a:gd name="connsiteY21" fmla="*/ 146649 h 552091"/>
                <a:gd name="connsiteX22" fmla="*/ 508958 w 537238"/>
                <a:gd name="connsiteY22" fmla="*/ 172528 h 552091"/>
                <a:gd name="connsiteX23" fmla="*/ 526211 w 537238"/>
                <a:gd name="connsiteY23" fmla="*/ 198408 h 552091"/>
                <a:gd name="connsiteX24" fmla="*/ 491705 w 537238"/>
                <a:gd name="connsiteY24" fmla="*/ 276045 h 552091"/>
                <a:gd name="connsiteX25" fmla="*/ 474452 w 537238"/>
                <a:gd name="connsiteY25" fmla="*/ 327804 h 552091"/>
                <a:gd name="connsiteX26" fmla="*/ 431320 w 537238"/>
                <a:gd name="connsiteY26" fmla="*/ 448574 h 552091"/>
                <a:gd name="connsiteX27" fmla="*/ 405441 w 537238"/>
                <a:gd name="connsiteY27" fmla="*/ 457200 h 552091"/>
                <a:gd name="connsiteX28" fmla="*/ 353683 w 537238"/>
                <a:gd name="connsiteY28" fmla="*/ 491706 h 552091"/>
                <a:gd name="connsiteX29" fmla="*/ 327803 w 537238"/>
                <a:gd name="connsiteY29" fmla="*/ 517585 h 552091"/>
                <a:gd name="connsiteX30" fmla="*/ 276045 w 537238"/>
                <a:gd name="connsiteY30" fmla="*/ 534838 h 552091"/>
                <a:gd name="connsiteX31" fmla="*/ 215660 w 537238"/>
                <a:gd name="connsiteY31" fmla="*/ 552091 h 552091"/>
                <a:gd name="connsiteX32" fmla="*/ 86264 w 537238"/>
                <a:gd name="connsiteY32" fmla="*/ 543464 h 552091"/>
                <a:gd name="connsiteX33" fmla="*/ 60384 w 537238"/>
                <a:gd name="connsiteY33" fmla="*/ 534838 h 552091"/>
                <a:gd name="connsiteX34" fmla="*/ 0 w 537238"/>
                <a:gd name="connsiteY34" fmla="*/ 526211 h 5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7238" h="552091">
                  <a:moveTo>
                    <a:pt x="0" y="526211"/>
                  </a:moveTo>
                  <a:lnTo>
                    <a:pt x="0" y="526211"/>
                  </a:lnTo>
                  <a:cubicBezTo>
                    <a:pt x="23004" y="511834"/>
                    <a:pt x="45579" y="496748"/>
                    <a:pt x="69011" y="483079"/>
                  </a:cubicBezTo>
                  <a:cubicBezTo>
                    <a:pt x="156583" y="431995"/>
                    <a:pt x="57511" y="496496"/>
                    <a:pt x="129396" y="448574"/>
                  </a:cubicBezTo>
                  <a:cubicBezTo>
                    <a:pt x="132271" y="437072"/>
                    <a:pt x="132720" y="424672"/>
                    <a:pt x="138022" y="414068"/>
                  </a:cubicBezTo>
                  <a:cubicBezTo>
                    <a:pt x="147295" y="395522"/>
                    <a:pt x="172528" y="362309"/>
                    <a:pt x="172528" y="362309"/>
                  </a:cubicBezTo>
                  <a:cubicBezTo>
                    <a:pt x="178279" y="345056"/>
                    <a:pt x="192037" y="328596"/>
                    <a:pt x="189781" y="310551"/>
                  </a:cubicBezTo>
                  <a:cubicBezTo>
                    <a:pt x="186905" y="287547"/>
                    <a:pt x="185301" y="264349"/>
                    <a:pt x="181154" y="241540"/>
                  </a:cubicBezTo>
                  <a:cubicBezTo>
                    <a:pt x="179527" y="232593"/>
                    <a:pt x="178111" y="222838"/>
                    <a:pt x="172528" y="215660"/>
                  </a:cubicBezTo>
                  <a:cubicBezTo>
                    <a:pt x="157548" y="196400"/>
                    <a:pt x="143916" y="171618"/>
                    <a:pt x="120769" y="163902"/>
                  </a:cubicBezTo>
                  <a:lnTo>
                    <a:pt x="94890" y="155275"/>
                  </a:lnTo>
                  <a:cubicBezTo>
                    <a:pt x="89139" y="146649"/>
                    <a:pt x="84968" y="136727"/>
                    <a:pt x="77637" y="129396"/>
                  </a:cubicBezTo>
                  <a:cubicBezTo>
                    <a:pt x="20128" y="71887"/>
                    <a:pt x="80513" y="155275"/>
                    <a:pt x="34505" y="86264"/>
                  </a:cubicBezTo>
                  <a:cubicBezTo>
                    <a:pt x="31630" y="77638"/>
                    <a:pt x="24384" y="69354"/>
                    <a:pt x="25879" y="60385"/>
                  </a:cubicBezTo>
                  <a:cubicBezTo>
                    <a:pt x="30515" y="32572"/>
                    <a:pt x="58356" y="28271"/>
                    <a:pt x="77637" y="17253"/>
                  </a:cubicBezTo>
                  <a:cubicBezTo>
                    <a:pt x="86639" y="12109"/>
                    <a:pt x="94890" y="5751"/>
                    <a:pt x="103517" y="0"/>
                  </a:cubicBezTo>
                  <a:cubicBezTo>
                    <a:pt x="149524" y="2875"/>
                    <a:pt x="195695" y="3800"/>
                    <a:pt x="241539" y="8626"/>
                  </a:cubicBezTo>
                  <a:cubicBezTo>
                    <a:pt x="264884" y="11083"/>
                    <a:pt x="293623" y="33728"/>
                    <a:pt x="310550" y="43132"/>
                  </a:cubicBezTo>
                  <a:cubicBezTo>
                    <a:pt x="342530" y="60899"/>
                    <a:pt x="340393" y="58831"/>
                    <a:pt x="370935" y="69011"/>
                  </a:cubicBezTo>
                  <a:cubicBezTo>
                    <a:pt x="379562" y="74762"/>
                    <a:pt x="387341" y="82053"/>
                    <a:pt x="396815" y="86264"/>
                  </a:cubicBezTo>
                  <a:cubicBezTo>
                    <a:pt x="413434" y="93650"/>
                    <a:pt x="448573" y="103517"/>
                    <a:pt x="448573" y="103517"/>
                  </a:cubicBezTo>
                  <a:cubicBezTo>
                    <a:pt x="467667" y="116247"/>
                    <a:pt x="487049" y="126725"/>
                    <a:pt x="500332" y="146649"/>
                  </a:cubicBezTo>
                  <a:cubicBezTo>
                    <a:pt x="505376" y="154215"/>
                    <a:pt x="504892" y="164395"/>
                    <a:pt x="508958" y="172528"/>
                  </a:cubicBezTo>
                  <a:cubicBezTo>
                    <a:pt x="513595" y="181801"/>
                    <a:pt x="520460" y="189781"/>
                    <a:pt x="526211" y="198408"/>
                  </a:cubicBezTo>
                  <a:cubicBezTo>
                    <a:pt x="505132" y="324871"/>
                    <a:pt x="537238" y="194086"/>
                    <a:pt x="491705" y="276045"/>
                  </a:cubicBezTo>
                  <a:cubicBezTo>
                    <a:pt x="482873" y="291943"/>
                    <a:pt x="474452" y="327804"/>
                    <a:pt x="474452" y="327804"/>
                  </a:cubicBezTo>
                  <a:cubicBezTo>
                    <a:pt x="471312" y="352923"/>
                    <a:pt x="471478" y="435189"/>
                    <a:pt x="431320" y="448574"/>
                  </a:cubicBezTo>
                  <a:lnTo>
                    <a:pt x="405441" y="457200"/>
                  </a:lnTo>
                  <a:cubicBezTo>
                    <a:pt x="388188" y="468702"/>
                    <a:pt x="368345" y="477044"/>
                    <a:pt x="353683" y="491706"/>
                  </a:cubicBezTo>
                  <a:cubicBezTo>
                    <a:pt x="345056" y="500332"/>
                    <a:pt x="338467" y="511660"/>
                    <a:pt x="327803" y="517585"/>
                  </a:cubicBezTo>
                  <a:cubicBezTo>
                    <a:pt x="311906" y="526417"/>
                    <a:pt x="293688" y="530428"/>
                    <a:pt x="276045" y="534838"/>
                  </a:cubicBezTo>
                  <a:cubicBezTo>
                    <a:pt x="232717" y="545669"/>
                    <a:pt x="252786" y="539715"/>
                    <a:pt x="215660" y="552091"/>
                  </a:cubicBezTo>
                  <a:cubicBezTo>
                    <a:pt x="172528" y="549215"/>
                    <a:pt x="129227" y="548238"/>
                    <a:pt x="86264" y="543464"/>
                  </a:cubicBezTo>
                  <a:cubicBezTo>
                    <a:pt x="77226" y="542460"/>
                    <a:pt x="68333" y="539254"/>
                    <a:pt x="60384" y="534838"/>
                  </a:cubicBezTo>
                  <a:cubicBezTo>
                    <a:pt x="6234" y="504755"/>
                    <a:pt x="10064" y="527649"/>
                    <a:pt x="0" y="52621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325558" y="2087592"/>
              <a:ext cx="686636" cy="391003"/>
            </a:xfrm>
            <a:custGeom>
              <a:avLst/>
              <a:gdLst>
                <a:gd name="connsiteX0" fmla="*/ 89838 w 686636"/>
                <a:gd name="connsiteY0" fmla="*/ 207034 h 391003"/>
                <a:gd name="connsiteX1" fmla="*/ 89838 w 686636"/>
                <a:gd name="connsiteY1" fmla="*/ 207034 h 391003"/>
                <a:gd name="connsiteX2" fmla="*/ 20827 w 686636"/>
                <a:gd name="connsiteY2" fmla="*/ 293299 h 391003"/>
                <a:gd name="connsiteX3" fmla="*/ 3574 w 686636"/>
                <a:gd name="connsiteY3" fmla="*/ 345057 h 391003"/>
                <a:gd name="connsiteX4" fmla="*/ 12200 w 686636"/>
                <a:gd name="connsiteY4" fmla="*/ 388189 h 391003"/>
                <a:gd name="connsiteX5" fmla="*/ 81212 w 686636"/>
                <a:gd name="connsiteY5" fmla="*/ 370936 h 391003"/>
                <a:gd name="connsiteX6" fmla="*/ 132970 w 686636"/>
                <a:gd name="connsiteY6" fmla="*/ 327804 h 391003"/>
                <a:gd name="connsiteX7" fmla="*/ 167476 w 686636"/>
                <a:gd name="connsiteY7" fmla="*/ 310551 h 391003"/>
                <a:gd name="connsiteX8" fmla="*/ 236487 w 686636"/>
                <a:gd name="connsiteY8" fmla="*/ 284672 h 391003"/>
                <a:gd name="connsiteX9" fmla="*/ 348631 w 686636"/>
                <a:gd name="connsiteY9" fmla="*/ 301925 h 391003"/>
                <a:gd name="connsiteX10" fmla="*/ 400389 w 686636"/>
                <a:gd name="connsiteY10" fmla="*/ 336431 h 391003"/>
                <a:gd name="connsiteX11" fmla="*/ 486653 w 686636"/>
                <a:gd name="connsiteY11" fmla="*/ 362310 h 391003"/>
                <a:gd name="connsiteX12" fmla="*/ 512533 w 686636"/>
                <a:gd name="connsiteY12" fmla="*/ 370936 h 391003"/>
                <a:gd name="connsiteX13" fmla="*/ 572917 w 686636"/>
                <a:gd name="connsiteY13" fmla="*/ 362310 h 391003"/>
                <a:gd name="connsiteX14" fmla="*/ 633302 w 686636"/>
                <a:gd name="connsiteY14" fmla="*/ 345057 h 391003"/>
                <a:gd name="connsiteX15" fmla="*/ 650555 w 686636"/>
                <a:gd name="connsiteY15" fmla="*/ 258793 h 391003"/>
                <a:gd name="connsiteX16" fmla="*/ 598797 w 686636"/>
                <a:gd name="connsiteY16" fmla="*/ 224287 h 391003"/>
                <a:gd name="connsiteX17" fmla="*/ 572917 w 686636"/>
                <a:gd name="connsiteY17" fmla="*/ 207034 h 391003"/>
                <a:gd name="connsiteX18" fmla="*/ 521159 w 686636"/>
                <a:gd name="connsiteY18" fmla="*/ 189782 h 391003"/>
                <a:gd name="connsiteX19" fmla="*/ 452148 w 686636"/>
                <a:gd name="connsiteY19" fmla="*/ 163902 h 391003"/>
                <a:gd name="connsiteX20" fmla="*/ 400389 w 686636"/>
                <a:gd name="connsiteY20" fmla="*/ 120770 h 391003"/>
                <a:gd name="connsiteX21" fmla="*/ 391763 w 686636"/>
                <a:gd name="connsiteY21" fmla="*/ 86265 h 391003"/>
                <a:gd name="connsiteX22" fmla="*/ 383136 w 686636"/>
                <a:gd name="connsiteY22" fmla="*/ 25880 h 391003"/>
                <a:gd name="connsiteX23" fmla="*/ 365884 w 686636"/>
                <a:gd name="connsiteY23" fmla="*/ 0 h 391003"/>
                <a:gd name="connsiteX24" fmla="*/ 296872 w 686636"/>
                <a:gd name="connsiteY24" fmla="*/ 8627 h 391003"/>
                <a:gd name="connsiteX25" fmla="*/ 253740 w 686636"/>
                <a:gd name="connsiteY25" fmla="*/ 0 h 391003"/>
                <a:gd name="connsiteX26" fmla="*/ 98465 w 686636"/>
                <a:gd name="connsiteY26" fmla="*/ 8627 h 391003"/>
                <a:gd name="connsiteX27" fmla="*/ 72585 w 686636"/>
                <a:gd name="connsiteY27" fmla="*/ 25880 h 391003"/>
                <a:gd name="connsiteX28" fmla="*/ 72585 w 686636"/>
                <a:gd name="connsiteY28" fmla="*/ 77638 h 391003"/>
                <a:gd name="connsiteX29" fmla="*/ 107091 w 686636"/>
                <a:gd name="connsiteY29" fmla="*/ 129397 h 391003"/>
                <a:gd name="connsiteX30" fmla="*/ 98465 w 686636"/>
                <a:gd name="connsiteY30" fmla="*/ 155276 h 391003"/>
                <a:gd name="connsiteX31" fmla="*/ 89838 w 686636"/>
                <a:gd name="connsiteY31" fmla="*/ 207034 h 39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86636" h="391003">
                  <a:moveTo>
                    <a:pt x="89838" y="207034"/>
                  </a:moveTo>
                  <a:lnTo>
                    <a:pt x="89838" y="207034"/>
                  </a:lnTo>
                  <a:cubicBezTo>
                    <a:pt x="87904" y="209291"/>
                    <a:pt x="30661" y="271173"/>
                    <a:pt x="20827" y="293299"/>
                  </a:cubicBezTo>
                  <a:cubicBezTo>
                    <a:pt x="13441" y="309918"/>
                    <a:pt x="3574" y="345057"/>
                    <a:pt x="3574" y="345057"/>
                  </a:cubicBezTo>
                  <a:cubicBezTo>
                    <a:pt x="6449" y="359434"/>
                    <a:pt x="0" y="380056"/>
                    <a:pt x="12200" y="388189"/>
                  </a:cubicBezTo>
                  <a:cubicBezTo>
                    <a:pt x="16420" y="391003"/>
                    <a:pt x="71085" y="376000"/>
                    <a:pt x="81212" y="370936"/>
                  </a:cubicBezTo>
                  <a:cubicBezTo>
                    <a:pt x="126852" y="348115"/>
                    <a:pt x="88452" y="359603"/>
                    <a:pt x="132970" y="327804"/>
                  </a:cubicBezTo>
                  <a:cubicBezTo>
                    <a:pt x="143434" y="320330"/>
                    <a:pt x="156311" y="316931"/>
                    <a:pt x="167476" y="310551"/>
                  </a:cubicBezTo>
                  <a:cubicBezTo>
                    <a:pt x="215318" y="283213"/>
                    <a:pt x="169382" y="298094"/>
                    <a:pt x="236487" y="284672"/>
                  </a:cubicBezTo>
                  <a:cubicBezTo>
                    <a:pt x="241518" y="285231"/>
                    <a:pt x="327288" y="291254"/>
                    <a:pt x="348631" y="301925"/>
                  </a:cubicBezTo>
                  <a:cubicBezTo>
                    <a:pt x="367177" y="311198"/>
                    <a:pt x="380273" y="331402"/>
                    <a:pt x="400389" y="336431"/>
                  </a:cubicBezTo>
                  <a:cubicBezTo>
                    <a:pt x="452543" y="349469"/>
                    <a:pt x="423639" y="341306"/>
                    <a:pt x="486653" y="362310"/>
                  </a:cubicBezTo>
                  <a:lnTo>
                    <a:pt x="512533" y="370936"/>
                  </a:lnTo>
                  <a:cubicBezTo>
                    <a:pt x="532661" y="368061"/>
                    <a:pt x="552913" y="365947"/>
                    <a:pt x="572917" y="362310"/>
                  </a:cubicBezTo>
                  <a:cubicBezTo>
                    <a:pt x="596742" y="357978"/>
                    <a:pt x="611133" y="352446"/>
                    <a:pt x="633302" y="345057"/>
                  </a:cubicBezTo>
                  <a:cubicBezTo>
                    <a:pt x="666768" y="322747"/>
                    <a:pt x="686636" y="320647"/>
                    <a:pt x="650555" y="258793"/>
                  </a:cubicBezTo>
                  <a:cubicBezTo>
                    <a:pt x="640107" y="240882"/>
                    <a:pt x="616050" y="235789"/>
                    <a:pt x="598797" y="224287"/>
                  </a:cubicBezTo>
                  <a:cubicBezTo>
                    <a:pt x="590170" y="218536"/>
                    <a:pt x="582753" y="210313"/>
                    <a:pt x="572917" y="207034"/>
                  </a:cubicBezTo>
                  <a:lnTo>
                    <a:pt x="521159" y="189782"/>
                  </a:lnTo>
                  <a:cubicBezTo>
                    <a:pt x="460472" y="149323"/>
                    <a:pt x="537419" y="195878"/>
                    <a:pt x="452148" y="163902"/>
                  </a:cubicBezTo>
                  <a:cubicBezTo>
                    <a:pt x="432928" y="156695"/>
                    <a:pt x="413818" y="134199"/>
                    <a:pt x="400389" y="120770"/>
                  </a:cubicBezTo>
                  <a:cubicBezTo>
                    <a:pt x="397514" y="109268"/>
                    <a:pt x="393884" y="97929"/>
                    <a:pt x="391763" y="86265"/>
                  </a:cubicBezTo>
                  <a:cubicBezTo>
                    <a:pt x="388126" y="66260"/>
                    <a:pt x="388978" y="45355"/>
                    <a:pt x="383136" y="25880"/>
                  </a:cubicBezTo>
                  <a:cubicBezTo>
                    <a:pt x="380157" y="15950"/>
                    <a:pt x="371635" y="8627"/>
                    <a:pt x="365884" y="0"/>
                  </a:cubicBezTo>
                  <a:cubicBezTo>
                    <a:pt x="342880" y="2876"/>
                    <a:pt x="320055" y="8627"/>
                    <a:pt x="296872" y="8627"/>
                  </a:cubicBezTo>
                  <a:cubicBezTo>
                    <a:pt x="282210" y="8627"/>
                    <a:pt x="268402" y="0"/>
                    <a:pt x="253740" y="0"/>
                  </a:cubicBezTo>
                  <a:cubicBezTo>
                    <a:pt x="201902" y="0"/>
                    <a:pt x="150223" y="5751"/>
                    <a:pt x="98465" y="8627"/>
                  </a:cubicBezTo>
                  <a:cubicBezTo>
                    <a:pt x="89838" y="14378"/>
                    <a:pt x="79062" y="17784"/>
                    <a:pt x="72585" y="25880"/>
                  </a:cubicBezTo>
                  <a:cubicBezTo>
                    <a:pt x="59010" y="42849"/>
                    <a:pt x="63158" y="60669"/>
                    <a:pt x="72585" y="77638"/>
                  </a:cubicBezTo>
                  <a:cubicBezTo>
                    <a:pt x="82655" y="95764"/>
                    <a:pt x="107091" y="129397"/>
                    <a:pt x="107091" y="129397"/>
                  </a:cubicBezTo>
                  <a:cubicBezTo>
                    <a:pt x="104216" y="138023"/>
                    <a:pt x="102881" y="147327"/>
                    <a:pt x="98465" y="155276"/>
                  </a:cubicBezTo>
                  <a:cubicBezTo>
                    <a:pt x="75492" y="196627"/>
                    <a:pt x="91276" y="198408"/>
                    <a:pt x="89838" y="20703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858000" y="2743200"/>
            <a:ext cx="1433175" cy="1409818"/>
            <a:chOff x="7185317" y="571382"/>
            <a:chExt cx="1433175" cy="1409818"/>
          </a:xfrm>
        </p:grpSpPr>
        <p:sp>
          <p:nvSpPr>
            <p:cNvPr id="72" name="Moon 71"/>
            <p:cNvSpPr/>
            <p:nvPr/>
          </p:nvSpPr>
          <p:spPr>
            <a:xfrm>
              <a:off x="7543800" y="609600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Moon 72"/>
            <p:cNvSpPr/>
            <p:nvPr/>
          </p:nvSpPr>
          <p:spPr>
            <a:xfrm rot="2635937">
              <a:off x="7856492" y="57138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Moon 73"/>
            <p:cNvSpPr/>
            <p:nvPr/>
          </p:nvSpPr>
          <p:spPr>
            <a:xfrm rot="17463133" flipH="1">
              <a:off x="7375817" y="75136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ardrop 74"/>
            <p:cNvSpPr/>
            <p:nvPr/>
          </p:nvSpPr>
          <p:spPr>
            <a:xfrm>
              <a:off x="7772400" y="1066800"/>
              <a:ext cx="4572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81400" y="4191000"/>
            <a:ext cx="2748575" cy="2514600"/>
            <a:chOff x="1792595" y="1066800"/>
            <a:chExt cx="2748575" cy="2514600"/>
          </a:xfrm>
        </p:grpSpPr>
        <p:sp>
          <p:nvSpPr>
            <p:cNvPr id="77" name="Cloud 76"/>
            <p:cNvSpPr/>
            <p:nvPr/>
          </p:nvSpPr>
          <p:spPr>
            <a:xfrm>
              <a:off x="2438400" y="1981200"/>
              <a:ext cx="1752600" cy="1143000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loud 77"/>
            <p:cNvSpPr/>
            <p:nvPr/>
          </p:nvSpPr>
          <p:spPr>
            <a:xfrm>
              <a:off x="2286000" y="2286000"/>
              <a:ext cx="1752600" cy="1143000"/>
            </a:xfrm>
            <a:prstGeom prst="cloud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loud 78"/>
            <p:cNvSpPr/>
            <p:nvPr/>
          </p:nvSpPr>
          <p:spPr>
            <a:xfrm>
              <a:off x="3048000" y="2286000"/>
              <a:ext cx="1219200" cy="9144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22"/>
            <p:cNvGrpSpPr/>
            <p:nvPr/>
          </p:nvGrpSpPr>
          <p:grpSpPr>
            <a:xfrm>
              <a:off x="2514600" y="1371600"/>
              <a:ext cx="1433175" cy="1409818"/>
              <a:chOff x="7185317" y="571382"/>
              <a:chExt cx="1433175" cy="1409818"/>
            </a:xfrm>
          </p:grpSpPr>
          <p:sp>
            <p:nvSpPr>
              <p:cNvPr id="146" name="Moon 23"/>
              <p:cNvSpPr/>
              <p:nvPr/>
            </p:nvSpPr>
            <p:spPr>
              <a:xfrm>
                <a:off x="7543800" y="609600"/>
                <a:ext cx="762000" cy="11430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Moon 24"/>
              <p:cNvSpPr/>
              <p:nvPr/>
            </p:nvSpPr>
            <p:spPr>
              <a:xfrm rot="2635937">
                <a:off x="7856492" y="571382"/>
                <a:ext cx="762000" cy="11430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Moon 25"/>
              <p:cNvSpPr/>
              <p:nvPr/>
            </p:nvSpPr>
            <p:spPr>
              <a:xfrm rot="17463133" flipH="1">
                <a:off x="7375817" y="751362"/>
                <a:ext cx="762000" cy="11430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ardrop 26"/>
              <p:cNvSpPr/>
              <p:nvPr/>
            </p:nvSpPr>
            <p:spPr>
              <a:xfrm>
                <a:off x="7772400" y="1066800"/>
                <a:ext cx="457200" cy="914400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64"/>
            <p:cNvGrpSpPr/>
            <p:nvPr/>
          </p:nvGrpSpPr>
          <p:grpSpPr>
            <a:xfrm>
              <a:off x="2819400" y="1066800"/>
              <a:ext cx="838200" cy="914400"/>
              <a:chOff x="4191000" y="4876800"/>
              <a:chExt cx="1828800" cy="1981200"/>
            </a:xfrm>
          </p:grpSpPr>
          <p:sp>
            <p:nvSpPr>
              <p:cNvPr id="129" name="Teardrop 128"/>
              <p:cNvSpPr/>
              <p:nvPr/>
            </p:nvSpPr>
            <p:spPr>
              <a:xfrm rot="20612414">
                <a:off x="4540344" y="6007921"/>
                <a:ext cx="679968" cy="850079"/>
              </a:xfrm>
              <a:prstGeom prst="teardrop">
                <a:avLst/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eardrop 129"/>
              <p:cNvSpPr/>
              <p:nvPr/>
            </p:nvSpPr>
            <p:spPr>
              <a:xfrm rot="12470521">
                <a:off x="5339832" y="5196325"/>
                <a:ext cx="679968" cy="850079"/>
              </a:xfrm>
              <a:prstGeom prst="teardrop">
                <a:avLst/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eardrop 130"/>
              <p:cNvSpPr/>
              <p:nvPr/>
            </p:nvSpPr>
            <p:spPr>
              <a:xfrm rot="16498226">
                <a:off x="5197985" y="5921727"/>
                <a:ext cx="765071" cy="755519"/>
              </a:xfrm>
              <a:prstGeom prst="teardrop">
                <a:avLst/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ardrop 131"/>
              <p:cNvSpPr/>
              <p:nvPr/>
            </p:nvSpPr>
            <p:spPr>
              <a:xfrm rot="4891691">
                <a:off x="4186224" y="5300106"/>
                <a:ext cx="765071" cy="755519"/>
              </a:xfrm>
              <a:prstGeom prst="teardrop">
                <a:avLst/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eardrop 132"/>
              <p:cNvSpPr/>
              <p:nvPr/>
            </p:nvSpPr>
            <p:spPr>
              <a:xfrm rot="8037859">
                <a:off x="4705904" y="4881576"/>
                <a:ext cx="765071" cy="755519"/>
              </a:xfrm>
              <a:prstGeom prst="teardrop">
                <a:avLst/>
              </a:prstGeom>
              <a:solidFill>
                <a:srgbClr val="FF99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5-Point Star 133"/>
              <p:cNvSpPr/>
              <p:nvPr/>
            </p:nvSpPr>
            <p:spPr>
              <a:xfrm>
                <a:off x="4673898" y="5321894"/>
                <a:ext cx="906623" cy="1020095"/>
              </a:xfrm>
              <a:prstGeom prst="star5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5" name="Group 15"/>
              <p:cNvGrpSpPr/>
              <p:nvPr/>
            </p:nvGrpSpPr>
            <p:grpSpPr>
              <a:xfrm>
                <a:off x="4825002" y="5491910"/>
                <a:ext cx="604416" cy="765071"/>
                <a:chOff x="6254633" y="2139815"/>
                <a:chExt cx="790690" cy="814285"/>
              </a:xfrm>
            </p:grpSpPr>
            <p:sp>
              <p:nvSpPr>
                <p:cNvPr id="141" name="Teardrop 10"/>
                <p:cNvSpPr/>
                <p:nvPr/>
              </p:nvSpPr>
              <p:spPr>
                <a:xfrm rot="8037859">
                  <a:off x="6483630" y="2123551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Teardrop 60"/>
                <p:cNvSpPr/>
                <p:nvPr/>
              </p:nvSpPr>
              <p:spPr>
                <a:xfrm rot="12813022">
                  <a:off x="6719381" y="2264561"/>
                  <a:ext cx="325942" cy="423880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Teardrop 142"/>
                <p:cNvSpPr/>
                <p:nvPr/>
              </p:nvSpPr>
              <p:spPr>
                <a:xfrm rot="16504535">
                  <a:off x="6660125" y="2514300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Teardrop 143"/>
                <p:cNvSpPr/>
                <p:nvPr/>
              </p:nvSpPr>
              <p:spPr>
                <a:xfrm rot="2642164">
                  <a:off x="6254633" y="2352558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Teardrop 144"/>
                <p:cNvSpPr/>
                <p:nvPr/>
              </p:nvSpPr>
              <p:spPr>
                <a:xfrm rot="19608789">
                  <a:off x="6475720" y="2577965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6" name="Oval 135"/>
              <p:cNvSpPr/>
              <p:nvPr/>
            </p:nvSpPr>
            <p:spPr>
              <a:xfrm>
                <a:off x="5127210" y="5746935"/>
                <a:ext cx="151104" cy="170015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5202761" y="5831942"/>
                <a:ext cx="151104" cy="170015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051658" y="5916950"/>
                <a:ext cx="151104" cy="170015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4976106" y="5831942"/>
                <a:ext cx="151104" cy="170015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5051658" y="5661926"/>
                <a:ext cx="151104" cy="170015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65"/>
            <p:cNvGrpSpPr/>
            <p:nvPr/>
          </p:nvGrpSpPr>
          <p:grpSpPr>
            <a:xfrm rot="19615177">
              <a:off x="1792595" y="1648463"/>
              <a:ext cx="1433175" cy="1409818"/>
              <a:chOff x="7185317" y="571382"/>
              <a:chExt cx="1433175" cy="1409818"/>
            </a:xfrm>
          </p:grpSpPr>
          <p:sp>
            <p:nvSpPr>
              <p:cNvPr id="125" name="Moon 124"/>
              <p:cNvSpPr/>
              <p:nvPr/>
            </p:nvSpPr>
            <p:spPr>
              <a:xfrm>
                <a:off x="7543800" y="609600"/>
                <a:ext cx="762000" cy="11430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Moon 125"/>
              <p:cNvSpPr/>
              <p:nvPr/>
            </p:nvSpPr>
            <p:spPr>
              <a:xfrm rot="2635937">
                <a:off x="7856492" y="571382"/>
                <a:ext cx="762000" cy="11430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Moon 126"/>
              <p:cNvSpPr/>
              <p:nvPr/>
            </p:nvSpPr>
            <p:spPr>
              <a:xfrm rot="17463133" flipH="1">
                <a:off x="7375817" y="751362"/>
                <a:ext cx="762000" cy="11430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eardrop 127"/>
              <p:cNvSpPr/>
              <p:nvPr/>
            </p:nvSpPr>
            <p:spPr>
              <a:xfrm>
                <a:off x="7772400" y="1066800"/>
                <a:ext cx="457200" cy="914400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4"/>
            <p:cNvGrpSpPr/>
            <p:nvPr/>
          </p:nvGrpSpPr>
          <p:grpSpPr>
            <a:xfrm>
              <a:off x="1905000" y="1828800"/>
              <a:ext cx="914400" cy="914400"/>
              <a:chOff x="4084960" y="1963223"/>
              <a:chExt cx="1844487" cy="1775922"/>
            </a:xfrm>
          </p:grpSpPr>
          <p:sp>
            <p:nvSpPr>
              <p:cNvPr id="108" name="Teardrop 5"/>
              <p:cNvSpPr/>
              <p:nvPr/>
            </p:nvSpPr>
            <p:spPr>
              <a:xfrm rot="20612414">
                <a:off x="4437301" y="2977145"/>
                <a:ext cx="685800" cy="762000"/>
              </a:xfrm>
              <a:prstGeom prst="teardrop">
                <a:avLst/>
              </a:prstGeom>
              <a:solidFill>
                <a:srgbClr val="5D56B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ardrop 6"/>
              <p:cNvSpPr/>
              <p:nvPr/>
            </p:nvSpPr>
            <p:spPr>
              <a:xfrm rot="12470521">
                <a:off x="5243647" y="2249641"/>
                <a:ext cx="685800" cy="762000"/>
              </a:xfrm>
              <a:prstGeom prst="teardrop">
                <a:avLst/>
              </a:prstGeom>
              <a:solidFill>
                <a:srgbClr val="5D56B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ardrop 7"/>
              <p:cNvSpPr/>
              <p:nvPr/>
            </p:nvSpPr>
            <p:spPr>
              <a:xfrm rot="16498226">
                <a:off x="5143500" y="2857500"/>
                <a:ext cx="685800" cy="762000"/>
              </a:xfrm>
              <a:prstGeom prst="teardrop">
                <a:avLst/>
              </a:prstGeom>
              <a:solidFill>
                <a:srgbClr val="5D56B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eardrop 8"/>
              <p:cNvSpPr/>
              <p:nvPr/>
            </p:nvSpPr>
            <p:spPr>
              <a:xfrm rot="4891691">
                <a:off x="4123060" y="2300288"/>
                <a:ext cx="685800" cy="762000"/>
              </a:xfrm>
              <a:prstGeom prst="teardrop">
                <a:avLst/>
              </a:prstGeom>
              <a:solidFill>
                <a:srgbClr val="5D56B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ardrop 9"/>
              <p:cNvSpPr/>
              <p:nvPr/>
            </p:nvSpPr>
            <p:spPr>
              <a:xfrm rot="8037859">
                <a:off x="4647197" y="1925123"/>
                <a:ext cx="685800" cy="762000"/>
              </a:xfrm>
              <a:prstGeom prst="teardrop">
                <a:avLst/>
              </a:prstGeom>
              <a:solidFill>
                <a:srgbClr val="5D56B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5-Point Star 10"/>
              <p:cNvSpPr/>
              <p:nvPr/>
            </p:nvSpPr>
            <p:spPr>
              <a:xfrm>
                <a:off x="4572000" y="2362200"/>
                <a:ext cx="914400" cy="914400"/>
              </a:xfrm>
              <a:prstGeom prst="star5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4" name="Group 15"/>
              <p:cNvGrpSpPr/>
              <p:nvPr/>
            </p:nvGrpSpPr>
            <p:grpSpPr>
              <a:xfrm>
                <a:off x="4724400" y="2514600"/>
                <a:ext cx="609600" cy="685800"/>
                <a:chOff x="6254633" y="2139815"/>
                <a:chExt cx="790690" cy="814285"/>
              </a:xfrm>
            </p:grpSpPr>
            <p:sp>
              <p:nvSpPr>
                <p:cNvPr id="120" name="Teardrop 10"/>
                <p:cNvSpPr/>
                <p:nvPr/>
              </p:nvSpPr>
              <p:spPr>
                <a:xfrm rot="8037859">
                  <a:off x="6483630" y="2123551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Teardrop 18"/>
                <p:cNvSpPr/>
                <p:nvPr/>
              </p:nvSpPr>
              <p:spPr>
                <a:xfrm rot="12813022">
                  <a:off x="6719381" y="2264561"/>
                  <a:ext cx="325942" cy="423880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Teardrop 19"/>
                <p:cNvSpPr/>
                <p:nvPr/>
              </p:nvSpPr>
              <p:spPr>
                <a:xfrm rot="16504535">
                  <a:off x="6660125" y="2514300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Teardrop 20"/>
                <p:cNvSpPr/>
                <p:nvPr/>
              </p:nvSpPr>
              <p:spPr>
                <a:xfrm rot="2642164">
                  <a:off x="6254633" y="2352558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Teardrop 21"/>
                <p:cNvSpPr/>
                <p:nvPr/>
              </p:nvSpPr>
              <p:spPr>
                <a:xfrm rot="19608789">
                  <a:off x="6475720" y="2577965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5" name="Oval 12"/>
              <p:cNvSpPr/>
              <p:nvPr/>
            </p:nvSpPr>
            <p:spPr>
              <a:xfrm>
                <a:off x="5029200" y="2743200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3"/>
              <p:cNvSpPr/>
              <p:nvPr/>
            </p:nvSpPr>
            <p:spPr>
              <a:xfrm>
                <a:off x="5105400" y="2819400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4"/>
              <p:cNvSpPr/>
              <p:nvPr/>
            </p:nvSpPr>
            <p:spPr>
              <a:xfrm>
                <a:off x="4953000" y="2895600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5"/>
              <p:cNvSpPr/>
              <p:nvPr/>
            </p:nvSpPr>
            <p:spPr>
              <a:xfrm>
                <a:off x="4876800" y="2819400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6"/>
              <p:cNvSpPr/>
              <p:nvPr/>
            </p:nvSpPr>
            <p:spPr>
              <a:xfrm>
                <a:off x="4953000" y="2667000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70"/>
            <p:cNvGrpSpPr/>
            <p:nvPr/>
          </p:nvGrpSpPr>
          <p:grpSpPr>
            <a:xfrm rot="2667597">
              <a:off x="3107995" y="1595519"/>
              <a:ext cx="1433175" cy="1409818"/>
              <a:chOff x="7185317" y="571382"/>
              <a:chExt cx="1433175" cy="1409818"/>
            </a:xfrm>
          </p:grpSpPr>
          <p:sp>
            <p:nvSpPr>
              <p:cNvPr id="104" name="Moon 103"/>
              <p:cNvSpPr/>
              <p:nvPr/>
            </p:nvSpPr>
            <p:spPr>
              <a:xfrm>
                <a:off x="7543800" y="609600"/>
                <a:ext cx="762000" cy="11430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04"/>
              <p:cNvSpPr/>
              <p:nvPr/>
            </p:nvSpPr>
            <p:spPr>
              <a:xfrm rot="2635937">
                <a:off x="7856492" y="571382"/>
                <a:ext cx="762000" cy="11430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105"/>
              <p:cNvSpPr/>
              <p:nvPr/>
            </p:nvSpPr>
            <p:spPr>
              <a:xfrm rot="17463133" flipH="1">
                <a:off x="7375817" y="751362"/>
                <a:ext cx="762000" cy="1143000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eardrop 106"/>
              <p:cNvSpPr/>
              <p:nvPr/>
            </p:nvSpPr>
            <p:spPr>
              <a:xfrm>
                <a:off x="7772400" y="1066800"/>
                <a:ext cx="457200" cy="914400"/>
              </a:xfrm>
              <a:prstGeom prst="teardrop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45"/>
            <p:cNvGrpSpPr/>
            <p:nvPr/>
          </p:nvGrpSpPr>
          <p:grpSpPr>
            <a:xfrm>
              <a:off x="3200400" y="2133600"/>
              <a:ext cx="914400" cy="914400"/>
              <a:chOff x="3810000" y="4191000"/>
              <a:chExt cx="1524000" cy="1600200"/>
            </a:xfrm>
          </p:grpSpPr>
          <p:sp>
            <p:nvSpPr>
              <p:cNvPr id="87" name="Teardrop 86"/>
              <p:cNvSpPr/>
              <p:nvPr/>
            </p:nvSpPr>
            <p:spPr>
              <a:xfrm rot="20612414">
                <a:off x="4101120" y="5104598"/>
                <a:ext cx="566640" cy="686602"/>
              </a:xfrm>
              <a:prstGeom prst="teardrop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eardrop 87"/>
              <p:cNvSpPr/>
              <p:nvPr/>
            </p:nvSpPr>
            <p:spPr>
              <a:xfrm rot="12470521">
                <a:off x="4767360" y="4449078"/>
                <a:ext cx="566640" cy="686602"/>
              </a:xfrm>
              <a:prstGeom prst="teardrop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ardrop 88"/>
              <p:cNvSpPr/>
              <p:nvPr/>
            </p:nvSpPr>
            <p:spPr>
              <a:xfrm rot="16498226">
                <a:off x="4658963" y="5025293"/>
                <a:ext cx="617942" cy="629599"/>
              </a:xfrm>
              <a:prstGeom prst="teardrop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ardrop 89"/>
              <p:cNvSpPr/>
              <p:nvPr/>
            </p:nvSpPr>
            <p:spPr>
              <a:xfrm rot="4891691">
                <a:off x="3815829" y="4523215"/>
                <a:ext cx="617942" cy="629599"/>
              </a:xfrm>
              <a:prstGeom prst="teardrop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eardrop 90"/>
              <p:cNvSpPr/>
              <p:nvPr/>
            </p:nvSpPr>
            <p:spPr>
              <a:xfrm rot="8037859">
                <a:off x="4248895" y="4185171"/>
                <a:ext cx="617942" cy="629599"/>
              </a:xfrm>
              <a:prstGeom prst="teardrop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5-Point Star 91"/>
              <p:cNvSpPr/>
              <p:nvPr/>
            </p:nvSpPr>
            <p:spPr>
              <a:xfrm>
                <a:off x="4212415" y="4550499"/>
                <a:ext cx="755519" cy="823923"/>
              </a:xfrm>
              <a:prstGeom prst="star5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15"/>
              <p:cNvGrpSpPr/>
              <p:nvPr/>
            </p:nvGrpSpPr>
            <p:grpSpPr>
              <a:xfrm>
                <a:off x="4338335" y="4687820"/>
                <a:ext cx="503680" cy="617942"/>
                <a:chOff x="6254633" y="2139815"/>
                <a:chExt cx="790690" cy="814285"/>
              </a:xfrm>
            </p:grpSpPr>
            <p:sp>
              <p:nvSpPr>
                <p:cNvPr id="99" name="Teardrop 10"/>
                <p:cNvSpPr/>
                <p:nvPr/>
              </p:nvSpPr>
              <p:spPr>
                <a:xfrm rot="8037859">
                  <a:off x="6483630" y="2123551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Teardrop 99"/>
                <p:cNvSpPr/>
                <p:nvPr/>
              </p:nvSpPr>
              <p:spPr>
                <a:xfrm rot="12813022">
                  <a:off x="6719381" y="2264561"/>
                  <a:ext cx="325942" cy="423880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Teardrop 100"/>
                <p:cNvSpPr/>
                <p:nvPr/>
              </p:nvSpPr>
              <p:spPr>
                <a:xfrm rot="16504535">
                  <a:off x="6660125" y="2514300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eardrop 101"/>
                <p:cNvSpPr/>
                <p:nvPr/>
              </p:nvSpPr>
              <p:spPr>
                <a:xfrm rot="2642164">
                  <a:off x="6254633" y="2352558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Teardrop 102"/>
                <p:cNvSpPr/>
                <p:nvPr/>
              </p:nvSpPr>
              <p:spPr>
                <a:xfrm rot="19608789">
                  <a:off x="6475720" y="2577965"/>
                  <a:ext cx="343608" cy="376135"/>
                </a:xfrm>
                <a:prstGeom prst="teardrop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4" name="Oval 93"/>
              <p:cNvSpPr/>
              <p:nvPr/>
            </p:nvSpPr>
            <p:spPr>
              <a:xfrm>
                <a:off x="4590175" y="4893801"/>
                <a:ext cx="125920" cy="13732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4653134" y="4962461"/>
                <a:ext cx="125920" cy="13732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4527215" y="5031121"/>
                <a:ext cx="125920" cy="13732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464255" y="4962461"/>
                <a:ext cx="125920" cy="13732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4527215" y="4825140"/>
                <a:ext cx="125920" cy="13732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Flowchart: Delay 85"/>
            <p:cNvSpPr/>
            <p:nvPr/>
          </p:nvSpPr>
          <p:spPr>
            <a:xfrm rot="5400000">
              <a:off x="3009900" y="2324100"/>
              <a:ext cx="457200" cy="2057400"/>
            </a:xfrm>
            <a:prstGeom prst="flowChartDelay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867400" y="3657600"/>
            <a:ext cx="990600" cy="1066800"/>
            <a:chOff x="4159960" y="2007821"/>
            <a:chExt cx="1548702" cy="1871767"/>
          </a:xfrm>
        </p:grpSpPr>
        <p:sp>
          <p:nvSpPr>
            <p:cNvPr id="151" name="Teardrop 150"/>
            <p:cNvSpPr/>
            <p:nvPr/>
          </p:nvSpPr>
          <p:spPr>
            <a:xfrm rot="8215946">
              <a:off x="4752919" y="2007821"/>
              <a:ext cx="500030" cy="504016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Double Wave 151"/>
            <p:cNvSpPr/>
            <p:nvPr/>
          </p:nvSpPr>
          <p:spPr>
            <a:xfrm rot="6007162">
              <a:off x="4312057" y="3165471"/>
              <a:ext cx="1284912" cy="14332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ardrop 152"/>
            <p:cNvSpPr/>
            <p:nvPr/>
          </p:nvSpPr>
          <p:spPr>
            <a:xfrm>
              <a:off x="4343400" y="2819400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eardrop 153"/>
            <p:cNvSpPr/>
            <p:nvPr/>
          </p:nvSpPr>
          <p:spPr>
            <a:xfrm rot="16809704">
              <a:off x="5033372" y="2830893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ardrop 154"/>
            <p:cNvSpPr/>
            <p:nvPr/>
          </p:nvSpPr>
          <p:spPr>
            <a:xfrm rot="4742171">
              <a:off x="4198060" y="2224802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ardrop 155"/>
            <p:cNvSpPr/>
            <p:nvPr/>
          </p:nvSpPr>
          <p:spPr>
            <a:xfrm rot="11700921">
              <a:off x="5175262" y="2192289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4724400" y="2514600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Heart 157"/>
            <p:cNvSpPr/>
            <p:nvPr/>
          </p:nvSpPr>
          <p:spPr>
            <a:xfrm rot="18889990">
              <a:off x="4624201" y="3137830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Heart 158"/>
            <p:cNvSpPr/>
            <p:nvPr/>
          </p:nvSpPr>
          <p:spPr>
            <a:xfrm rot="3738236">
              <a:off x="5018033" y="3103053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2623431">
            <a:off x="1204871" y="264331"/>
            <a:ext cx="1121992" cy="3395749"/>
            <a:chOff x="97208" y="425658"/>
            <a:chExt cx="2661701" cy="8055733"/>
          </a:xfrm>
        </p:grpSpPr>
        <p:sp>
          <p:nvSpPr>
            <p:cNvPr id="3" name="Freeform 2"/>
            <p:cNvSpPr/>
            <p:nvPr/>
          </p:nvSpPr>
          <p:spPr>
            <a:xfrm>
              <a:off x="225287" y="848139"/>
              <a:ext cx="2146852" cy="7633252"/>
            </a:xfrm>
            <a:custGeom>
              <a:avLst/>
              <a:gdLst>
                <a:gd name="connsiteX0" fmla="*/ 702365 w 2146852"/>
                <a:gd name="connsiteY0" fmla="*/ 7633252 h 7633252"/>
                <a:gd name="connsiteX1" fmla="*/ 795130 w 2146852"/>
                <a:gd name="connsiteY1" fmla="*/ 7593496 h 7633252"/>
                <a:gd name="connsiteX2" fmla="*/ 808383 w 2146852"/>
                <a:gd name="connsiteY2" fmla="*/ 7553739 h 7633252"/>
                <a:gd name="connsiteX3" fmla="*/ 848139 w 2146852"/>
                <a:gd name="connsiteY3" fmla="*/ 7500731 h 7633252"/>
                <a:gd name="connsiteX4" fmla="*/ 848139 w 2146852"/>
                <a:gd name="connsiteY4" fmla="*/ 7235687 h 7633252"/>
                <a:gd name="connsiteX5" fmla="*/ 834887 w 2146852"/>
                <a:gd name="connsiteY5" fmla="*/ 7182678 h 7633252"/>
                <a:gd name="connsiteX6" fmla="*/ 808383 w 2146852"/>
                <a:gd name="connsiteY6" fmla="*/ 7142922 h 7633252"/>
                <a:gd name="connsiteX7" fmla="*/ 795130 w 2146852"/>
                <a:gd name="connsiteY7" fmla="*/ 7103165 h 7633252"/>
                <a:gd name="connsiteX8" fmla="*/ 689113 w 2146852"/>
                <a:gd name="connsiteY8" fmla="*/ 6983896 h 7633252"/>
                <a:gd name="connsiteX9" fmla="*/ 662609 w 2146852"/>
                <a:gd name="connsiteY9" fmla="*/ 6957391 h 7633252"/>
                <a:gd name="connsiteX10" fmla="*/ 569843 w 2146852"/>
                <a:gd name="connsiteY10" fmla="*/ 6864626 h 7633252"/>
                <a:gd name="connsiteX11" fmla="*/ 477078 w 2146852"/>
                <a:gd name="connsiteY11" fmla="*/ 6758609 h 7633252"/>
                <a:gd name="connsiteX12" fmla="*/ 437322 w 2146852"/>
                <a:gd name="connsiteY12" fmla="*/ 6718852 h 7633252"/>
                <a:gd name="connsiteX13" fmla="*/ 410817 w 2146852"/>
                <a:gd name="connsiteY13" fmla="*/ 6692348 h 7633252"/>
                <a:gd name="connsiteX14" fmla="*/ 384313 w 2146852"/>
                <a:gd name="connsiteY14" fmla="*/ 6639339 h 7633252"/>
                <a:gd name="connsiteX15" fmla="*/ 344556 w 2146852"/>
                <a:gd name="connsiteY15" fmla="*/ 6599583 h 7633252"/>
                <a:gd name="connsiteX16" fmla="*/ 331304 w 2146852"/>
                <a:gd name="connsiteY16" fmla="*/ 6559826 h 7633252"/>
                <a:gd name="connsiteX17" fmla="*/ 278296 w 2146852"/>
                <a:gd name="connsiteY17" fmla="*/ 6480313 h 7633252"/>
                <a:gd name="connsiteX18" fmla="*/ 225287 w 2146852"/>
                <a:gd name="connsiteY18" fmla="*/ 6387548 h 7633252"/>
                <a:gd name="connsiteX19" fmla="*/ 212035 w 2146852"/>
                <a:gd name="connsiteY19" fmla="*/ 6347791 h 7633252"/>
                <a:gd name="connsiteX20" fmla="*/ 198783 w 2146852"/>
                <a:gd name="connsiteY20" fmla="*/ 6294783 h 7633252"/>
                <a:gd name="connsiteX21" fmla="*/ 172278 w 2146852"/>
                <a:gd name="connsiteY21" fmla="*/ 6255026 h 7633252"/>
                <a:gd name="connsiteX22" fmla="*/ 159026 w 2146852"/>
                <a:gd name="connsiteY22" fmla="*/ 6215270 h 7633252"/>
                <a:gd name="connsiteX23" fmla="*/ 132522 w 2146852"/>
                <a:gd name="connsiteY23" fmla="*/ 6188765 h 7633252"/>
                <a:gd name="connsiteX24" fmla="*/ 119270 w 2146852"/>
                <a:gd name="connsiteY24" fmla="*/ 6135757 h 7633252"/>
                <a:gd name="connsiteX25" fmla="*/ 92765 w 2146852"/>
                <a:gd name="connsiteY25" fmla="*/ 6096000 h 7633252"/>
                <a:gd name="connsiteX26" fmla="*/ 66261 w 2146852"/>
                <a:gd name="connsiteY26" fmla="*/ 6003235 h 7633252"/>
                <a:gd name="connsiteX27" fmla="*/ 53009 w 2146852"/>
                <a:gd name="connsiteY27" fmla="*/ 5950226 h 7633252"/>
                <a:gd name="connsiteX28" fmla="*/ 66261 w 2146852"/>
                <a:gd name="connsiteY28" fmla="*/ 5764696 h 7633252"/>
                <a:gd name="connsiteX29" fmla="*/ 92765 w 2146852"/>
                <a:gd name="connsiteY29" fmla="*/ 5685183 h 7633252"/>
                <a:gd name="connsiteX30" fmla="*/ 119270 w 2146852"/>
                <a:gd name="connsiteY30" fmla="*/ 5658678 h 7633252"/>
                <a:gd name="connsiteX31" fmla="*/ 132522 w 2146852"/>
                <a:gd name="connsiteY31" fmla="*/ 5618922 h 7633252"/>
                <a:gd name="connsiteX32" fmla="*/ 185530 w 2146852"/>
                <a:gd name="connsiteY32" fmla="*/ 5526157 h 7633252"/>
                <a:gd name="connsiteX33" fmla="*/ 212035 w 2146852"/>
                <a:gd name="connsiteY33" fmla="*/ 5499652 h 7633252"/>
                <a:gd name="connsiteX34" fmla="*/ 238539 w 2146852"/>
                <a:gd name="connsiteY34" fmla="*/ 5446644 h 7633252"/>
                <a:gd name="connsiteX35" fmla="*/ 291548 w 2146852"/>
                <a:gd name="connsiteY35" fmla="*/ 5393635 h 7633252"/>
                <a:gd name="connsiteX36" fmla="*/ 384313 w 2146852"/>
                <a:gd name="connsiteY36" fmla="*/ 5287618 h 7633252"/>
                <a:gd name="connsiteX37" fmla="*/ 463826 w 2146852"/>
                <a:gd name="connsiteY37" fmla="*/ 5221357 h 7633252"/>
                <a:gd name="connsiteX38" fmla="*/ 490330 w 2146852"/>
                <a:gd name="connsiteY38" fmla="*/ 5181600 h 7633252"/>
                <a:gd name="connsiteX39" fmla="*/ 516835 w 2146852"/>
                <a:gd name="connsiteY39" fmla="*/ 5155096 h 7633252"/>
                <a:gd name="connsiteX40" fmla="*/ 569843 w 2146852"/>
                <a:gd name="connsiteY40" fmla="*/ 5062331 h 7633252"/>
                <a:gd name="connsiteX41" fmla="*/ 622852 w 2146852"/>
                <a:gd name="connsiteY41" fmla="*/ 4982818 h 7633252"/>
                <a:gd name="connsiteX42" fmla="*/ 675861 w 2146852"/>
                <a:gd name="connsiteY42" fmla="*/ 4876800 h 7633252"/>
                <a:gd name="connsiteX43" fmla="*/ 689113 w 2146852"/>
                <a:gd name="connsiteY43" fmla="*/ 4333461 h 7633252"/>
                <a:gd name="connsiteX44" fmla="*/ 662609 w 2146852"/>
                <a:gd name="connsiteY44" fmla="*/ 4240696 h 7633252"/>
                <a:gd name="connsiteX45" fmla="*/ 622852 w 2146852"/>
                <a:gd name="connsiteY45" fmla="*/ 4147931 h 7633252"/>
                <a:gd name="connsiteX46" fmla="*/ 583096 w 2146852"/>
                <a:gd name="connsiteY46" fmla="*/ 4055165 h 7633252"/>
                <a:gd name="connsiteX47" fmla="*/ 543339 w 2146852"/>
                <a:gd name="connsiteY47" fmla="*/ 4015409 h 7633252"/>
                <a:gd name="connsiteX48" fmla="*/ 516835 w 2146852"/>
                <a:gd name="connsiteY48" fmla="*/ 3975652 h 7633252"/>
                <a:gd name="connsiteX49" fmla="*/ 463826 w 2146852"/>
                <a:gd name="connsiteY49" fmla="*/ 3909391 h 7633252"/>
                <a:gd name="connsiteX50" fmla="*/ 437322 w 2146852"/>
                <a:gd name="connsiteY50" fmla="*/ 3856383 h 7633252"/>
                <a:gd name="connsiteX51" fmla="*/ 424070 w 2146852"/>
                <a:gd name="connsiteY51" fmla="*/ 3816626 h 7633252"/>
                <a:gd name="connsiteX52" fmla="*/ 384313 w 2146852"/>
                <a:gd name="connsiteY52" fmla="*/ 3776870 h 7633252"/>
                <a:gd name="connsiteX53" fmla="*/ 357809 w 2146852"/>
                <a:gd name="connsiteY53" fmla="*/ 3737113 h 7633252"/>
                <a:gd name="connsiteX54" fmla="*/ 331304 w 2146852"/>
                <a:gd name="connsiteY54" fmla="*/ 3710609 h 7633252"/>
                <a:gd name="connsiteX55" fmla="*/ 278296 w 2146852"/>
                <a:gd name="connsiteY55" fmla="*/ 3631096 h 7633252"/>
                <a:gd name="connsiteX56" fmla="*/ 198783 w 2146852"/>
                <a:gd name="connsiteY56" fmla="*/ 3525078 h 7633252"/>
                <a:gd name="connsiteX57" fmla="*/ 145774 w 2146852"/>
                <a:gd name="connsiteY57" fmla="*/ 3445565 h 7633252"/>
                <a:gd name="connsiteX58" fmla="*/ 119270 w 2146852"/>
                <a:gd name="connsiteY58" fmla="*/ 3392557 h 7633252"/>
                <a:gd name="connsiteX59" fmla="*/ 106017 w 2146852"/>
                <a:gd name="connsiteY59" fmla="*/ 3352800 h 7633252"/>
                <a:gd name="connsiteX60" fmla="*/ 79513 w 2146852"/>
                <a:gd name="connsiteY60" fmla="*/ 3313044 h 7633252"/>
                <a:gd name="connsiteX61" fmla="*/ 39756 w 2146852"/>
                <a:gd name="connsiteY61" fmla="*/ 3220278 h 7633252"/>
                <a:gd name="connsiteX62" fmla="*/ 13252 w 2146852"/>
                <a:gd name="connsiteY62" fmla="*/ 3140765 h 7633252"/>
                <a:gd name="connsiteX63" fmla="*/ 0 w 2146852"/>
                <a:gd name="connsiteY63" fmla="*/ 3101009 h 7633252"/>
                <a:gd name="connsiteX64" fmla="*/ 26504 w 2146852"/>
                <a:gd name="connsiteY64" fmla="*/ 2928731 h 7633252"/>
                <a:gd name="connsiteX65" fmla="*/ 79513 w 2146852"/>
                <a:gd name="connsiteY65" fmla="*/ 2849218 h 7633252"/>
                <a:gd name="connsiteX66" fmla="*/ 119270 w 2146852"/>
                <a:gd name="connsiteY66" fmla="*/ 2769704 h 7633252"/>
                <a:gd name="connsiteX67" fmla="*/ 198783 w 2146852"/>
                <a:gd name="connsiteY67" fmla="*/ 2663687 h 7633252"/>
                <a:gd name="connsiteX68" fmla="*/ 278296 w 2146852"/>
                <a:gd name="connsiteY68" fmla="*/ 2610678 h 7633252"/>
                <a:gd name="connsiteX69" fmla="*/ 318052 w 2146852"/>
                <a:gd name="connsiteY69" fmla="*/ 2584174 h 7633252"/>
                <a:gd name="connsiteX70" fmla="*/ 397565 w 2146852"/>
                <a:gd name="connsiteY70" fmla="*/ 2517913 h 7633252"/>
                <a:gd name="connsiteX71" fmla="*/ 463826 w 2146852"/>
                <a:gd name="connsiteY71" fmla="*/ 2438400 h 7633252"/>
                <a:gd name="connsiteX72" fmla="*/ 503583 w 2146852"/>
                <a:gd name="connsiteY72" fmla="*/ 2411896 h 7633252"/>
                <a:gd name="connsiteX73" fmla="*/ 569843 w 2146852"/>
                <a:gd name="connsiteY73" fmla="*/ 2345635 h 7633252"/>
                <a:gd name="connsiteX74" fmla="*/ 583096 w 2146852"/>
                <a:gd name="connsiteY74" fmla="*/ 2305878 h 7633252"/>
                <a:gd name="connsiteX75" fmla="*/ 622852 w 2146852"/>
                <a:gd name="connsiteY75" fmla="*/ 2266122 h 7633252"/>
                <a:gd name="connsiteX76" fmla="*/ 649356 w 2146852"/>
                <a:gd name="connsiteY76" fmla="*/ 2226365 h 7633252"/>
                <a:gd name="connsiteX77" fmla="*/ 662609 w 2146852"/>
                <a:gd name="connsiteY77" fmla="*/ 2173357 h 7633252"/>
                <a:gd name="connsiteX78" fmla="*/ 689113 w 2146852"/>
                <a:gd name="connsiteY78" fmla="*/ 2146852 h 7633252"/>
                <a:gd name="connsiteX79" fmla="*/ 702365 w 2146852"/>
                <a:gd name="connsiteY79" fmla="*/ 2093844 h 7633252"/>
                <a:gd name="connsiteX80" fmla="*/ 728870 w 2146852"/>
                <a:gd name="connsiteY80" fmla="*/ 2054087 h 7633252"/>
                <a:gd name="connsiteX81" fmla="*/ 755374 w 2146852"/>
                <a:gd name="connsiteY81" fmla="*/ 1961322 h 7633252"/>
                <a:gd name="connsiteX82" fmla="*/ 781878 w 2146852"/>
                <a:gd name="connsiteY82" fmla="*/ 1921565 h 7633252"/>
                <a:gd name="connsiteX83" fmla="*/ 821635 w 2146852"/>
                <a:gd name="connsiteY83" fmla="*/ 1789044 h 7633252"/>
                <a:gd name="connsiteX84" fmla="*/ 834887 w 2146852"/>
                <a:gd name="connsiteY84" fmla="*/ 1749287 h 7633252"/>
                <a:gd name="connsiteX85" fmla="*/ 848139 w 2146852"/>
                <a:gd name="connsiteY85" fmla="*/ 1709531 h 7633252"/>
                <a:gd name="connsiteX86" fmla="*/ 821635 w 2146852"/>
                <a:gd name="connsiteY86" fmla="*/ 1457739 h 7633252"/>
                <a:gd name="connsiteX87" fmla="*/ 808383 w 2146852"/>
                <a:gd name="connsiteY87" fmla="*/ 1417983 h 7633252"/>
                <a:gd name="connsiteX88" fmla="*/ 781878 w 2146852"/>
                <a:gd name="connsiteY88" fmla="*/ 1378226 h 7633252"/>
                <a:gd name="connsiteX89" fmla="*/ 768626 w 2146852"/>
                <a:gd name="connsiteY89" fmla="*/ 1338470 h 7633252"/>
                <a:gd name="connsiteX90" fmla="*/ 689113 w 2146852"/>
                <a:gd name="connsiteY90" fmla="*/ 1232452 h 7633252"/>
                <a:gd name="connsiteX91" fmla="*/ 649356 w 2146852"/>
                <a:gd name="connsiteY91" fmla="*/ 1166191 h 7633252"/>
                <a:gd name="connsiteX92" fmla="*/ 569843 w 2146852"/>
                <a:gd name="connsiteY92" fmla="*/ 1060174 h 7633252"/>
                <a:gd name="connsiteX93" fmla="*/ 530087 w 2146852"/>
                <a:gd name="connsiteY93" fmla="*/ 1033670 h 7633252"/>
                <a:gd name="connsiteX94" fmla="*/ 477078 w 2146852"/>
                <a:gd name="connsiteY94" fmla="*/ 980661 h 7633252"/>
                <a:gd name="connsiteX95" fmla="*/ 463826 w 2146852"/>
                <a:gd name="connsiteY95" fmla="*/ 940904 h 7633252"/>
                <a:gd name="connsiteX96" fmla="*/ 437322 w 2146852"/>
                <a:gd name="connsiteY96" fmla="*/ 901148 h 7633252"/>
                <a:gd name="connsiteX97" fmla="*/ 384313 w 2146852"/>
                <a:gd name="connsiteY97" fmla="*/ 848139 h 7633252"/>
                <a:gd name="connsiteX98" fmla="*/ 357809 w 2146852"/>
                <a:gd name="connsiteY98" fmla="*/ 795131 h 7633252"/>
                <a:gd name="connsiteX99" fmla="*/ 291548 w 2146852"/>
                <a:gd name="connsiteY99" fmla="*/ 728870 h 7633252"/>
                <a:gd name="connsiteX100" fmla="*/ 265043 w 2146852"/>
                <a:gd name="connsiteY100" fmla="*/ 689113 h 7633252"/>
                <a:gd name="connsiteX101" fmla="*/ 251791 w 2146852"/>
                <a:gd name="connsiteY101" fmla="*/ 649357 h 7633252"/>
                <a:gd name="connsiteX102" fmla="*/ 225287 w 2146852"/>
                <a:gd name="connsiteY102" fmla="*/ 609600 h 7633252"/>
                <a:gd name="connsiteX103" fmla="*/ 198783 w 2146852"/>
                <a:gd name="connsiteY103" fmla="*/ 530087 h 7633252"/>
                <a:gd name="connsiteX104" fmla="*/ 185530 w 2146852"/>
                <a:gd name="connsiteY104" fmla="*/ 490331 h 7633252"/>
                <a:gd name="connsiteX105" fmla="*/ 172278 w 2146852"/>
                <a:gd name="connsiteY105" fmla="*/ 450574 h 7633252"/>
                <a:gd name="connsiteX106" fmla="*/ 185530 w 2146852"/>
                <a:gd name="connsiteY106" fmla="*/ 344557 h 7633252"/>
                <a:gd name="connsiteX107" fmla="*/ 198783 w 2146852"/>
                <a:gd name="connsiteY107" fmla="*/ 291548 h 7633252"/>
                <a:gd name="connsiteX108" fmla="*/ 238539 w 2146852"/>
                <a:gd name="connsiteY108" fmla="*/ 265044 h 7633252"/>
                <a:gd name="connsiteX109" fmla="*/ 291548 w 2146852"/>
                <a:gd name="connsiteY109" fmla="*/ 212035 h 7633252"/>
                <a:gd name="connsiteX110" fmla="*/ 384313 w 2146852"/>
                <a:gd name="connsiteY110" fmla="*/ 172278 h 7633252"/>
                <a:gd name="connsiteX111" fmla="*/ 424070 w 2146852"/>
                <a:gd name="connsiteY111" fmla="*/ 159026 h 7633252"/>
                <a:gd name="connsiteX112" fmla="*/ 463826 w 2146852"/>
                <a:gd name="connsiteY112" fmla="*/ 132522 h 7633252"/>
                <a:gd name="connsiteX113" fmla="*/ 516835 w 2146852"/>
                <a:gd name="connsiteY113" fmla="*/ 119270 h 7633252"/>
                <a:gd name="connsiteX114" fmla="*/ 596348 w 2146852"/>
                <a:gd name="connsiteY114" fmla="*/ 92765 h 7633252"/>
                <a:gd name="connsiteX115" fmla="*/ 675861 w 2146852"/>
                <a:gd name="connsiteY115" fmla="*/ 66261 h 7633252"/>
                <a:gd name="connsiteX116" fmla="*/ 715617 w 2146852"/>
                <a:gd name="connsiteY116" fmla="*/ 53009 h 7633252"/>
                <a:gd name="connsiteX117" fmla="*/ 821635 w 2146852"/>
                <a:gd name="connsiteY117" fmla="*/ 26504 h 7633252"/>
                <a:gd name="connsiteX118" fmla="*/ 901148 w 2146852"/>
                <a:gd name="connsiteY118" fmla="*/ 0 h 7633252"/>
                <a:gd name="connsiteX119" fmla="*/ 1099930 w 2146852"/>
                <a:gd name="connsiteY119" fmla="*/ 26504 h 7633252"/>
                <a:gd name="connsiteX120" fmla="*/ 1179443 w 2146852"/>
                <a:gd name="connsiteY120" fmla="*/ 79513 h 7633252"/>
                <a:gd name="connsiteX121" fmla="*/ 1219200 w 2146852"/>
                <a:gd name="connsiteY121" fmla="*/ 106018 h 7633252"/>
                <a:gd name="connsiteX122" fmla="*/ 1311965 w 2146852"/>
                <a:gd name="connsiteY122" fmla="*/ 132522 h 7633252"/>
                <a:gd name="connsiteX123" fmla="*/ 1391478 w 2146852"/>
                <a:gd name="connsiteY123" fmla="*/ 172278 h 7633252"/>
                <a:gd name="connsiteX124" fmla="*/ 1444487 w 2146852"/>
                <a:gd name="connsiteY124" fmla="*/ 212035 h 7633252"/>
                <a:gd name="connsiteX125" fmla="*/ 1510748 w 2146852"/>
                <a:gd name="connsiteY125" fmla="*/ 225287 h 7633252"/>
                <a:gd name="connsiteX126" fmla="*/ 1590261 w 2146852"/>
                <a:gd name="connsiteY126" fmla="*/ 251791 h 7633252"/>
                <a:gd name="connsiteX127" fmla="*/ 1643270 w 2146852"/>
                <a:gd name="connsiteY127" fmla="*/ 265044 h 7633252"/>
                <a:gd name="connsiteX128" fmla="*/ 1881809 w 2146852"/>
                <a:gd name="connsiteY128" fmla="*/ 251791 h 7633252"/>
                <a:gd name="connsiteX129" fmla="*/ 1961322 w 2146852"/>
                <a:gd name="connsiteY129" fmla="*/ 225287 h 7633252"/>
                <a:gd name="connsiteX130" fmla="*/ 2014330 w 2146852"/>
                <a:gd name="connsiteY130" fmla="*/ 212035 h 7633252"/>
                <a:gd name="connsiteX131" fmla="*/ 2040835 w 2146852"/>
                <a:gd name="connsiteY131" fmla="*/ 185531 h 7633252"/>
                <a:gd name="connsiteX132" fmla="*/ 2080591 w 2146852"/>
                <a:gd name="connsiteY132" fmla="*/ 172278 h 7633252"/>
                <a:gd name="connsiteX133" fmla="*/ 2107096 w 2146852"/>
                <a:gd name="connsiteY133" fmla="*/ 92765 h 7633252"/>
                <a:gd name="connsiteX134" fmla="*/ 2146852 w 2146852"/>
                <a:gd name="connsiteY134" fmla="*/ 39757 h 7633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2146852" h="7633252">
                  <a:moveTo>
                    <a:pt x="702365" y="7633252"/>
                  </a:moveTo>
                  <a:cubicBezTo>
                    <a:pt x="734196" y="7625294"/>
                    <a:pt x="772250" y="7622095"/>
                    <a:pt x="795130" y="7593496"/>
                  </a:cubicBezTo>
                  <a:cubicBezTo>
                    <a:pt x="803857" y="7582588"/>
                    <a:pt x="801452" y="7565868"/>
                    <a:pt x="808383" y="7553739"/>
                  </a:cubicBezTo>
                  <a:cubicBezTo>
                    <a:pt x="819341" y="7534562"/>
                    <a:pt x="834887" y="7518400"/>
                    <a:pt x="848139" y="7500731"/>
                  </a:cubicBezTo>
                  <a:cubicBezTo>
                    <a:pt x="883921" y="7393383"/>
                    <a:pt x="868987" y="7454592"/>
                    <a:pt x="848139" y="7235687"/>
                  </a:cubicBezTo>
                  <a:cubicBezTo>
                    <a:pt x="846412" y="7217556"/>
                    <a:pt x="842062" y="7199419"/>
                    <a:pt x="834887" y="7182678"/>
                  </a:cubicBezTo>
                  <a:cubicBezTo>
                    <a:pt x="828613" y="7168039"/>
                    <a:pt x="815506" y="7157167"/>
                    <a:pt x="808383" y="7142922"/>
                  </a:cubicBezTo>
                  <a:cubicBezTo>
                    <a:pt x="802136" y="7130428"/>
                    <a:pt x="801377" y="7115659"/>
                    <a:pt x="795130" y="7103165"/>
                  </a:cubicBezTo>
                  <a:cubicBezTo>
                    <a:pt x="771481" y="7055868"/>
                    <a:pt x="724236" y="7019020"/>
                    <a:pt x="689113" y="6983896"/>
                  </a:cubicBezTo>
                  <a:lnTo>
                    <a:pt x="662609" y="6957391"/>
                  </a:lnTo>
                  <a:cubicBezTo>
                    <a:pt x="623294" y="6839454"/>
                    <a:pt x="697438" y="7034753"/>
                    <a:pt x="569843" y="6864626"/>
                  </a:cubicBezTo>
                  <a:cubicBezTo>
                    <a:pt x="515092" y="6791624"/>
                    <a:pt x="545707" y="6827239"/>
                    <a:pt x="477078" y="6758609"/>
                  </a:cubicBezTo>
                  <a:lnTo>
                    <a:pt x="437322" y="6718852"/>
                  </a:lnTo>
                  <a:lnTo>
                    <a:pt x="410817" y="6692348"/>
                  </a:lnTo>
                  <a:cubicBezTo>
                    <a:pt x="401982" y="6674678"/>
                    <a:pt x="395796" y="6655414"/>
                    <a:pt x="384313" y="6639339"/>
                  </a:cubicBezTo>
                  <a:cubicBezTo>
                    <a:pt x="373420" y="6624089"/>
                    <a:pt x="354952" y="6615177"/>
                    <a:pt x="344556" y="6599583"/>
                  </a:cubicBezTo>
                  <a:cubicBezTo>
                    <a:pt x="336807" y="6587960"/>
                    <a:pt x="338088" y="6572037"/>
                    <a:pt x="331304" y="6559826"/>
                  </a:cubicBezTo>
                  <a:cubicBezTo>
                    <a:pt x="315834" y="6531980"/>
                    <a:pt x="292542" y="6508804"/>
                    <a:pt x="278296" y="6480313"/>
                  </a:cubicBezTo>
                  <a:cubicBezTo>
                    <a:pt x="244668" y="6413059"/>
                    <a:pt x="262749" y="6443741"/>
                    <a:pt x="225287" y="6387548"/>
                  </a:cubicBezTo>
                  <a:cubicBezTo>
                    <a:pt x="220870" y="6374296"/>
                    <a:pt x="215873" y="6361223"/>
                    <a:pt x="212035" y="6347791"/>
                  </a:cubicBezTo>
                  <a:cubicBezTo>
                    <a:pt x="207032" y="6330279"/>
                    <a:pt x="205958" y="6311523"/>
                    <a:pt x="198783" y="6294783"/>
                  </a:cubicBezTo>
                  <a:cubicBezTo>
                    <a:pt x="192509" y="6280143"/>
                    <a:pt x="181113" y="6268278"/>
                    <a:pt x="172278" y="6255026"/>
                  </a:cubicBezTo>
                  <a:cubicBezTo>
                    <a:pt x="167861" y="6241774"/>
                    <a:pt x="166213" y="6227248"/>
                    <a:pt x="159026" y="6215270"/>
                  </a:cubicBezTo>
                  <a:cubicBezTo>
                    <a:pt x="152598" y="6204556"/>
                    <a:pt x="138110" y="6199940"/>
                    <a:pt x="132522" y="6188765"/>
                  </a:cubicBezTo>
                  <a:cubicBezTo>
                    <a:pt x="124377" y="6172475"/>
                    <a:pt x="126445" y="6152497"/>
                    <a:pt x="119270" y="6135757"/>
                  </a:cubicBezTo>
                  <a:cubicBezTo>
                    <a:pt x="112996" y="6121117"/>
                    <a:pt x="101600" y="6109252"/>
                    <a:pt x="92765" y="6096000"/>
                  </a:cubicBezTo>
                  <a:cubicBezTo>
                    <a:pt x="51337" y="5930283"/>
                    <a:pt x="104284" y="6136318"/>
                    <a:pt x="66261" y="6003235"/>
                  </a:cubicBezTo>
                  <a:cubicBezTo>
                    <a:pt x="61257" y="5985722"/>
                    <a:pt x="57426" y="5967896"/>
                    <a:pt x="53009" y="5950226"/>
                  </a:cubicBezTo>
                  <a:cubicBezTo>
                    <a:pt x="57426" y="5888383"/>
                    <a:pt x="57064" y="5826011"/>
                    <a:pt x="66261" y="5764696"/>
                  </a:cubicBezTo>
                  <a:cubicBezTo>
                    <a:pt x="70405" y="5737067"/>
                    <a:pt x="73010" y="5704938"/>
                    <a:pt x="92765" y="5685183"/>
                  </a:cubicBezTo>
                  <a:lnTo>
                    <a:pt x="119270" y="5658678"/>
                  </a:lnTo>
                  <a:cubicBezTo>
                    <a:pt x="123687" y="5645426"/>
                    <a:pt x="127019" y="5631761"/>
                    <a:pt x="132522" y="5618922"/>
                  </a:cubicBezTo>
                  <a:cubicBezTo>
                    <a:pt x="145080" y="5589621"/>
                    <a:pt x="165054" y="5551752"/>
                    <a:pt x="185530" y="5526157"/>
                  </a:cubicBezTo>
                  <a:cubicBezTo>
                    <a:pt x="193335" y="5516400"/>
                    <a:pt x="205104" y="5510048"/>
                    <a:pt x="212035" y="5499652"/>
                  </a:cubicBezTo>
                  <a:cubicBezTo>
                    <a:pt x="222993" y="5483215"/>
                    <a:pt x="226686" y="5462448"/>
                    <a:pt x="238539" y="5446644"/>
                  </a:cubicBezTo>
                  <a:cubicBezTo>
                    <a:pt x="253532" y="5426653"/>
                    <a:pt x="277687" y="5414427"/>
                    <a:pt x="291548" y="5393635"/>
                  </a:cubicBezTo>
                  <a:cubicBezTo>
                    <a:pt x="353391" y="5300870"/>
                    <a:pt x="318052" y="5331791"/>
                    <a:pt x="384313" y="5287618"/>
                  </a:cubicBezTo>
                  <a:cubicBezTo>
                    <a:pt x="448886" y="5190756"/>
                    <a:pt x="362944" y="5305425"/>
                    <a:pt x="463826" y="5221357"/>
                  </a:cubicBezTo>
                  <a:cubicBezTo>
                    <a:pt x="476062" y="5211161"/>
                    <a:pt x="480380" y="5194037"/>
                    <a:pt x="490330" y="5181600"/>
                  </a:cubicBezTo>
                  <a:cubicBezTo>
                    <a:pt x="498135" y="5171844"/>
                    <a:pt x="508000" y="5163931"/>
                    <a:pt x="516835" y="5155096"/>
                  </a:cubicBezTo>
                  <a:cubicBezTo>
                    <a:pt x="540017" y="5062368"/>
                    <a:pt x="511668" y="5137127"/>
                    <a:pt x="569843" y="5062331"/>
                  </a:cubicBezTo>
                  <a:cubicBezTo>
                    <a:pt x="589400" y="5037187"/>
                    <a:pt x="622852" y="4982818"/>
                    <a:pt x="622852" y="4982818"/>
                  </a:cubicBezTo>
                  <a:cubicBezTo>
                    <a:pt x="653307" y="4891451"/>
                    <a:pt x="629600" y="4923059"/>
                    <a:pt x="675861" y="4876800"/>
                  </a:cubicBezTo>
                  <a:cubicBezTo>
                    <a:pt x="749528" y="4655797"/>
                    <a:pt x="712842" y="4796177"/>
                    <a:pt x="689113" y="4333461"/>
                  </a:cubicBezTo>
                  <a:cubicBezTo>
                    <a:pt x="687818" y="4308215"/>
                    <a:pt x="669852" y="4266044"/>
                    <a:pt x="662609" y="4240696"/>
                  </a:cubicBezTo>
                  <a:cubicBezTo>
                    <a:pt x="641215" y="4165819"/>
                    <a:pt x="663200" y="4208453"/>
                    <a:pt x="622852" y="4147931"/>
                  </a:cubicBezTo>
                  <a:cubicBezTo>
                    <a:pt x="612038" y="4115487"/>
                    <a:pt x="603565" y="4083822"/>
                    <a:pt x="583096" y="4055165"/>
                  </a:cubicBezTo>
                  <a:cubicBezTo>
                    <a:pt x="572203" y="4039915"/>
                    <a:pt x="555337" y="4029807"/>
                    <a:pt x="543339" y="4015409"/>
                  </a:cubicBezTo>
                  <a:cubicBezTo>
                    <a:pt x="533143" y="4003173"/>
                    <a:pt x="526785" y="3988089"/>
                    <a:pt x="516835" y="3975652"/>
                  </a:cubicBezTo>
                  <a:cubicBezTo>
                    <a:pt x="473295" y="3921227"/>
                    <a:pt x="504619" y="3980780"/>
                    <a:pt x="463826" y="3909391"/>
                  </a:cubicBezTo>
                  <a:cubicBezTo>
                    <a:pt x="454025" y="3892239"/>
                    <a:pt x="445104" y="3874541"/>
                    <a:pt x="437322" y="3856383"/>
                  </a:cubicBezTo>
                  <a:cubicBezTo>
                    <a:pt x="431819" y="3843543"/>
                    <a:pt x="431819" y="3828249"/>
                    <a:pt x="424070" y="3816626"/>
                  </a:cubicBezTo>
                  <a:cubicBezTo>
                    <a:pt x="413674" y="3801032"/>
                    <a:pt x="396311" y="3791268"/>
                    <a:pt x="384313" y="3776870"/>
                  </a:cubicBezTo>
                  <a:cubicBezTo>
                    <a:pt x="374117" y="3764634"/>
                    <a:pt x="367759" y="3749550"/>
                    <a:pt x="357809" y="3737113"/>
                  </a:cubicBezTo>
                  <a:cubicBezTo>
                    <a:pt x="350004" y="3727357"/>
                    <a:pt x="338801" y="3720604"/>
                    <a:pt x="331304" y="3710609"/>
                  </a:cubicBezTo>
                  <a:cubicBezTo>
                    <a:pt x="312191" y="3685126"/>
                    <a:pt x="300820" y="3653620"/>
                    <a:pt x="278296" y="3631096"/>
                  </a:cubicBezTo>
                  <a:cubicBezTo>
                    <a:pt x="229266" y="3582066"/>
                    <a:pt x="258725" y="3614990"/>
                    <a:pt x="198783" y="3525078"/>
                  </a:cubicBezTo>
                  <a:lnTo>
                    <a:pt x="145774" y="3445565"/>
                  </a:lnTo>
                  <a:cubicBezTo>
                    <a:pt x="136939" y="3427896"/>
                    <a:pt x="127052" y="3410715"/>
                    <a:pt x="119270" y="3392557"/>
                  </a:cubicBezTo>
                  <a:cubicBezTo>
                    <a:pt x="113767" y="3379717"/>
                    <a:pt x="112264" y="3365294"/>
                    <a:pt x="106017" y="3352800"/>
                  </a:cubicBezTo>
                  <a:cubicBezTo>
                    <a:pt x="98894" y="3338555"/>
                    <a:pt x="88348" y="3326296"/>
                    <a:pt x="79513" y="3313044"/>
                  </a:cubicBezTo>
                  <a:cubicBezTo>
                    <a:pt x="44458" y="3172819"/>
                    <a:pt x="92053" y="3337946"/>
                    <a:pt x="39756" y="3220278"/>
                  </a:cubicBezTo>
                  <a:cubicBezTo>
                    <a:pt x="28409" y="3194748"/>
                    <a:pt x="22087" y="3167269"/>
                    <a:pt x="13252" y="3140765"/>
                  </a:cubicBezTo>
                  <a:lnTo>
                    <a:pt x="0" y="3101009"/>
                  </a:lnTo>
                  <a:cubicBezTo>
                    <a:pt x="1949" y="3081514"/>
                    <a:pt x="3207" y="2970665"/>
                    <a:pt x="26504" y="2928731"/>
                  </a:cubicBezTo>
                  <a:cubicBezTo>
                    <a:pt x="41974" y="2900885"/>
                    <a:pt x="79513" y="2849218"/>
                    <a:pt x="79513" y="2849218"/>
                  </a:cubicBezTo>
                  <a:cubicBezTo>
                    <a:pt x="102972" y="2755382"/>
                    <a:pt x="74963" y="2828780"/>
                    <a:pt x="119270" y="2769704"/>
                  </a:cubicBezTo>
                  <a:cubicBezTo>
                    <a:pt x="142771" y="2738369"/>
                    <a:pt x="164045" y="2689740"/>
                    <a:pt x="198783" y="2663687"/>
                  </a:cubicBezTo>
                  <a:cubicBezTo>
                    <a:pt x="224267" y="2644574"/>
                    <a:pt x="251792" y="2628348"/>
                    <a:pt x="278296" y="2610678"/>
                  </a:cubicBezTo>
                  <a:cubicBezTo>
                    <a:pt x="291548" y="2601843"/>
                    <a:pt x="306790" y="2595436"/>
                    <a:pt x="318052" y="2584174"/>
                  </a:cubicBezTo>
                  <a:cubicBezTo>
                    <a:pt x="369071" y="2533156"/>
                    <a:pt x="342215" y="2554814"/>
                    <a:pt x="397565" y="2517913"/>
                  </a:cubicBezTo>
                  <a:cubicBezTo>
                    <a:pt x="423624" y="2478825"/>
                    <a:pt x="425565" y="2470284"/>
                    <a:pt x="463826" y="2438400"/>
                  </a:cubicBezTo>
                  <a:cubicBezTo>
                    <a:pt x="476062" y="2428204"/>
                    <a:pt x="491597" y="2422384"/>
                    <a:pt x="503583" y="2411896"/>
                  </a:cubicBezTo>
                  <a:cubicBezTo>
                    <a:pt x="527090" y="2391327"/>
                    <a:pt x="569843" y="2345635"/>
                    <a:pt x="569843" y="2345635"/>
                  </a:cubicBezTo>
                  <a:cubicBezTo>
                    <a:pt x="574261" y="2332383"/>
                    <a:pt x="575347" y="2317501"/>
                    <a:pt x="583096" y="2305878"/>
                  </a:cubicBezTo>
                  <a:cubicBezTo>
                    <a:pt x="593492" y="2290284"/>
                    <a:pt x="610854" y="2280519"/>
                    <a:pt x="622852" y="2266122"/>
                  </a:cubicBezTo>
                  <a:cubicBezTo>
                    <a:pt x="633048" y="2253886"/>
                    <a:pt x="640521" y="2239617"/>
                    <a:pt x="649356" y="2226365"/>
                  </a:cubicBezTo>
                  <a:cubicBezTo>
                    <a:pt x="653774" y="2208696"/>
                    <a:pt x="654464" y="2189647"/>
                    <a:pt x="662609" y="2173357"/>
                  </a:cubicBezTo>
                  <a:cubicBezTo>
                    <a:pt x="668197" y="2162182"/>
                    <a:pt x="683525" y="2158027"/>
                    <a:pt x="689113" y="2146852"/>
                  </a:cubicBezTo>
                  <a:cubicBezTo>
                    <a:pt x="697258" y="2130562"/>
                    <a:pt x="695190" y="2110584"/>
                    <a:pt x="702365" y="2093844"/>
                  </a:cubicBezTo>
                  <a:cubicBezTo>
                    <a:pt x="708639" y="2079204"/>
                    <a:pt x="720035" y="2067339"/>
                    <a:pt x="728870" y="2054087"/>
                  </a:cubicBezTo>
                  <a:cubicBezTo>
                    <a:pt x="733116" y="2037102"/>
                    <a:pt x="745868" y="1980335"/>
                    <a:pt x="755374" y="1961322"/>
                  </a:cubicBezTo>
                  <a:cubicBezTo>
                    <a:pt x="762497" y="1947076"/>
                    <a:pt x="773043" y="1934817"/>
                    <a:pt x="781878" y="1921565"/>
                  </a:cubicBezTo>
                  <a:cubicBezTo>
                    <a:pt x="801907" y="1841449"/>
                    <a:pt x="789369" y="1885842"/>
                    <a:pt x="821635" y="1789044"/>
                  </a:cubicBezTo>
                  <a:lnTo>
                    <a:pt x="834887" y="1749287"/>
                  </a:lnTo>
                  <a:lnTo>
                    <a:pt x="848139" y="1709531"/>
                  </a:lnTo>
                  <a:cubicBezTo>
                    <a:pt x="838330" y="1562390"/>
                    <a:pt x="849717" y="1556025"/>
                    <a:pt x="821635" y="1457739"/>
                  </a:cubicBezTo>
                  <a:cubicBezTo>
                    <a:pt x="817798" y="1444308"/>
                    <a:pt x="814630" y="1430477"/>
                    <a:pt x="808383" y="1417983"/>
                  </a:cubicBezTo>
                  <a:cubicBezTo>
                    <a:pt x="801260" y="1403737"/>
                    <a:pt x="790713" y="1391478"/>
                    <a:pt x="781878" y="1378226"/>
                  </a:cubicBezTo>
                  <a:cubicBezTo>
                    <a:pt x="777461" y="1364974"/>
                    <a:pt x="775813" y="1350448"/>
                    <a:pt x="768626" y="1338470"/>
                  </a:cubicBezTo>
                  <a:cubicBezTo>
                    <a:pt x="721534" y="1259982"/>
                    <a:pt x="744117" y="1397465"/>
                    <a:pt x="689113" y="1232452"/>
                  </a:cubicBezTo>
                  <a:cubicBezTo>
                    <a:pt x="663775" y="1156437"/>
                    <a:pt x="693015" y="1224404"/>
                    <a:pt x="649356" y="1166191"/>
                  </a:cubicBezTo>
                  <a:cubicBezTo>
                    <a:pt x="617554" y="1123787"/>
                    <a:pt x="607837" y="1090568"/>
                    <a:pt x="569843" y="1060174"/>
                  </a:cubicBezTo>
                  <a:cubicBezTo>
                    <a:pt x="557406" y="1050225"/>
                    <a:pt x="543339" y="1042505"/>
                    <a:pt x="530087" y="1033670"/>
                  </a:cubicBezTo>
                  <a:cubicBezTo>
                    <a:pt x="494748" y="927651"/>
                    <a:pt x="547757" y="1051340"/>
                    <a:pt x="477078" y="980661"/>
                  </a:cubicBezTo>
                  <a:cubicBezTo>
                    <a:pt x="467200" y="970783"/>
                    <a:pt x="470073" y="953398"/>
                    <a:pt x="463826" y="940904"/>
                  </a:cubicBezTo>
                  <a:cubicBezTo>
                    <a:pt x="456703" y="926658"/>
                    <a:pt x="447687" y="913241"/>
                    <a:pt x="437322" y="901148"/>
                  </a:cubicBezTo>
                  <a:cubicBezTo>
                    <a:pt x="421060" y="882175"/>
                    <a:pt x="395488" y="870490"/>
                    <a:pt x="384313" y="848139"/>
                  </a:cubicBezTo>
                  <a:cubicBezTo>
                    <a:pt x="375478" y="830470"/>
                    <a:pt x="369937" y="810725"/>
                    <a:pt x="357809" y="795131"/>
                  </a:cubicBezTo>
                  <a:cubicBezTo>
                    <a:pt x="338632" y="770475"/>
                    <a:pt x="308875" y="754860"/>
                    <a:pt x="291548" y="728870"/>
                  </a:cubicBezTo>
                  <a:lnTo>
                    <a:pt x="265043" y="689113"/>
                  </a:lnTo>
                  <a:cubicBezTo>
                    <a:pt x="260626" y="675861"/>
                    <a:pt x="258038" y="661851"/>
                    <a:pt x="251791" y="649357"/>
                  </a:cubicBezTo>
                  <a:cubicBezTo>
                    <a:pt x="244668" y="635111"/>
                    <a:pt x="231756" y="624154"/>
                    <a:pt x="225287" y="609600"/>
                  </a:cubicBezTo>
                  <a:cubicBezTo>
                    <a:pt x="213940" y="584070"/>
                    <a:pt x="207618" y="556591"/>
                    <a:pt x="198783" y="530087"/>
                  </a:cubicBezTo>
                  <a:lnTo>
                    <a:pt x="185530" y="490331"/>
                  </a:lnTo>
                  <a:lnTo>
                    <a:pt x="172278" y="450574"/>
                  </a:lnTo>
                  <a:cubicBezTo>
                    <a:pt x="176695" y="415235"/>
                    <a:pt x="179675" y="379686"/>
                    <a:pt x="185530" y="344557"/>
                  </a:cubicBezTo>
                  <a:cubicBezTo>
                    <a:pt x="188524" y="326591"/>
                    <a:pt x="188680" y="306703"/>
                    <a:pt x="198783" y="291548"/>
                  </a:cubicBezTo>
                  <a:cubicBezTo>
                    <a:pt x="207618" y="278296"/>
                    <a:pt x="226446" y="275409"/>
                    <a:pt x="238539" y="265044"/>
                  </a:cubicBezTo>
                  <a:cubicBezTo>
                    <a:pt x="257512" y="248782"/>
                    <a:pt x="267842" y="219937"/>
                    <a:pt x="291548" y="212035"/>
                  </a:cubicBezTo>
                  <a:cubicBezTo>
                    <a:pt x="384786" y="180956"/>
                    <a:pt x="269678" y="221407"/>
                    <a:pt x="384313" y="172278"/>
                  </a:cubicBezTo>
                  <a:cubicBezTo>
                    <a:pt x="397153" y="166775"/>
                    <a:pt x="410818" y="163443"/>
                    <a:pt x="424070" y="159026"/>
                  </a:cubicBezTo>
                  <a:cubicBezTo>
                    <a:pt x="437322" y="150191"/>
                    <a:pt x="449187" y="138796"/>
                    <a:pt x="463826" y="132522"/>
                  </a:cubicBezTo>
                  <a:cubicBezTo>
                    <a:pt x="480567" y="125347"/>
                    <a:pt x="499390" y="124504"/>
                    <a:pt x="516835" y="119270"/>
                  </a:cubicBezTo>
                  <a:cubicBezTo>
                    <a:pt x="543595" y="111242"/>
                    <a:pt x="569844" y="101600"/>
                    <a:pt x="596348" y="92765"/>
                  </a:cubicBezTo>
                  <a:lnTo>
                    <a:pt x="675861" y="66261"/>
                  </a:lnTo>
                  <a:cubicBezTo>
                    <a:pt x="689113" y="61844"/>
                    <a:pt x="702065" y="56397"/>
                    <a:pt x="715617" y="53009"/>
                  </a:cubicBezTo>
                  <a:cubicBezTo>
                    <a:pt x="750956" y="44174"/>
                    <a:pt x="787077" y="38023"/>
                    <a:pt x="821635" y="26504"/>
                  </a:cubicBezTo>
                  <a:lnTo>
                    <a:pt x="901148" y="0"/>
                  </a:lnTo>
                  <a:cubicBezTo>
                    <a:pt x="967409" y="8835"/>
                    <a:pt x="1035655" y="8140"/>
                    <a:pt x="1099930" y="26504"/>
                  </a:cubicBezTo>
                  <a:cubicBezTo>
                    <a:pt x="1130559" y="35255"/>
                    <a:pt x="1152939" y="61843"/>
                    <a:pt x="1179443" y="79513"/>
                  </a:cubicBezTo>
                  <a:cubicBezTo>
                    <a:pt x="1192695" y="88348"/>
                    <a:pt x="1203748" y="102155"/>
                    <a:pt x="1219200" y="106018"/>
                  </a:cubicBezTo>
                  <a:cubicBezTo>
                    <a:pt x="1236185" y="110264"/>
                    <a:pt x="1292952" y="123016"/>
                    <a:pt x="1311965" y="132522"/>
                  </a:cubicBezTo>
                  <a:cubicBezTo>
                    <a:pt x="1414723" y="183901"/>
                    <a:pt x="1291551" y="138969"/>
                    <a:pt x="1391478" y="172278"/>
                  </a:cubicBezTo>
                  <a:cubicBezTo>
                    <a:pt x="1409148" y="185530"/>
                    <a:pt x="1424304" y="203065"/>
                    <a:pt x="1444487" y="212035"/>
                  </a:cubicBezTo>
                  <a:cubicBezTo>
                    <a:pt x="1465070" y="221183"/>
                    <a:pt x="1489017" y="219361"/>
                    <a:pt x="1510748" y="225287"/>
                  </a:cubicBezTo>
                  <a:cubicBezTo>
                    <a:pt x="1537702" y="232638"/>
                    <a:pt x="1563157" y="245015"/>
                    <a:pt x="1590261" y="251791"/>
                  </a:cubicBezTo>
                  <a:lnTo>
                    <a:pt x="1643270" y="265044"/>
                  </a:lnTo>
                  <a:cubicBezTo>
                    <a:pt x="1722783" y="260626"/>
                    <a:pt x="1802788" y="261669"/>
                    <a:pt x="1881809" y="251791"/>
                  </a:cubicBezTo>
                  <a:cubicBezTo>
                    <a:pt x="1909531" y="248326"/>
                    <a:pt x="1934218" y="232063"/>
                    <a:pt x="1961322" y="225287"/>
                  </a:cubicBezTo>
                  <a:lnTo>
                    <a:pt x="2014330" y="212035"/>
                  </a:lnTo>
                  <a:cubicBezTo>
                    <a:pt x="2023165" y="203200"/>
                    <a:pt x="2030121" y="191959"/>
                    <a:pt x="2040835" y="185531"/>
                  </a:cubicBezTo>
                  <a:cubicBezTo>
                    <a:pt x="2052813" y="178344"/>
                    <a:pt x="2072472" y="183645"/>
                    <a:pt x="2080591" y="172278"/>
                  </a:cubicBezTo>
                  <a:cubicBezTo>
                    <a:pt x="2096830" y="149544"/>
                    <a:pt x="2091599" y="116011"/>
                    <a:pt x="2107096" y="92765"/>
                  </a:cubicBezTo>
                  <a:cubicBezTo>
                    <a:pt x="2137065" y="47811"/>
                    <a:pt x="2122338" y="64271"/>
                    <a:pt x="2146852" y="39757"/>
                  </a:cubicBezTo>
                </a:path>
              </a:pathLst>
            </a:custGeom>
            <a:ln w="254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609600" y="67818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 Diagonal Corner Rectangle 4"/>
            <p:cNvSpPr/>
            <p:nvPr/>
          </p:nvSpPr>
          <p:spPr>
            <a:xfrm>
              <a:off x="914400" y="46482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Diagonal Corner Rectangle 5"/>
            <p:cNvSpPr/>
            <p:nvPr/>
          </p:nvSpPr>
          <p:spPr>
            <a:xfrm rot="5229604">
              <a:off x="990600" y="22860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 Diagonal Corner Rectangle 6"/>
            <p:cNvSpPr/>
            <p:nvPr/>
          </p:nvSpPr>
          <p:spPr>
            <a:xfrm>
              <a:off x="1371600" y="11430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 Diagonal Corner Rectangle 7"/>
            <p:cNvSpPr/>
            <p:nvPr/>
          </p:nvSpPr>
          <p:spPr>
            <a:xfrm rot="4604726">
              <a:off x="1543573" y="630979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 Diagonal Corner Rectangle 8"/>
            <p:cNvSpPr/>
            <p:nvPr/>
          </p:nvSpPr>
          <p:spPr>
            <a:xfrm rot="19448008">
              <a:off x="97208" y="1655894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Diagonal Corner Rectangle 9"/>
            <p:cNvSpPr/>
            <p:nvPr/>
          </p:nvSpPr>
          <p:spPr>
            <a:xfrm rot="1507468">
              <a:off x="593860" y="1372621"/>
              <a:ext cx="449532" cy="38497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 Diagonal Corner Rectangle 10"/>
            <p:cNvSpPr/>
            <p:nvPr/>
          </p:nvSpPr>
          <p:spPr>
            <a:xfrm rot="21068341">
              <a:off x="418364" y="2406989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 Diagonal Corner Rectangle 11"/>
            <p:cNvSpPr/>
            <p:nvPr/>
          </p:nvSpPr>
          <p:spPr>
            <a:xfrm rot="4146964">
              <a:off x="312372" y="3459794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 Diagonal Corner Rectangle 12"/>
            <p:cNvSpPr/>
            <p:nvPr/>
          </p:nvSpPr>
          <p:spPr>
            <a:xfrm rot="2821278">
              <a:off x="96001" y="4562558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 rot="20067693">
              <a:off x="260141" y="7552611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5400000">
              <a:off x="781863" y="5847537"/>
              <a:ext cx="549285" cy="43661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Diagonal Corner Rectangle 15"/>
            <p:cNvSpPr/>
            <p:nvPr/>
          </p:nvSpPr>
          <p:spPr>
            <a:xfrm rot="19398071">
              <a:off x="2209624" y="425658"/>
              <a:ext cx="549285" cy="43661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86200" y="381000"/>
            <a:ext cx="3974757" cy="6477000"/>
            <a:chOff x="1143000" y="228600"/>
            <a:chExt cx="3974757" cy="6477000"/>
          </a:xfrm>
        </p:grpSpPr>
        <p:sp>
          <p:nvSpPr>
            <p:cNvPr id="18" name="Rounded Rectangle 17"/>
            <p:cNvSpPr/>
            <p:nvPr/>
          </p:nvSpPr>
          <p:spPr>
            <a:xfrm>
              <a:off x="2286000" y="228600"/>
              <a:ext cx="1295400" cy="64770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7"/>
            <p:cNvGrpSpPr/>
            <p:nvPr/>
          </p:nvGrpSpPr>
          <p:grpSpPr>
            <a:xfrm>
              <a:off x="2667000" y="1219200"/>
              <a:ext cx="2450757" cy="2590800"/>
              <a:chOff x="2667000" y="1219200"/>
              <a:chExt cx="2667000" cy="2819400"/>
            </a:xfrm>
          </p:grpSpPr>
          <p:sp>
            <p:nvSpPr>
              <p:cNvPr id="25" name="Rounded Rectangle 24"/>
              <p:cNvSpPr/>
              <p:nvPr/>
            </p:nvSpPr>
            <p:spPr>
              <a:xfrm rot="16200000">
                <a:off x="3505200" y="1981200"/>
                <a:ext cx="990600" cy="2514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3"/>
              <p:cNvSpPr/>
              <p:nvPr/>
            </p:nvSpPr>
            <p:spPr>
              <a:xfrm>
                <a:off x="4343400" y="1219200"/>
                <a:ext cx="990600" cy="2514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5"/>
              <p:cNvSpPr/>
              <p:nvPr/>
            </p:nvSpPr>
            <p:spPr>
              <a:xfrm>
                <a:off x="2667000" y="2362200"/>
                <a:ext cx="914400" cy="16764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6"/>
              <p:cNvSpPr/>
              <p:nvPr/>
            </p:nvSpPr>
            <p:spPr>
              <a:xfrm rot="5759544">
                <a:off x="3776950" y="2447207"/>
                <a:ext cx="914400" cy="16764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8"/>
            <p:cNvGrpSpPr/>
            <p:nvPr/>
          </p:nvGrpSpPr>
          <p:grpSpPr>
            <a:xfrm flipH="1">
              <a:off x="1143000" y="2667000"/>
              <a:ext cx="1946189" cy="2057400"/>
              <a:chOff x="2667000" y="1219200"/>
              <a:chExt cx="2667000" cy="2819400"/>
            </a:xfrm>
          </p:grpSpPr>
          <p:sp>
            <p:nvSpPr>
              <p:cNvPr id="21" name="Rounded Rectangle 20"/>
              <p:cNvSpPr/>
              <p:nvPr/>
            </p:nvSpPr>
            <p:spPr>
              <a:xfrm rot="16200000">
                <a:off x="3505200" y="1981200"/>
                <a:ext cx="990600" cy="2514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4343400" y="1219200"/>
                <a:ext cx="990600" cy="2514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667000" y="2362200"/>
                <a:ext cx="914400" cy="16764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rot="5759544">
                <a:off x="3776950" y="2447207"/>
                <a:ext cx="914400" cy="16764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457200" y="5029200"/>
            <a:ext cx="3264980" cy="1143000"/>
            <a:chOff x="4419600" y="3886200"/>
            <a:chExt cx="3264980" cy="1143000"/>
          </a:xfrm>
        </p:grpSpPr>
        <p:grpSp>
          <p:nvGrpSpPr>
            <p:cNvPr id="30" name="Group 10"/>
            <p:cNvGrpSpPr/>
            <p:nvPr/>
          </p:nvGrpSpPr>
          <p:grpSpPr>
            <a:xfrm>
              <a:off x="4419600" y="3962400"/>
              <a:ext cx="1969580" cy="469365"/>
              <a:chOff x="4538796" y="3250988"/>
              <a:chExt cx="2638406" cy="1463651"/>
            </a:xfrm>
          </p:grpSpPr>
          <p:sp>
            <p:nvSpPr>
              <p:cNvPr id="59" name="Moon 2"/>
              <p:cNvSpPr/>
              <p:nvPr/>
            </p:nvSpPr>
            <p:spPr>
              <a:xfrm rot="18737603">
                <a:off x="5438629" y="3152563"/>
                <a:ext cx="3048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3"/>
              <p:cNvSpPr/>
              <p:nvPr/>
            </p:nvSpPr>
            <p:spPr>
              <a:xfrm rot="2437341">
                <a:off x="6512222" y="3250988"/>
                <a:ext cx="4572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Moon 4"/>
              <p:cNvSpPr/>
              <p:nvPr/>
            </p:nvSpPr>
            <p:spPr>
              <a:xfrm rot="19942787">
                <a:off x="5118328" y="3266839"/>
                <a:ext cx="31378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Moon 5"/>
              <p:cNvSpPr/>
              <p:nvPr/>
            </p:nvSpPr>
            <p:spPr>
              <a:xfrm rot="3241262">
                <a:off x="6130303" y="3315373"/>
                <a:ext cx="4572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Moon 6"/>
              <p:cNvSpPr/>
              <p:nvPr/>
            </p:nvSpPr>
            <p:spPr>
              <a:xfrm rot="18386652">
                <a:off x="5080276" y="3434270"/>
                <a:ext cx="364839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Moon 7"/>
              <p:cNvSpPr/>
              <p:nvPr/>
            </p:nvSpPr>
            <p:spPr>
              <a:xfrm rot="3304383" flipH="1">
                <a:off x="6052888" y="3212805"/>
                <a:ext cx="247166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Moon 8"/>
              <p:cNvSpPr/>
              <p:nvPr/>
            </p:nvSpPr>
            <p:spPr>
              <a:xfrm rot="4302584" flipH="1">
                <a:off x="6290875" y="3543702"/>
                <a:ext cx="324854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Moon 9"/>
              <p:cNvSpPr/>
              <p:nvPr/>
            </p:nvSpPr>
            <p:spPr>
              <a:xfrm rot="4198716" flipH="1">
                <a:off x="5605075" y="3238904"/>
                <a:ext cx="324854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Flowchart: Manual Operation 30"/>
            <p:cNvSpPr/>
            <p:nvPr/>
          </p:nvSpPr>
          <p:spPr>
            <a:xfrm>
              <a:off x="4495800" y="4191000"/>
              <a:ext cx="3124200" cy="838200"/>
            </a:xfrm>
            <a:prstGeom prst="flowChartManualOperation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11"/>
            <p:cNvGrpSpPr/>
            <p:nvPr/>
          </p:nvGrpSpPr>
          <p:grpSpPr>
            <a:xfrm rot="10165254">
              <a:off x="5665147" y="4063011"/>
              <a:ext cx="1969580" cy="469365"/>
              <a:chOff x="4538796" y="3250988"/>
              <a:chExt cx="2638406" cy="1463651"/>
            </a:xfrm>
          </p:grpSpPr>
          <p:sp>
            <p:nvSpPr>
              <p:cNvPr id="51" name="Moon 50"/>
              <p:cNvSpPr/>
              <p:nvPr/>
            </p:nvSpPr>
            <p:spPr>
              <a:xfrm rot="18737603">
                <a:off x="5438629" y="3152563"/>
                <a:ext cx="3048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2437341">
                <a:off x="6512222" y="3250988"/>
                <a:ext cx="4572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9942787">
                <a:off x="5118328" y="3266839"/>
                <a:ext cx="31378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3241262">
                <a:off x="6130303" y="3315373"/>
                <a:ext cx="4572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8386652">
                <a:off x="5080276" y="3434270"/>
                <a:ext cx="364839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3304383" flipH="1">
                <a:off x="6052888" y="3212805"/>
                <a:ext cx="247166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4302584" flipH="1">
                <a:off x="6290875" y="3543702"/>
                <a:ext cx="324854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4198716" flipH="1">
                <a:off x="5605075" y="3238904"/>
                <a:ext cx="324854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20"/>
            <p:cNvGrpSpPr/>
            <p:nvPr/>
          </p:nvGrpSpPr>
          <p:grpSpPr>
            <a:xfrm rot="11574703">
              <a:off x="4599540" y="4176517"/>
              <a:ext cx="1969580" cy="469365"/>
              <a:chOff x="4538796" y="3250988"/>
              <a:chExt cx="2638406" cy="1463651"/>
            </a:xfrm>
          </p:grpSpPr>
          <p:sp>
            <p:nvSpPr>
              <p:cNvPr id="43" name="Moon 42"/>
              <p:cNvSpPr/>
              <p:nvPr/>
            </p:nvSpPr>
            <p:spPr>
              <a:xfrm rot="18737603">
                <a:off x="5438629" y="3152563"/>
                <a:ext cx="3048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2437341">
                <a:off x="6512222" y="3250988"/>
                <a:ext cx="4572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19942787">
                <a:off x="5118328" y="3266839"/>
                <a:ext cx="31378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3241262">
                <a:off x="6130303" y="3315373"/>
                <a:ext cx="4572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46"/>
              <p:cNvSpPr/>
              <p:nvPr/>
            </p:nvSpPr>
            <p:spPr>
              <a:xfrm rot="18386652">
                <a:off x="5080276" y="3434270"/>
                <a:ext cx="364839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3304383" flipH="1">
                <a:off x="6052888" y="3212805"/>
                <a:ext cx="247166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4302584" flipH="1">
                <a:off x="6290875" y="3543702"/>
                <a:ext cx="324854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4198716" flipH="1">
                <a:off x="5605075" y="3238904"/>
                <a:ext cx="324854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29"/>
            <p:cNvGrpSpPr/>
            <p:nvPr/>
          </p:nvGrpSpPr>
          <p:grpSpPr>
            <a:xfrm>
              <a:off x="5715000" y="3886200"/>
              <a:ext cx="1969580" cy="469365"/>
              <a:chOff x="4538796" y="3250988"/>
              <a:chExt cx="2638406" cy="1463651"/>
            </a:xfrm>
          </p:grpSpPr>
          <p:sp>
            <p:nvSpPr>
              <p:cNvPr id="35" name="Moon 34"/>
              <p:cNvSpPr/>
              <p:nvPr/>
            </p:nvSpPr>
            <p:spPr>
              <a:xfrm rot="18737603">
                <a:off x="5438629" y="3152563"/>
                <a:ext cx="3048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Moon 35"/>
              <p:cNvSpPr/>
              <p:nvPr/>
            </p:nvSpPr>
            <p:spPr>
              <a:xfrm rot="2437341">
                <a:off x="6512222" y="3250988"/>
                <a:ext cx="4572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Moon 36"/>
              <p:cNvSpPr/>
              <p:nvPr/>
            </p:nvSpPr>
            <p:spPr>
              <a:xfrm rot="19942787">
                <a:off x="5118328" y="3266839"/>
                <a:ext cx="31378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Moon 37"/>
              <p:cNvSpPr/>
              <p:nvPr/>
            </p:nvSpPr>
            <p:spPr>
              <a:xfrm rot="3241262">
                <a:off x="6130303" y="3315373"/>
                <a:ext cx="457200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Moon 38"/>
              <p:cNvSpPr/>
              <p:nvPr/>
            </p:nvSpPr>
            <p:spPr>
              <a:xfrm rot="18386652">
                <a:off x="5080276" y="3434270"/>
                <a:ext cx="364839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3304383" flipH="1">
                <a:off x="6052888" y="3212805"/>
                <a:ext cx="247166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4302584" flipH="1">
                <a:off x="6290875" y="3543702"/>
                <a:ext cx="324854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4198716" flipH="1">
                <a:off x="5605075" y="3238904"/>
                <a:ext cx="324854" cy="1447800"/>
              </a:xfrm>
              <a:prstGeom prst="moon">
                <a:avLst>
                  <a:gd name="adj" fmla="val 75490"/>
                </a:avLst>
              </a:prstGeom>
              <a:solidFill>
                <a:srgbClr val="EAD57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228600"/>
            <a:ext cx="2819400" cy="4174060"/>
            <a:chOff x="1143000" y="561811"/>
            <a:chExt cx="2819400" cy="4174060"/>
          </a:xfrm>
        </p:grpSpPr>
        <p:grpSp>
          <p:nvGrpSpPr>
            <p:cNvPr id="3" name="Group 8"/>
            <p:cNvGrpSpPr/>
            <p:nvPr/>
          </p:nvGrpSpPr>
          <p:grpSpPr>
            <a:xfrm rot="1120939">
              <a:off x="2279634" y="561811"/>
              <a:ext cx="1066800" cy="2514600"/>
              <a:chOff x="1712971" y="2198329"/>
              <a:chExt cx="1895379" cy="3364271"/>
            </a:xfrm>
            <a:solidFill>
              <a:srgbClr val="92D050"/>
            </a:solidFill>
          </p:grpSpPr>
          <p:sp>
            <p:nvSpPr>
              <p:cNvPr id="23" name="Moon 22"/>
              <p:cNvSpPr/>
              <p:nvPr/>
            </p:nvSpPr>
            <p:spPr>
              <a:xfrm rot="13821048">
                <a:off x="2659035" y="2043675"/>
                <a:ext cx="522086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10"/>
              <p:cNvSpPr/>
              <p:nvPr/>
            </p:nvSpPr>
            <p:spPr>
              <a:xfrm rot="20061245">
                <a:off x="2017772" y="2198329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11"/>
              <p:cNvSpPr/>
              <p:nvPr/>
            </p:nvSpPr>
            <p:spPr>
              <a:xfrm rot="2968509">
                <a:off x="2621498" y="2659816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12"/>
              <p:cNvSpPr/>
              <p:nvPr/>
            </p:nvSpPr>
            <p:spPr>
              <a:xfrm rot="20061245">
                <a:off x="1712971" y="3493728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13"/>
              <p:cNvSpPr/>
              <p:nvPr/>
            </p:nvSpPr>
            <p:spPr>
              <a:xfrm rot="17114711">
                <a:off x="2490797" y="3677569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Moon 27"/>
              <p:cNvSpPr/>
              <p:nvPr/>
            </p:nvSpPr>
            <p:spPr>
              <a:xfrm>
                <a:off x="2133600" y="2438400"/>
                <a:ext cx="914400" cy="31242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Round Diagonal Corner Rectangle 3"/>
            <p:cNvSpPr/>
            <p:nvPr/>
          </p:nvSpPr>
          <p:spPr>
            <a:xfrm>
              <a:off x="2819400" y="1600200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 Diagonal Corner Rectangle 4"/>
            <p:cNvSpPr/>
            <p:nvPr/>
          </p:nvSpPr>
          <p:spPr>
            <a:xfrm rot="16200000">
              <a:off x="1524000" y="1447800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Diagonal Corner Rectangle 5"/>
            <p:cNvSpPr/>
            <p:nvPr/>
          </p:nvSpPr>
          <p:spPr>
            <a:xfrm>
              <a:off x="2667000" y="3657600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 Diagonal Corner Rectangle 6"/>
            <p:cNvSpPr/>
            <p:nvPr/>
          </p:nvSpPr>
          <p:spPr>
            <a:xfrm rot="2458714">
              <a:off x="1524000" y="3733800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/>
            <p:cNvSpPr/>
            <p:nvPr/>
          </p:nvSpPr>
          <p:spPr>
            <a:xfrm>
              <a:off x="1944629" y="1611671"/>
              <a:ext cx="914400" cy="3124200"/>
            </a:xfrm>
            <a:prstGeom prst="moon">
              <a:avLst>
                <a:gd name="adj" fmla="val 875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 Diagonal Corner Rectangle 8"/>
            <p:cNvSpPr/>
            <p:nvPr/>
          </p:nvSpPr>
          <p:spPr>
            <a:xfrm rot="1134353">
              <a:off x="2646548" y="2697899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Diagonal Corner Rectangle 9"/>
            <p:cNvSpPr/>
            <p:nvPr/>
          </p:nvSpPr>
          <p:spPr>
            <a:xfrm rot="3308753">
              <a:off x="1143000" y="2667000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8"/>
            <p:cNvGrpSpPr/>
            <p:nvPr/>
          </p:nvGrpSpPr>
          <p:grpSpPr>
            <a:xfrm>
              <a:off x="2971800" y="3048000"/>
              <a:ext cx="990600" cy="943326"/>
              <a:chOff x="4898689" y="2743200"/>
              <a:chExt cx="990600" cy="943326"/>
            </a:xfrm>
          </p:grpSpPr>
          <p:sp>
            <p:nvSpPr>
              <p:cNvPr id="21" name="Heart 20"/>
              <p:cNvSpPr/>
              <p:nvPr/>
            </p:nvSpPr>
            <p:spPr>
              <a:xfrm rot="205619">
                <a:off x="4898689" y="2924526"/>
                <a:ext cx="990600" cy="762000"/>
              </a:xfrm>
              <a:prstGeom prst="hear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6-Point Star 21"/>
              <p:cNvSpPr/>
              <p:nvPr/>
            </p:nvSpPr>
            <p:spPr>
              <a:xfrm>
                <a:off x="5181600" y="2743200"/>
                <a:ext cx="457200" cy="457200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25"/>
            <p:cNvGrpSpPr/>
            <p:nvPr/>
          </p:nvGrpSpPr>
          <p:grpSpPr>
            <a:xfrm>
              <a:off x="1600200" y="1905000"/>
              <a:ext cx="990600" cy="943326"/>
              <a:chOff x="4898689" y="2743200"/>
              <a:chExt cx="990600" cy="943326"/>
            </a:xfrm>
          </p:grpSpPr>
          <p:sp>
            <p:nvSpPr>
              <p:cNvPr id="19" name="Heart 18"/>
              <p:cNvSpPr/>
              <p:nvPr/>
            </p:nvSpPr>
            <p:spPr>
              <a:xfrm rot="205619">
                <a:off x="4898689" y="2924526"/>
                <a:ext cx="990600" cy="762000"/>
              </a:xfrm>
              <a:prstGeom prst="hear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6-Point Star 19"/>
              <p:cNvSpPr/>
              <p:nvPr/>
            </p:nvSpPr>
            <p:spPr>
              <a:xfrm>
                <a:off x="5181600" y="2743200"/>
                <a:ext cx="457200" cy="457200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28"/>
            <p:cNvGrpSpPr/>
            <p:nvPr/>
          </p:nvGrpSpPr>
          <p:grpSpPr>
            <a:xfrm>
              <a:off x="1143000" y="3657600"/>
              <a:ext cx="800187" cy="762000"/>
              <a:chOff x="4898689" y="2743200"/>
              <a:chExt cx="990600" cy="943326"/>
            </a:xfrm>
          </p:grpSpPr>
          <p:sp>
            <p:nvSpPr>
              <p:cNvPr id="17" name="Heart 16"/>
              <p:cNvSpPr/>
              <p:nvPr/>
            </p:nvSpPr>
            <p:spPr>
              <a:xfrm rot="205619">
                <a:off x="4898689" y="2924526"/>
                <a:ext cx="990600" cy="762000"/>
              </a:xfrm>
              <a:prstGeom prst="hear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6-Point Star 17"/>
              <p:cNvSpPr/>
              <p:nvPr/>
            </p:nvSpPr>
            <p:spPr>
              <a:xfrm>
                <a:off x="5181600" y="2743200"/>
                <a:ext cx="457200" cy="457200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31"/>
            <p:cNvGrpSpPr/>
            <p:nvPr/>
          </p:nvGrpSpPr>
          <p:grpSpPr>
            <a:xfrm>
              <a:off x="3048000" y="838200"/>
              <a:ext cx="800187" cy="762000"/>
              <a:chOff x="4898689" y="2743200"/>
              <a:chExt cx="990600" cy="943326"/>
            </a:xfrm>
          </p:grpSpPr>
          <p:sp>
            <p:nvSpPr>
              <p:cNvPr id="15" name="Heart 14"/>
              <p:cNvSpPr/>
              <p:nvPr/>
            </p:nvSpPr>
            <p:spPr>
              <a:xfrm rot="205619">
                <a:off x="4898689" y="2924526"/>
                <a:ext cx="990600" cy="762000"/>
              </a:xfrm>
              <a:prstGeom prst="hear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6-Point Star 15"/>
              <p:cNvSpPr/>
              <p:nvPr/>
            </p:nvSpPr>
            <p:spPr>
              <a:xfrm>
                <a:off x="5181600" y="2743200"/>
                <a:ext cx="457200" cy="457200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2133600" y="2133600"/>
            <a:ext cx="2524349" cy="2403235"/>
            <a:chOff x="4629955" y="2016365"/>
            <a:chExt cx="2524349" cy="2403235"/>
          </a:xfrm>
        </p:grpSpPr>
        <p:sp>
          <p:nvSpPr>
            <p:cNvPr id="30" name="Freeform 29"/>
            <p:cNvSpPr/>
            <p:nvPr/>
          </p:nvSpPr>
          <p:spPr>
            <a:xfrm>
              <a:off x="4876800" y="3276600"/>
              <a:ext cx="1295400" cy="847700"/>
            </a:xfrm>
            <a:custGeom>
              <a:avLst/>
              <a:gdLst>
                <a:gd name="connsiteX0" fmla="*/ 404735 w 1588958"/>
                <a:gd name="connsiteY0" fmla="*/ 16971 h 695300"/>
                <a:gd name="connsiteX1" fmla="*/ 404735 w 1588958"/>
                <a:gd name="connsiteY1" fmla="*/ 16971 h 695300"/>
                <a:gd name="connsiteX2" fmla="*/ 239843 w 1588958"/>
                <a:gd name="connsiteY2" fmla="*/ 46952 h 695300"/>
                <a:gd name="connsiteX3" fmla="*/ 179882 w 1588958"/>
                <a:gd name="connsiteY3" fmla="*/ 76932 h 695300"/>
                <a:gd name="connsiteX4" fmla="*/ 89941 w 1588958"/>
                <a:gd name="connsiteY4" fmla="*/ 151883 h 695300"/>
                <a:gd name="connsiteX5" fmla="*/ 29981 w 1588958"/>
                <a:gd name="connsiteY5" fmla="*/ 241824 h 695300"/>
                <a:gd name="connsiteX6" fmla="*/ 0 w 1588958"/>
                <a:gd name="connsiteY6" fmla="*/ 346755 h 695300"/>
                <a:gd name="connsiteX7" fmla="*/ 14991 w 1588958"/>
                <a:gd name="connsiteY7" fmla="*/ 466676 h 695300"/>
                <a:gd name="connsiteX8" fmla="*/ 104932 w 1588958"/>
                <a:gd name="connsiteY8" fmla="*/ 526637 h 695300"/>
                <a:gd name="connsiteX9" fmla="*/ 239843 w 1588958"/>
                <a:gd name="connsiteY9" fmla="*/ 586597 h 695300"/>
                <a:gd name="connsiteX10" fmla="*/ 359764 w 1588958"/>
                <a:gd name="connsiteY10" fmla="*/ 601588 h 695300"/>
                <a:gd name="connsiteX11" fmla="*/ 404735 w 1588958"/>
                <a:gd name="connsiteY11" fmla="*/ 616578 h 695300"/>
                <a:gd name="connsiteX12" fmla="*/ 1244184 w 1588958"/>
                <a:gd name="connsiteY12" fmla="*/ 616578 h 695300"/>
                <a:gd name="connsiteX13" fmla="*/ 1379095 w 1588958"/>
                <a:gd name="connsiteY13" fmla="*/ 601588 h 695300"/>
                <a:gd name="connsiteX14" fmla="*/ 1424066 w 1588958"/>
                <a:gd name="connsiteY14" fmla="*/ 556617 h 695300"/>
                <a:gd name="connsiteX15" fmla="*/ 1469036 w 1588958"/>
                <a:gd name="connsiteY15" fmla="*/ 541627 h 695300"/>
                <a:gd name="connsiteX16" fmla="*/ 1514007 w 1588958"/>
                <a:gd name="connsiteY16" fmla="*/ 511647 h 695300"/>
                <a:gd name="connsiteX17" fmla="*/ 1543987 w 1588958"/>
                <a:gd name="connsiteY17" fmla="*/ 466676 h 695300"/>
                <a:gd name="connsiteX18" fmla="*/ 1573968 w 1588958"/>
                <a:gd name="connsiteY18" fmla="*/ 436696 h 695300"/>
                <a:gd name="connsiteX19" fmla="*/ 1588958 w 1588958"/>
                <a:gd name="connsiteY19" fmla="*/ 391725 h 695300"/>
                <a:gd name="connsiteX20" fmla="*/ 1573968 w 1588958"/>
                <a:gd name="connsiteY20" fmla="*/ 211843 h 695300"/>
                <a:gd name="connsiteX21" fmla="*/ 1558977 w 1588958"/>
                <a:gd name="connsiteY21" fmla="*/ 166873 h 695300"/>
                <a:gd name="connsiteX22" fmla="*/ 1484027 w 1588958"/>
                <a:gd name="connsiteY22" fmla="*/ 91922 h 695300"/>
                <a:gd name="connsiteX23" fmla="*/ 1424066 w 1588958"/>
                <a:gd name="connsiteY23" fmla="*/ 61942 h 695300"/>
                <a:gd name="connsiteX24" fmla="*/ 1319135 w 1588958"/>
                <a:gd name="connsiteY24" fmla="*/ 31961 h 695300"/>
                <a:gd name="connsiteX25" fmla="*/ 1139253 w 1588958"/>
                <a:gd name="connsiteY25" fmla="*/ 1981 h 695300"/>
                <a:gd name="connsiteX26" fmla="*/ 299804 w 1588958"/>
                <a:gd name="connsiteY26" fmla="*/ 16971 h 695300"/>
                <a:gd name="connsiteX27" fmla="*/ 299804 w 1588958"/>
                <a:gd name="connsiteY27" fmla="*/ 31961 h 695300"/>
                <a:gd name="connsiteX28" fmla="*/ 239843 w 1588958"/>
                <a:gd name="connsiteY28" fmla="*/ 31961 h 695300"/>
                <a:gd name="connsiteX29" fmla="*/ 284813 w 1588958"/>
                <a:gd name="connsiteY29" fmla="*/ 31961 h 695300"/>
                <a:gd name="connsiteX30" fmla="*/ 224853 w 1588958"/>
                <a:gd name="connsiteY30" fmla="*/ 31961 h 695300"/>
                <a:gd name="connsiteX31" fmla="*/ 224853 w 1588958"/>
                <a:gd name="connsiteY31" fmla="*/ 76932 h 695300"/>
                <a:gd name="connsiteX32" fmla="*/ 299804 w 1588958"/>
                <a:gd name="connsiteY32" fmla="*/ 31961 h 6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88958" h="695300">
                  <a:moveTo>
                    <a:pt x="404735" y="16971"/>
                  </a:moveTo>
                  <a:lnTo>
                    <a:pt x="404735" y="16971"/>
                  </a:lnTo>
                  <a:cubicBezTo>
                    <a:pt x="349771" y="26965"/>
                    <a:pt x="293822" y="32558"/>
                    <a:pt x="239843" y="46952"/>
                  </a:cubicBezTo>
                  <a:cubicBezTo>
                    <a:pt x="218251" y="52710"/>
                    <a:pt x="199284" y="65845"/>
                    <a:pt x="179882" y="76932"/>
                  </a:cubicBezTo>
                  <a:cubicBezTo>
                    <a:pt x="145238" y="96728"/>
                    <a:pt x="114743" y="119994"/>
                    <a:pt x="89941" y="151883"/>
                  </a:cubicBezTo>
                  <a:cubicBezTo>
                    <a:pt x="67820" y="180325"/>
                    <a:pt x="41375" y="207641"/>
                    <a:pt x="29981" y="241824"/>
                  </a:cubicBezTo>
                  <a:cubicBezTo>
                    <a:pt x="8476" y="306339"/>
                    <a:pt x="18823" y="271465"/>
                    <a:pt x="0" y="346755"/>
                  </a:cubicBezTo>
                  <a:cubicBezTo>
                    <a:pt x="4997" y="386729"/>
                    <a:pt x="1224" y="428817"/>
                    <a:pt x="14991" y="466676"/>
                  </a:cubicBezTo>
                  <a:cubicBezTo>
                    <a:pt x="32728" y="515453"/>
                    <a:pt x="68476" y="510434"/>
                    <a:pt x="104932" y="526637"/>
                  </a:cubicBezTo>
                  <a:cubicBezTo>
                    <a:pt x="137068" y="540920"/>
                    <a:pt x="196986" y="578805"/>
                    <a:pt x="239843" y="586597"/>
                  </a:cubicBezTo>
                  <a:cubicBezTo>
                    <a:pt x="279478" y="593804"/>
                    <a:pt x="319790" y="596591"/>
                    <a:pt x="359764" y="601588"/>
                  </a:cubicBezTo>
                  <a:cubicBezTo>
                    <a:pt x="374754" y="606585"/>
                    <a:pt x="389542" y="612237"/>
                    <a:pt x="404735" y="616578"/>
                  </a:cubicBezTo>
                  <a:cubicBezTo>
                    <a:pt x="680266" y="695300"/>
                    <a:pt x="905117" y="623098"/>
                    <a:pt x="1244184" y="616578"/>
                  </a:cubicBezTo>
                  <a:cubicBezTo>
                    <a:pt x="1289154" y="611581"/>
                    <a:pt x="1336170" y="615896"/>
                    <a:pt x="1379095" y="601588"/>
                  </a:cubicBezTo>
                  <a:cubicBezTo>
                    <a:pt x="1399207" y="594884"/>
                    <a:pt x="1406427" y="568376"/>
                    <a:pt x="1424066" y="556617"/>
                  </a:cubicBezTo>
                  <a:cubicBezTo>
                    <a:pt x="1437213" y="547852"/>
                    <a:pt x="1454903" y="548693"/>
                    <a:pt x="1469036" y="541627"/>
                  </a:cubicBezTo>
                  <a:cubicBezTo>
                    <a:pt x="1485150" y="533570"/>
                    <a:pt x="1499017" y="521640"/>
                    <a:pt x="1514007" y="511647"/>
                  </a:cubicBezTo>
                  <a:cubicBezTo>
                    <a:pt x="1524000" y="496657"/>
                    <a:pt x="1532732" y="480744"/>
                    <a:pt x="1543987" y="466676"/>
                  </a:cubicBezTo>
                  <a:cubicBezTo>
                    <a:pt x="1552816" y="455640"/>
                    <a:pt x="1566697" y="448815"/>
                    <a:pt x="1573968" y="436696"/>
                  </a:cubicBezTo>
                  <a:cubicBezTo>
                    <a:pt x="1582098" y="423147"/>
                    <a:pt x="1583961" y="406715"/>
                    <a:pt x="1588958" y="391725"/>
                  </a:cubicBezTo>
                  <a:cubicBezTo>
                    <a:pt x="1583961" y="331764"/>
                    <a:pt x="1581920" y="271484"/>
                    <a:pt x="1573968" y="211843"/>
                  </a:cubicBezTo>
                  <a:cubicBezTo>
                    <a:pt x="1571880" y="196181"/>
                    <a:pt x="1568458" y="179514"/>
                    <a:pt x="1558977" y="166873"/>
                  </a:cubicBezTo>
                  <a:cubicBezTo>
                    <a:pt x="1537778" y="138607"/>
                    <a:pt x="1515629" y="107723"/>
                    <a:pt x="1484027" y="91922"/>
                  </a:cubicBezTo>
                  <a:cubicBezTo>
                    <a:pt x="1464040" y="81929"/>
                    <a:pt x="1444605" y="70744"/>
                    <a:pt x="1424066" y="61942"/>
                  </a:cubicBezTo>
                  <a:cubicBezTo>
                    <a:pt x="1388131" y="46542"/>
                    <a:pt x="1357160" y="42826"/>
                    <a:pt x="1319135" y="31961"/>
                  </a:cubicBezTo>
                  <a:cubicBezTo>
                    <a:pt x="1207275" y="0"/>
                    <a:pt x="1358489" y="26340"/>
                    <a:pt x="1139253" y="1981"/>
                  </a:cubicBezTo>
                  <a:cubicBezTo>
                    <a:pt x="659792" y="25954"/>
                    <a:pt x="939509" y="16971"/>
                    <a:pt x="299804" y="16971"/>
                  </a:cubicBezTo>
                  <a:lnTo>
                    <a:pt x="299804" y="31961"/>
                  </a:lnTo>
                  <a:lnTo>
                    <a:pt x="239843" y="31961"/>
                  </a:lnTo>
                  <a:lnTo>
                    <a:pt x="284813" y="31961"/>
                  </a:lnTo>
                  <a:lnTo>
                    <a:pt x="224853" y="31961"/>
                  </a:lnTo>
                  <a:lnTo>
                    <a:pt x="224853" y="76932"/>
                  </a:lnTo>
                  <a:lnTo>
                    <a:pt x="299804" y="31961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rot="1392903">
              <a:off x="5858904" y="3507233"/>
              <a:ext cx="1295400" cy="609600"/>
            </a:xfrm>
            <a:custGeom>
              <a:avLst/>
              <a:gdLst>
                <a:gd name="connsiteX0" fmla="*/ 404735 w 1588958"/>
                <a:gd name="connsiteY0" fmla="*/ 16971 h 695300"/>
                <a:gd name="connsiteX1" fmla="*/ 404735 w 1588958"/>
                <a:gd name="connsiteY1" fmla="*/ 16971 h 695300"/>
                <a:gd name="connsiteX2" fmla="*/ 239843 w 1588958"/>
                <a:gd name="connsiteY2" fmla="*/ 46952 h 695300"/>
                <a:gd name="connsiteX3" fmla="*/ 179882 w 1588958"/>
                <a:gd name="connsiteY3" fmla="*/ 76932 h 695300"/>
                <a:gd name="connsiteX4" fmla="*/ 89941 w 1588958"/>
                <a:gd name="connsiteY4" fmla="*/ 151883 h 695300"/>
                <a:gd name="connsiteX5" fmla="*/ 29981 w 1588958"/>
                <a:gd name="connsiteY5" fmla="*/ 241824 h 695300"/>
                <a:gd name="connsiteX6" fmla="*/ 0 w 1588958"/>
                <a:gd name="connsiteY6" fmla="*/ 346755 h 695300"/>
                <a:gd name="connsiteX7" fmla="*/ 14991 w 1588958"/>
                <a:gd name="connsiteY7" fmla="*/ 466676 h 695300"/>
                <a:gd name="connsiteX8" fmla="*/ 104932 w 1588958"/>
                <a:gd name="connsiteY8" fmla="*/ 526637 h 695300"/>
                <a:gd name="connsiteX9" fmla="*/ 239843 w 1588958"/>
                <a:gd name="connsiteY9" fmla="*/ 586597 h 695300"/>
                <a:gd name="connsiteX10" fmla="*/ 359764 w 1588958"/>
                <a:gd name="connsiteY10" fmla="*/ 601588 h 695300"/>
                <a:gd name="connsiteX11" fmla="*/ 404735 w 1588958"/>
                <a:gd name="connsiteY11" fmla="*/ 616578 h 695300"/>
                <a:gd name="connsiteX12" fmla="*/ 1244184 w 1588958"/>
                <a:gd name="connsiteY12" fmla="*/ 616578 h 695300"/>
                <a:gd name="connsiteX13" fmla="*/ 1379095 w 1588958"/>
                <a:gd name="connsiteY13" fmla="*/ 601588 h 695300"/>
                <a:gd name="connsiteX14" fmla="*/ 1424066 w 1588958"/>
                <a:gd name="connsiteY14" fmla="*/ 556617 h 695300"/>
                <a:gd name="connsiteX15" fmla="*/ 1469036 w 1588958"/>
                <a:gd name="connsiteY15" fmla="*/ 541627 h 695300"/>
                <a:gd name="connsiteX16" fmla="*/ 1514007 w 1588958"/>
                <a:gd name="connsiteY16" fmla="*/ 511647 h 695300"/>
                <a:gd name="connsiteX17" fmla="*/ 1543987 w 1588958"/>
                <a:gd name="connsiteY17" fmla="*/ 466676 h 695300"/>
                <a:gd name="connsiteX18" fmla="*/ 1573968 w 1588958"/>
                <a:gd name="connsiteY18" fmla="*/ 436696 h 695300"/>
                <a:gd name="connsiteX19" fmla="*/ 1588958 w 1588958"/>
                <a:gd name="connsiteY19" fmla="*/ 391725 h 695300"/>
                <a:gd name="connsiteX20" fmla="*/ 1573968 w 1588958"/>
                <a:gd name="connsiteY20" fmla="*/ 211843 h 695300"/>
                <a:gd name="connsiteX21" fmla="*/ 1558977 w 1588958"/>
                <a:gd name="connsiteY21" fmla="*/ 166873 h 695300"/>
                <a:gd name="connsiteX22" fmla="*/ 1484027 w 1588958"/>
                <a:gd name="connsiteY22" fmla="*/ 91922 h 695300"/>
                <a:gd name="connsiteX23" fmla="*/ 1424066 w 1588958"/>
                <a:gd name="connsiteY23" fmla="*/ 61942 h 695300"/>
                <a:gd name="connsiteX24" fmla="*/ 1319135 w 1588958"/>
                <a:gd name="connsiteY24" fmla="*/ 31961 h 695300"/>
                <a:gd name="connsiteX25" fmla="*/ 1139253 w 1588958"/>
                <a:gd name="connsiteY25" fmla="*/ 1981 h 695300"/>
                <a:gd name="connsiteX26" fmla="*/ 299804 w 1588958"/>
                <a:gd name="connsiteY26" fmla="*/ 16971 h 695300"/>
                <a:gd name="connsiteX27" fmla="*/ 299804 w 1588958"/>
                <a:gd name="connsiteY27" fmla="*/ 31961 h 695300"/>
                <a:gd name="connsiteX28" fmla="*/ 239843 w 1588958"/>
                <a:gd name="connsiteY28" fmla="*/ 31961 h 695300"/>
                <a:gd name="connsiteX29" fmla="*/ 284813 w 1588958"/>
                <a:gd name="connsiteY29" fmla="*/ 31961 h 695300"/>
                <a:gd name="connsiteX30" fmla="*/ 224853 w 1588958"/>
                <a:gd name="connsiteY30" fmla="*/ 31961 h 695300"/>
                <a:gd name="connsiteX31" fmla="*/ 224853 w 1588958"/>
                <a:gd name="connsiteY31" fmla="*/ 76932 h 695300"/>
                <a:gd name="connsiteX32" fmla="*/ 299804 w 1588958"/>
                <a:gd name="connsiteY32" fmla="*/ 31961 h 6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88958" h="695300">
                  <a:moveTo>
                    <a:pt x="404735" y="16971"/>
                  </a:moveTo>
                  <a:lnTo>
                    <a:pt x="404735" y="16971"/>
                  </a:lnTo>
                  <a:cubicBezTo>
                    <a:pt x="349771" y="26965"/>
                    <a:pt x="293822" y="32558"/>
                    <a:pt x="239843" y="46952"/>
                  </a:cubicBezTo>
                  <a:cubicBezTo>
                    <a:pt x="218251" y="52710"/>
                    <a:pt x="199284" y="65845"/>
                    <a:pt x="179882" y="76932"/>
                  </a:cubicBezTo>
                  <a:cubicBezTo>
                    <a:pt x="145238" y="96728"/>
                    <a:pt x="114743" y="119994"/>
                    <a:pt x="89941" y="151883"/>
                  </a:cubicBezTo>
                  <a:cubicBezTo>
                    <a:pt x="67820" y="180325"/>
                    <a:pt x="41375" y="207641"/>
                    <a:pt x="29981" y="241824"/>
                  </a:cubicBezTo>
                  <a:cubicBezTo>
                    <a:pt x="8476" y="306339"/>
                    <a:pt x="18823" y="271465"/>
                    <a:pt x="0" y="346755"/>
                  </a:cubicBezTo>
                  <a:cubicBezTo>
                    <a:pt x="4997" y="386729"/>
                    <a:pt x="1224" y="428817"/>
                    <a:pt x="14991" y="466676"/>
                  </a:cubicBezTo>
                  <a:cubicBezTo>
                    <a:pt x="32728" y="515453"/>
                    <a:pt x="68476" y="510434"/>
                    <a:pt x="104932" y="526637"/>
                  </a:cubicBezTo>
                  <a:cubicBezTo>
                    <a:pt x="137068" y="540920"/>
                    <a:pt x="196986" y="578805"/>
                    <a:pt x="239843" y="586597"/>
                  </a:cubicBezTo>
                  <a:cubicBezTo>
                    <a:pt x="279478" y="593804"/>
                    <a:pt x="319790" y="596591"/>
                    <a:pt x="359764" y="601588"/>
                  </a:cubicBezTo>
                  <a:cubicBezTo>
                    <a:pt x="374754" y="606585"/>
                    <a:pt x="389542" y="612237"/>
                    <a:pt x="404735" y="616578"/>
                  </a:cubicBezTo>
                  <a:cubicBezTo>
                    <a:pt x="680266" y="695300"/>
                    <a:pt x="905117" y="623098"/>
                    <a:pt x="1244184" y="616578"/>
                  </a:cubicBezTo>
                  <a:cubicBezTo>
                    <a:pt x="1289154" y="611581"/>
                    <a:pt x="1336170" y="615896"/>
                    <a:pt x="1379095" y="601588"/>
                  </a:cubicBezTo>
                  <a:cubicBezTo>
                    <a:pt x="1399207" y="594884"/>
                    <a:pt x="1406427" y="568376"/>
                    <a:pt x="1424066" y="556617"/>
                  </a:cubicBezTo>
                  <a:cubicBezTo>
                    <a:pt x="1437213" y="547852"/>
                    <a:pt x="1454903" y="548693"/>
                    <a:pt x="1469036" y="541627"/>
                  </a:cubicBezTo>
                  <a:cubicBezTo>
                    <a:pt x="1485150" y="533570"/>
                    <a:pt x="1499017" y="521640"/>
                    <a:pt x="1514007" y="511647"/>
                  </a:cubicBezTo>
                  <a:cubicBezTo>
                    <a:pt x="1524000" y="496657"/>
                    <a:pt x="1532732" y="480744"/>
                    <a:pt x="1543987" y="466676"/>
                  </a:cubicBezTo>
                  <a:cubicBezTo>
                    <a:pt x="1552816" y="455640"/>
                    <a:pt x="1566697" y="448815"/>
                    <a:pt x="1573968" y="436696"/>
                  </a:cubicBezTo>
                  <a:cubicBezTo>
                    <a:pt x="1582098" y="423147"/>
                    <a:pt x="1583961" y="406715"/>
                    <a:pt x="1588958" y="391725"/>
                  </a:cubicBezTo>
                  <a:cubicBezTo>
                    <a:pt x="1583961" y="331764"/>
                    <a:pt x="1581920" y="271484"/>
                    <a:pt x="1573968" y="211843"/>
                  </a:cubicBezTo>
                  <a:cubicBezTo>
                    <a:pt x="1571880" y="196181"/>
                    <a:pt x="1568458" y="179514"/>
                    <a:pt x="1558977" y="166873"/>
                  </a:cubicBezTo>
                  <a:cubicBezTo>
                    <a:pt x="1537778" y="138607"/>
                    <a:pt x="1515629" y="107723"/>
                    <a:pt x="1484027" y="91922"/>
                  </a:cubicBezTo>
                  <a:cubicBezTo>
                    <a:pt x="1464040" y="81929"/>
                    <a:pt x="1444605" y="70744"/>
                    <a:pt x="1424066" y="61942"/>
                  </a:cubicBezTo>
                  <a:cubicBezTo>
                    <a:pt x="1388131" y="46542"/>
                    <a:pt x="1357160" y="42826"/>
                    <a:pt x="1319135" y="31961"/>
                  </a:cubicBezTo>
                  <a:cubicBezTo>
                    <a:pt x="1207275" y="0"/>
                    <a:pt x="1358489" y="26340"/>
                    <a:pt x="1139253" y="1981"/>
                  </a:cubicBezTo>
                  <a:cubicBezTo>
                    <a:pt x="659792" y="25954"/>
                    <a:pt x="939509" y="16971"/>
                    <a:pt x="299804" y="16971"/>
                  </a:cubicBezTo>
                  <a:lnTo>
                    <a:pt x="299804" y="31961"/>
                  </a:lnTo>
                  <a:lnTo>
                    <a:pt x="239843" y="31961"/>
                  </a:lnTo>
                  <a:lnTo>
                    <a:pt x="284813" y="31961"/>
                  </a:lnTo>
                  <a:lnTo>
                    <a:pt x="224853" y="31961"/>
                  </a:lnTo>
                  <a:lnTo>
                    <a:pt x="224853" y="76932"/>
                  </a:lnTo>
                  <a:lnTo>
                    <a:pt x="299804" y="31961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rot="1392903">
              <a:off x="4629955" y="3561877"/>
              <a:ext cx="849862" cy="855242"/>
            </a:xfrm>
            <a:custGeom>
              <a:avLst/>
              <a:gdLst>
                <a:gd name="connsiteX0" fmla="*/ 404735 w 1588958"/>
                <a:gd name="connsiteY0" fmla="*/ 16971 h 695300"/>
                <a:gd name="connsiteX1" fmla="*/ 404735 w 1588958"/>
                <a:gd name="connsiteY1" fmla="*/ 16971 h 695300"/>
                <a:gd name="connsiteX2" fmla="*/ 239843 w 1588958"/>
                <a:gd name="connsiteY2" fmla="*/ 46952 h 695300"/>
                <a:gd name="connsiteX3" fmla="*/ 179882 w 1588958"/>
                <a:gd name="connsiteY3" fmla="*/ 76932 h 695300"/>
                <a:gd name="connsiteX4" fmla="*/ 89941 w 1588958"/>
                <a:gd name="connsiteY4" fmla="*/ 151883 h 695300"/>
                <a:gd name="connsiteX5" fmla="*/ 29981 w 1588958"/>
                <a:gd name="connsiteY5" fmla="*/ 241824 h 695300"/>
                <a:gd name="connsiteX6" fmla="*/ 0 w 1588958"/>
                <a:gd name="connsiteY6" fmla="*/ 346755 h 695300"/>
                <a:gd name="connsiteX7" fmla="*/ 14991 w 1588958"/>
                <a:gd name="connsiteY7" fmla="*/ 466676 h 695300"/>
                <a:gd name="connsiteX8" fmla="*/ 104932 w 1588958"/>
                <a:gd name="connsiteY8" fmla="*/ 526637 h 695300"/>
                <a:gd name="connsiteX9" fmla="*/ 239843 w 1588958"/>
                <a:gd name="connsiteY9" fmla="*/ 586597 h 695300"/>
                <a:gd name="connsiteX10" fmla="*/ 359764 w 1588958"/>
                <a:gd name="connsiteY10" fmla="*/ 601588 h 695300"/>
                <a:gd name="connsiteX11" fmla="*/ 404735 w 1588958"/>
                <a:gd name="connsiteY11" fmla="*/ 616578 h 695300"/>
                <a:gd name="connsiteX12" fmla="*/ 1244184 w 1588958"/>
                <a:gd name="connsiteY12" fmla="*/ 616578 h 695300"/>
                <a:gd name="connsiteX13" fmla="*/ 1379095 w 1588958"/>
                <a:gd name="connsiteY13" fmla="*/ 601588 h 695300"/>
                <a:gd name="connsiteX14" fmla="*/ 1424066 w 1588958"/>
                <a:gd name="connsiteY14" fmla="*/ 556617 h 695300"/>
                <a:gd name="connsiteX15" fmla="*/ 1469036 w 1588958"/>
                <a:gd name="connsiteY15" fmla="*/ 541627 h 695300"/>
                <a:gd name="connsiteX16" fmla="*/ 1514007 w 1588958"/>
                <a:gd name="connsiteY16" fmla="*/ 511647 h 695300"/>
                <a:gd name="connsiteX17" fmla="*/ 1543987 w 1588958"/>
                <a:gd name="connsiteY17" fmla="*/ 466676 h 695300"/>
                <a:gd name="connsiteX18" fmla="*/ 1573968 w 1588958"/>
                <a:gd name="connsiteY18" fmla="*/ 436696 h 695300"/>
                <a:gd name="connsiteX19" fmla="*/ 1588958 w 1588958"/>
                <a:gd name="connsiteY19" fmla="*/ 391725 h 695300"/>
                <a:gd name="connsiteX20" fmla="*/ 1573968 w 1588958"/>
                <a:gd name="connsiteY20" fmla="*/ 211843 h 695300"/>
                <a:gd name="connsiteX21" fmla="*/ 1558977 w 1588958"/>
                <a:gd name="connsiteY21" fmla="*/ 166873 h 695300"/>
                <a:gd name="connsiteX22" fmla="*/ 1484027 w 1588958"/>
                <a:gd name="connsiteY22" fmla="*/ 91922 h 695300"/>
                <a:gd name="connsiteX23" fmla="*/ 1424066 w 1588958"/>
                <a:gd name="connsiteY23" fmla="*/ 61942 h 695300"/>
                <a:gd name="connsiteX24" fmla="*/ 1319135 w 1588958"/>
                <a:gd name="connsiteY24" fmla="*/ 31961 h 695300"/>
                <a:gd name="connsiteX25" fmla="*/ 1139253 w 1588958"/>
                <a:gd name="connsiteY25" fmla="*/ 1981 h 695300"/>
                <a:gd name="connsiteX26" fmla="*/ 299804 w 1588958"/>
                <a:gd name="connsiteY26" fmla="*/ 16971 h 695300"/>
                <a:gd name="connsiteX27" fmla="*/ 299804 w 1588958"/>
                <a:gd name="connsiteY27" fmla="*/ 31961 h 695300"/>
                <a:gd name="connsiteX28" fmla="*/ 239843 w 1588958"/>
                <a:gd name="connsiteY28" fmla="*/ 31961 h 695300"/>
                <a:gd name="connsiteX29" fmla="*/ 284813 w 1588958"/>
                <a:gd name="connsiteY29" fmla="*/ 31961 h 695300"/>
                <a:gd name="connsiteX30" fmla="*/ 224853 w 1588958"/>
                <a:gd name="connsiteY30" fmla="*/ 31961 h 695300"/>
                <a:gd name="connsiteX31" fmla="*/ 224853 w 1588958"/>
                <a:gd name="connsiteY31" fmla="*/ 76932 h 695300"/>
                <a:gd name="connsiteX32" fmla="*/ 299804 w 1588958"/>
                <a:gd name="connsiteY32" fmla="*/ 31961 h 6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88958" h="695300">
                  <a:moveTo>
                    <a:pt x="404735" y="16971"/>
                  </a:moveTo>
                  <a:lnTo>
                    <a:pt x="404735" y="16971"/>
                  </a:lnTo>
                  <a:cubicBezTo>
                    <a:pt x="349771" y="26965"/>
                    <a:pt x="293822" y="32558"/>
                    <a:pt x="239843" y="46952"/>
                  </a:cubicBezTo>
                  <a:cubicBezTo>
                    <a:pt x="218251" y="52710"/>
                    <a:pt x="199284" y="65845"/>
                    <a:pt x="179882" y="76932"/>
                  </a:cubicBezTo>
                  <a:cubicBezTo>
                    <a:pt x="145238" y="96728"/>
                    <a:pt x="114743" y="119994"/>
                    <a:pt x="89941" y="151883"/>
                  </a:cubicBezTo>
                  <a:cubicBezTo>
                    <a:pt x="67820" y="180325"/>
                    <a:pt x="41375" y="207641"/>
                    <a:pt x="29981" y="241824"/>
                  </a:cubicBezTo>
                  <a:cubicBezTo>
                    <a:pt x="8476" y="306339"/>
                    <a:pt x="18823" y="271465"/>
                    <a:pt x="0" y="346755"/>
                  </a:cubicBezTo>
                  <a:cubicBezTo>
                    <a:pt x="4997" y="386729"/>
                    <a:pt x="1224" y="428817"/>
                    <a:pt x="14991" y="466676"/>
                  </a:cubicBezTo>
                  <a:cubicBezTo>
                    <a:pt x="32728" y="515453"/>
                    <a:pt x="68476" y="510434"/>
                    <a:pt x="104932" y="526637"/>
                  </a:cubicBezTo>
                  <a:cubicBezTo>
                    <a:pt x="137068" y="540920"/>
                    <a:pt x="196986" y="578805"/>
                    <a:pt x="239843" y="586597"/>
                  </a:cubicBezTo>
                  <a:cubicBezTo>
                    <a:pt x="279478" y="593804"/>
                    <a:pt x="319790" y="596591"/>
                    <a:pt x="359764" y="601588"/>
                  </a:cubicBezTo>
                  <a:cubicBezTo>
                    <a:pt x="374754" y="606585"/>
                    <a:pt x="389542" y="612237"/>
                    <a:pt x="404735" y="616578"/>
                  </a:cubicBezTo>
                  <a:cubicBezTo>
                    <a:pt x="680266" y="695300"/>
                    <a:pt x="905117" y="623098"/>
                    <a:pt x="1244184" y="616578"/>
                  </a:cubicBezTo>
                  <a:cubicBezTo>
                    <a:pt x="1289154" y="611581"/>
                    <a:pt x="1336170" y="615896"/>
                    <a:pt x="1379095" y="601588"/>
                  </a:cubicBezTo>
                  <a:cubicBezTo>
                    <a:pt x="1399207" y="594884"/>
                    <a:pt x="1406427" y="568376"/>
                    <a:pt x="1424066" y="556617"/>
                  </a:cubicBezTo>
                  <a:cubicBezTo>
                    <a:pt x="1437213" y="547852"/>
                    <a:pt x="1454903" y="548693"/>
                    <a:pt x="1469036" y="541627"/>
                  </a:cubicBezTo>
                  <a:cubicBezTo>
                    <a:pt x="1485150" y="533570"/>
                    <a:pt x="1499017" y="521640"/>
                    <a:pt x="1514007" y="511647"/>
                  </a:cubicBezTo>
                  <a:cubicBezTo>
                    <a:pt x="1524000" y="496657"/>
                    <a:pt x="1532732" y="480744"/>
                    <a:pt x="1543987" y="466676"/>
                  </a:cubicBezTo>
                  <a:cubicBezTo>
                    <a:pt x="1552816" y="455640"/>
                    <a:pt x="1566697" y="448815"/>
                    <a:pt x="1573968" y="436696"/>
                  </a:cubicBezTo>
                  <a:cubicBezTo>
                    <a:pt x="1582098" y="423147"/>
                    <a:pt x="1583961" y="406715"/>
                    <a:pt x="1588958" y="391725"/>
                  </a:cubicBezTo>
                  <a:cubicBezTo>
                    <a:pt x="1583961" y="331764"/>
                    <a:pt x="1581920" y="271484"/>
                    <a:pt x="1573968" y="211843"/>
                  </a:cubicBezTo>
                  <a:cubicBezTo>
                    <a:pt x="1571880" y="196181"/>
                    <a:pt x="1568458" y="179514"/>
                    <a:pt x="1558977" y="166873"/>
                  </a:cubicBezTo>
                  <a:cubicBezTo>
                    <a:pt x="1537778" y="138607"/>
                    <a:pt x="1515629" y="107723"/>
                    <a:pt x="1484027" y="91922"/>
                  </a:cubicBezTo>
                  <a:cubicBezTo>
                    <a:pt x="1464040" y="81929"/>
                    <a:pt x="1444605" y="70744"/>
                    <a:pt x="1424066" y="61942"/>
                  </a:cubicBezTo>
                  <a:cubicBezTo>
                    <a:pt x="1388131" y="46542"/>
                    <a:pt x="1357160" y="42826"/>
                    <a:pt x="1319135" y="31961"/>
                  </a:cubicBezTo>
                  <a:cubicBezTo>
                    <a:pt x="1207275" y="0"/>
                    <a:pt x="1358489" y="26340"/>
                    <a:pt x="1139253" y="1981"/>
                  </a:cubicBezTo>
                  <a:cubicBezTo>
                    <a:pt x="659792" y="25954"/>
                    <a:pt x="939509" y="16971"/>
                    <a:pt x="299804" y="16971"/>
                  </a:cubicBezTo>
                  <a:lnTo>
                    <a:pt x="299804" y="31961"/>
                  </a:lnTo>
                  <a:lnTo>
                    <a:pt x="239843" y="31961"/>
                  </a:lnTo>
                  <a:lnTo>
                    <a:pt x="284813" y="31961"/>
                  </a:lnTo>
                  <a:lnTo>
                    <a:pt x="224853" y="31961"/>
                  </a:lnTo>
                  <a:lnTo>
                    <a:pt x="224853" y="76932"/>
                  </a:lnTo>
                  <a:lnTo>
                    <a:pt x="299804" y="31961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334000" y="3886200"/>
              <a:ext cx="1295400" cy="533400"/>
            </a:xfrm>
            <a:custGeom>
              <a:avLst/>
              <a:gdLst>
                <a:gd name="connsiteX0" fmla="*/ 404735 w 1588958"/>
                <a:gd name="connsiteY0" fmla="*/ 16971 h 695300"/>
                <a:gd name="connsiteX1" fmla="*/ 404735 w 1588958"/>
                <a:gd name="connsiteY1" fmla="*/ 16971 h 695300"/>
                <a:gd name="connsiteX2" fmla="*/ 239843 w 1588958"/>
                <a:gd name="connsiteY2" fmla="*/ 46952 h 695300"/>
                <a:gd name="connsiteX3" fmla="*/ 179882 w 1588958"/>
                <a:gd name="connsiteY3" fmla="*/ 76932 h 695300"/>
                <a:gd name="connsiteX4" fmla="*/ 89941 w 1588958"/>
                <a:gd name="connsiteY4" fmla="*/ 151883 h 695300"/>
                <a:gd name="connsiteX5" fmla="*/ 29981 w 1588958"/>
                <a:gd name="connsiteY5" fmla="*/ 241824 h 695300"/>
                <a:gd name="connsiteX6" fmla="*/ 0 w 1588958"/>
                <a:gd name="connsiteY6" fmla="*/ 346755 h 695300"/>
                <a:gd name="connsiteX7" fmla="*/ 14991 w 1588958"/>
                <a:gd name="connsiteY7" fmla="*/ 466676 h 695300"/>
                <a:gd name="connsiteX8" fmla="*/ 104932 w 1588958"/>
                <a:gd name="connsiteY8" fmla="*/ 526637 h 695300"/>
                <a:gd name="connsiteX9" fmla="*/ 239843 w 1588958"/>
                <a:gd name="connsiteY9" fmla="*/ 586597 h 695300"/>
                <a:gd name="connsiteX10" fmla="*/ 359764 w 1588958"/>
                <a:gd name="connsiteY10" fmla="*/ 601588 h 695300"/>
                <a:gd name="connsiteX11" fmla="*/ 404735 w 1588958"/>
                <a:gd name="connsiteY11" fmla="*/ 616578 h 695300"/>
                <a:gd name="connsiteX12" fmla="*/ 1244184 w 1588958"/>
                <a:gd name="connsiteY12" fmla="*/ 616578 h 695300"/>
                <a:gd name="connsiteX13" fmla="*/ 1379095 w 1588958"/>
                <a:gd name="connsiteY13" fmla="*/ 601588 h 695300"/>
                <a:gd name="connsiteX14" fmla="*/ 1424066 w 1588958"/>
                <a:gd name="connsiteY14" fmla="*/ 556617 h 695300"/>
                <a:gd name="connsiteX15" fmla="*/ 1469036 w 1588958"/>
                <a:gd name="connsiteY15" fmla="*/ 541627 h 695300"/>
                <a:gd name="connsiteX16" fmla="*/ 1514007 w 1588958"/>
                <a:gd name="connsiteY16" fmla="*/ 511647 h 695300"/>
                <a:gd name="connsiteX17" fmla="*/ 1543987 w 1588958"/>
                <a:gd name="connsiteY17" fmla="*/ 466676 h 695300"/>
                <a:gd name="connsiteX18" fmla="*/ 1573968 w 1588958"/>
                <a:gd name="connsiteY18" fmla="*/ 436696 h 695300"/>
                <a:gd name="connsiteX19" fmla="*/ 1588958 w 1588958"/>
                <a:gd name="connsiteY19" fmla="*/ 391725 h 695300"/>
                <a:gd name="connsiteX20" fmla="*/ 1573968 w 1588958"/>
                <a:gd name="connsiteY20" fmla="*/ 211843 h 695300"/>
                <a:gd name="connsiteX21" fmla="*/ 1558977 w 1588958"/>
                <a:gd name="connsiteY21" fmla="*/ 166873 h 695300"/>
                <a:gd name="connsiteX22" fmla="*/ 1484027 w 1588958"/>
                <a:gd name="connsiteY22" fmla="*/ 91922 h 695300"/>
                <a:gd name="connsiteX23" fmla="*/ 1424066 w 1588958"/>
                <a:gd name="connsiteY23" fmla="*/ 61942 h 695300"/>
                <a:gd name="connsiteX24" fmla="*/ 1319135 w 1588958"/>
                <a:gd name="connsiteY24" fmla="*/ 31961 h 695300"/>
                <a:gd name="connsiteX25" fmla="*/ 1139253 w 1588958"/>
                <a:gd name="connsiteY25" fmla="*/ 1981 h 695300"/>
                <a:gd name="connsiteX26" fmla="*/ 299804 w 1588958"/>
                <a:gd name="connsiteY26" fmla="*/ 16971 h 695300"/>
                <a:gd name="connsiteX27" fmla="*/ 299804 w 1588958"/>
                <a:gd name="connsiteY27" fmla="*/ 31961 h 695300"/>
                <a:gd name="connsiteX28" fmla="*/ 239843 w 1588958"/>
                <a:gd name="connsiteY28" fmla="*/ 31961 h 695300"/>
                <a:gd name="connsiteX29" fmla="*/ 284813 w 1588958"/>
                <a:gd name="connsiteY29" fmla="*/ 31961 h 695300"/>
                <a:gd name="connsiteX30" fmla="*/ 224853 w 1588958"/>
                <a:gd name="connsiteY30" fmla="*/ 31961 h 695300"/>
                <a:gd name="connsiteX31" fmla="*/ 224853 w 1588958"/>
                <a:gd name="connsiteY31" fmla="*/ 76932 h 695300"/>
                <a:gd name="connsiteX32" fmla="*/ 299804 w 1588958"/>
                <a:gd name="connsiteY32" fmla="*/ 31961 h 6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88958" h="695300">
                  <a:moveTo>
                    <a:pt x="404735" y="16971"/>
                  </a:moveTo>
                  <a:lnTo>
                    <a:pt x="404735" y="16971"/>
                  </a:lnTo>
                  <a:cubicBezTo>
                    <a:pt x="349771" y="26965"/>
                    <a:pt x="293822" y="32558"/>
                    <a:pt x="239843" y="46952"/>
                  </a:cubicBezTo>
                  <a:cubicBezTo>
                    <a:pt x="218251" y="52710"/>
                    <a:pt x="199284" y="65845"/>
                    <a:pt x="179882" y="76932"/>
                  </a:cubicBezTo>
                  <a:cubicBezTo>
                    <a:pt x="145238" y="96728"/>
                    <a:pt x="114743" y="119994"/>
                    <a:pt x="89941" y="151883"/>
                  </a:cubicBezTo>
                  <a:cubicBezTo>
                    <a:pt x="67820" y="180325"/>
                    <a:pt x="41375" y="207641"/>
                    <a:pt x="29981" y="241824"/>
                  </a:cubicBezTo>
                  <a:cubicBezTo>
                    <a:pt x="8476" y="306339"/>
                    <a:pt x="18823" y="271465"/>
                    <a:pt x="0" y="346755"/>
                  </a:cubicBezTo>
                  <a:cubicBezTo>
                    <a:pt x="4997" y="386729"/>
                    <a:pt x="1224" y="428817"/>
                    <a:pt x="14991" y="466676"/>
                  </a:cubicBezTo>
                  <a:cubicBezTo>
                    <a:pt x="32728" y="515453"/>
                    <a:pt x="68476" y="510434"/>
                    <a:pt x="104932" y="526637"/>
                  </a:cubicBezTo>
                  <a:cubicBezTo>
                    <a:pt x="137068" y="540920"/>
                    <a:pt x="196986" y="578805"/>
                    <a:pt x="239843" y="586597"/>
                  </a:cubicBezTo>
                  <a:cubicBezTo>
                    <a:pt x="279478" y="593804"/>
                    <a:pt x="319790" y="596591"/>
                    <a:pt x="359764" y="601588"/>
                  </a:cubicBezTo>
                  <a:cubicBezTo>
                    <a:pt x="374754" y="606585"/>
                    <a:pt x="389542" y="612237"/>
                    <a:pt x="404735" y="616578"/>
                  </a:cubicBezTo>
                  <a:cubicBezTo>
                    <a:pt x="680266" y="695300"/>
                    <a:pt x="905117" y="623098"/>
                    <a:pt x="1244184" y="616578"/>
                  </a:cubicBezTo>
                  <a:cubicBezTo>
                    <a:pt x="1289154" y="611581"/>
                    <a:pt x="1336170" y="615896"/>
                    <a:pt x="1379095" y="601588"/>
                  </a:cubicBezTo>
                  <a:cubicBezTo>
                    <a:pt x="1399207" y="594884"/>
                    <a:pt x="1406427" y="568376"/>
                    <a:pt x="1424066" y="556617"/>
                  </a:cubicBezTo>
                  <a:cubicBezTo>
                    <a:pt x="1437213" y="547852"/>
                    <a:pt x="1454903" y="548693"/>
                    <a:pt x="1469036" y="541627"/>
                  </a:cubicBezTo>
                  <a:cubicBezTo>
                    <a:pt x="1485150" y="533570"/>
                    <a:pt x="1499017" y="521640"/>
                    <a:pt x="1514007" y="511647"/>
                  </a:cubicBezTo>
                  <a:cubicBezTo>
                    <a:pt x="1524000" y="496657"/>
                    <a:pt x="1532732" y="480744"/>
                    <a:pt x="1543987" y="466676"/>
                  </a:cubicBezTo>
                  <a:cubicBezTo>
                    <a:pt x="1552816" y="455640"/>
                    <a:pt x="1566697" y="448815"/>
                    <a:pt x="1573968" y="436696"/>
                  </a:cubicBezTo>
                  <a:cubicBezTo>
                    <a:pt x="1582098" y="423147"/>
                    <a:pt x="1583961" y="406715"/>
                    <a:pt x="1588958" y="391725"/>
                  </a:cubicBezTo>
                  <a:cubicBezTo>
                    <a:pt x="1583961" y="331764"/>
                    <a:pt x="1581920" y="271484"/>
                    <a:pt x="1573968" y="211843"/>
                  </a:cubicBezTo>
                  <a:cubicBezTo>
                    <a:pt x="1571880" y="196181"/>
                    <a:pt x="1568458" y="179514"/>
                    <a:pt x="1558977" y="166873"/>
                  </a:cubicBezTo>
                  <a:cubicBezTo>
                    <a:pt x="1537778" y="138607"/>
                    <a:pt x="1515629" y="107723"/>
                    <a:pt x="1484027" y="91922"/>
                  </a:cubicBezTo>
                  <a:cubicBezTo>
                    <a:pt x="1464040" y="81929"/>
                    <a:pt x="1444605" y="70744"/>
                    <a:pt x="1424066" y="61942"/>
                  </a:cubicBezTo>
                  <a:cubicBezTo>
                    <a:pt x="1388131" y="46542"/>
                    <a:pt x="1357160" y="42826"/>
                    <a:pt x="1319135" y="31961"/>
                  </a:cubicBezTo>
                  <a:cubicBezTo>
                    <a:pt x="1207275" y="0"/>
                    <a:pt x="1358489" y="26340"/>
                    <a:pt x="1139253" y="1981"/>
                  </a:cubicBezTo>
                  <a:cubicBezTo>
                    <a:pt x="659792" y="25954"/>
                    <a:pt x="939509" y="16971"/>
                    <a:pt x="299804" y="16971"/>
                  </a:cubicBezTo>
                  <a:lnTo>
                    <a:pt x="299804" y="31961"/>
                  </a:lnTo>
                  <a:lnTo>
                    <a:pt x="239843" y="31961"/>
                  </a:lnTo>
                  <a:lnTo>
                    <a:pt x="284813" y="31961"/>
                  </a:lnTo>
                  <a:lnTo>
                    <a:pt x="224853" y="31961"/>
                  </a:lnTo>
                  <a:lnTo>
                    <a:pt x="224853" y="76932"/>
                  </a:lnTo>
                  <a:lnTo>
                    <a:pt x="299804" y="31961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2596225">
              <a:off x="5136037" y="3455344"/>
              <a:ext cx="870754" cy="506016"/>
            </a:xfrm>
            <a:prstGeom prst="ellipse">
              <a:avLst/>
            </a:prstGeom>
            <a:solidFill>
              <a:srgbClr val="DBD47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Moon 34"/>
            <p:cNvSpPr/>
            <p:nvPr/>
          </p:nvSpPr>
          <p:spPr>
            <a:xfrm>
              <a:off x="5791200" y="2057400"/>
              <a:ext cx="304800" cy="18288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Moon 35"/>
            <p:cNvSpPr/>
            <p:nvPr/>
          </p:nvSpPr>
          <p:spPr>
            <a:xfrm rot="522435">
              <a:off x="5855684" y="2016365"/>
              <a:ext cx="609600" cy="1905000"/>
            </a:xfrm>
            <a:prstGeom prst="mo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67200" y="2133600"/>
            <a:ext cx="990600" cy="2297471"/>
            <a:chOff x="1712971" y="2198329"/>
            <a:chExt cx="2097029" cy="3440471"/>
          </a:xfrm>
        </p:grpSpPr>
        <p:grpSp>
          <p:nvGrpSpPr>
            <p:cNvPr id="38" name="Group 7"/>
            <p:cNvGrpSpPr/>
            <p:nvPr/>
          </p:nvGrpSpPr>
          <p:grpSpPr>
            <a:xfrm>
              <a:off x="1712971" y="2198329"/>
              <a:ext cx="1895379" cy="3364271"/>
              <a:chOff x="1712971" y="2198329"/>
              <a:chExt cx="1895379" cy="3364271"/>
            </a:xfrm>
          </p:grpSpPr>
          <p:sp>
            <p:nvSpPr>
              <p:cNvPr id="46" name="Moon 45"/>
              <p:cNvSpPr/>
              <p:nvPr/>
            </p:nvSpPr>
            <p:spPr>
              <a:xfrm rot="13821048">
                <a:off x="2659035" y="2043675"/>
                <a:ext cx="522086" cy="1364105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2"/>
              <p:cNvSpPr/>
              <p:nvPr/>
            </p:nvSpPr>
            <p:spPr>
              <a:xfrm rot="20061245">
                <a:off x="2017772" y="2198329"/>
                <a:ext cx="609600" cy="1364105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3"/>
              <p:cNvSpPr/>
              <p:nvPr/>
            </p:nvSpPr>
            <p:spPr>
              <a:xfrm rot="2968509">
                <a:off x="2621498" y="2659816"/>
                <a:ext cx="609600" cy="1364105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"/>
              <p:cNvSpPr/>
              <p:nvPr/>
            </p:nvSpPr>
            <p:spPr>
              <a:xfrm rot="20061245">
                <a:off x="1712971" y="3493728"/>
                <a:ext cx="609600" cy="1364105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5"/>
              <p:cNvSpPr/>
              <p:nvPr/>
            </p:nvSpPr>
            <p:spPr>
              <a:xfrm rot="17114711">
                <a:off x="2490797" y="3677569"/>
                <a:ext cx="609600" cy="1364105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1"/>
              <p:cNvSpPr/>
              <p:nvPr/>
            </p:nvSpPr>
            <p:spPr>
              <a:xfrm>
                <a:off x="2133600" y="2438400"/>
                <a:ext cx="914400" cy="312420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8"/>
            <p:cNvGrpSpPr/>
            <p:nvPr/>
          </p:nvGrpSpPr>
          <p:grpSpPr>
            <a:xfrm rot="1120939">
              <a:off x="2743200" y="3124200"/>
              <a:ext cx="1066800" cy="2514600"/>
              <a:chOff x="1712971" y="2198329"/>
              <a:chExt cx="1895379" cy="3364271"/>
            </a:xfrm>
          </p:grpSpPr>
          <p:sp>
            <p:nvSpPr>
              <p:cNvPr id="40" name="Moon 39"/>
              <p:cNvSpPr/>
              <p:nvPr/>
            </p:nvSpPr>
            <p:spPr>
              <a:xfrm rot="13821048">
                <a:off x="2659035" y="2043675"/>
                <a:ext cx="522086" cy="1364105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20061245">
                <a:off x="2017772" y="2198329"/>
                <a:ext cx="609600" cy="1364105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2968509">
                <a:off x="2621498" y="2659816"/>
                <a:ext cx="609600" cy="1364105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20061245">
                <a:off x="1712971" y="3493728"/>
                <a:ext cx="609600" cy="1364105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7114711">
                <a:off x="2490797" y="3677569"/>
                <a:ext cx="609600" cy="1364105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>
                <a:off x="2133600" y="2438400"/>
                <a:ext cx="914400" cy="312420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2" name="Group 107"/>
          <p:cNvGrpSpPr/>
          <p:nvPr/>
        </p:nvGrpSpPr>
        <p:grpSpPr>
          <a:xfrm>
            <a:off x="6960923" y="1143000"/>
            <a:ext cx="2183077" cy="4674359"/>
            <a:chOff x="7610042" y="1124339"/>
            <a:chExt cx="2183077" cy="4674359"/>
          </a:xfrm>
        </p:grpSpPr>
        <p:grpSp>
          <p:nvGrpSpPr>
            <p:cNvPr id="59" name="Group 58"/>
            <p:cNvGrpSpPr/>
            <p:nvPr/>
          </p:nvGrpSpPr>
          <p:grpSpPr>
            <a:xfrm rot="19650881">
              <a:off x="7610042" y="1912498"/>
              <a:ext cx="560711" cy="1828800"/>
              <a:chOff x="6765584" y="990600"/>
              <a:chExt cx="1083016" cy="3532339"/>
            </a:xfrm>
          </p:grpSpPr>
          <p:sp>
            <p:nvSpPr>
              <p:cNvPr id="53" name="Moon 52"/>
              <p:cNvSpPr/>
              <p:nvPr/>
            </p:nvSpPr>
            <p:spPr>
              <a:xfrm>
                <a:off x="7010400" y="990600"/>
                <a:ext cx="304800" cy="23622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620681">
                <a:off x="7162800" y="10668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21005458">
                <a:off x="6765584" y="1170138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20597297">
                <a:off x="6841783" y="2008339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flipH="1">
                <a:off x="7315200" y="1828800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Moon 57"/>
            <p:cNvSpPr/>
            <p:nvPr/>
          </p:nvSpPr>
          <p:spPr>
            <a:xfrm flipH="1">
              <a:off x="8153400" y="2667000"/>
              <a:ext cx="533400" cy="31242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/>
            <p:cNvGrpSpPr/>
            <p:nvPr/>
          </p:nvGrpSpPr>
          <p:grpSpPr>
            <a:xfrm rot="19650881">
              <a:off x="7610043" y="2598297"/>
              <a:ext cx="560711" cy="1828800"/>
              <a:chOff x="6765584" y="990600"/>
              <a:chExt cx="1083016" cy="3532339"/>
            </a:xfrm>
          </p:grpSpPr>
          <p:sp>
            <p:nvSpPr>
              <p:cNvPr id="61" name="Moon 60"/>
              <p:cNvSpPr/>
              <p:nvPr/>
            </p:nvSpPr>
            <p:spPr>
              <a:xfrm>
                <a:off x="7010400" y="990600"/>
                <a:ext cx="304800" cy="23622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Moon 61"/>
              <p:cNvSpPr/>
              <p:nvPr/>
            </p:nvSpPr>
            <p:spPr>
              <a:xfrm rot="620681">
                <a:off x="7162800" y="10668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Moon 62"/>
              <p:cNvSpPr/>
              <p:nvPr/>
            </p:nvSpPr>
            <p:spPr>
              <a:xfrm rot="21005458">
                <a:off x="6765584" y="1170138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Moon 63"/>
              <p:cNvSpPr/>
              <p:nvPr/>
            </p:nvSpPr>
            <p:spPr>
              <a:xfrm rot="20597297">
                <a:off x="6841783" y="2008339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Moon 64"/>
              <p:cNvSpPr/>
              <p:nvPr/>
            </p:nvSpPr>
            <p:spPr>
              <a:xfrm flipH="1">
                <a:off x="7315200" y="1828800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 rot="19650881">
              <a:off x="7610042" y="3360298"/>
              <a:ext cx="560711" cy="1828800"/>
              <a:chOff x="6765584" y="990600"/>
              <a:chExt cx="1083016" cy="3532339"/>
            </a:xfrm>
          </p:grpSpPr>
          <p:sp>
            <p:nvSpPr>
              <p:cNvPr id="67" name="Moon 66"/>
              <p:cNvSpPr/>
              <p:nvPr/>
            </p:nvSpPr>
            <p:spPr>
              <a:xfrm>
                <a:off x="7010400" y="990600"/>
                <a:ext cx="304800" cy="23622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Moon 67"/>
              <p:cNvSpPr/>
              <p:nvPr/>
            </p:nvSpPr>
            <p:spPr>
              <a:xfrm rot="620681">
                <a:off x="7162800" y="10668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Moon 68"/>
              <p:cNvSpPr/>
              <p:nvPr/>
            </p:nvSpPr>
            <p:spPr>
              <a:xfrm rot="21005458">
                <a:off x="6765584" y="1170138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Moon 69"/>
              <p:cNvSpPr/>
              <p:nvPr/>
            </p:nvSpPr>
            <p:spPr>
              <a:xfrm rot="20597297">
                <a:off x="6841783" y="2008339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Moon 70"/>
              <p:cNvSpPr/>
              <p:nvPr/>
            </p:nvSpPr>
            <p:spPr>
              <a:xfrm flipH="1">
                <a:off x="7315200" y="1828800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 rot="928600">
              <a:off x="8349452" y="1870455"/>
              <a:ext cx="560711" cy="1828800"/>
              <a:chOff x="6765584" y="990600"/>
              <a:chExt cx="1083016" cy="3532339"/>
            </a:xfrm>
          </p:grpSpPr>
          <p:sp>
            <p:nvSpPr>
              <p:cNvPr id="73" name="Moon 72"/>
              <p:cNvSpPr/>
              <p:nvPr/>
            </p:nvSpPr>
            <p:spPr>
              <a:xfrm>
                <a:off x="7010400" y="990600"/>
                <a:ext cx="304800" cy="23622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Moon 73"/>
              <p:cNvSpPr/>
              <p:nvPr/>
            </p:nvSpPr>
            <p:spPr>
              <a:xfrm rot="620681">
                <a:off x="7162800" y="10668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Moon 74"/>
              <p:cNvSpPr/>
              <p:nvPr/>
            </p:nvSpPr>
            <p:spPr>
              <a:xfrm rot="21005458">
                <a:off x="6765584" y="1170138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Moon 75"/>
              <p:cNvSpPr/>
              <p:nvPr/>
            </p:nvSpPr>
            <p:spPr>
              <a:xfrm rot="20597297">
                <a:off x="6841783" y="2008339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Moon 76"/>
              <p:cNvSpPr/>
              <p:nvPr/>
            </p:nvSpPr>
            <p:spPr>
              <a:xfrm flipH="1">
                <a:off x="7315200" y="1828800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 rot="2972959">
              <a:off x="8598363" y="2330596"/>
              <a:ext cx="560711" cy="1828800"/>
              <a:chOff x="6765584" y="990600"/>
              <a:chExt cx="1083016" cy="3532339"/>
            </a:xfrm>
          </p:grpSpPr>
          <p:sp>
            <p:nvSpPr>
              <p:cNvPr id="79" name="Moon 78"/>
              <p:cNvSpPr/>
              <p:nvPr/>
            </p:nvSpPr>
            <p:spPr>
              <a:xfrm>
                <a:off x="7010400" y="990600"/>
                <a:ext cx="304800" cy="23622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Moon 79"/>
              <p:cNvSpPr/>
              <p:nvPr/>
            </p:nvSpPr>
            <p:spPr>
              <a:xfrm rot="620681">
                <a:off x="7162800" y="10668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Moon 80"/>
              <p:cNvSpPr/>
              <p:nvPr/>
            </p:nvSpPr>
            <p:spPr>
              <a:xfrm rot="21005458">
                <a:off x="6765584" y="1170138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Moon 81"/>
              <p:cNvSpPr/>
              <p:nvPr/>
            </p:nvSpPr>
            <p:spPr>
              <a:xfrm rot="20597297">
                <a:off x="6841783" y="2008339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Moon 82"/>
              <p:cNvSpPr/>
              <p:nvPr/>
            </p:nvSpPr>
            <p:spPr>
              <a:xfrm flipH="1">
                <a:off x="7315200" y="1828800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 rot="21057775">
              <a:off x="7936516" y="1124339"/>
              <a:ext cx="560711" cy="2493875"/>
              <a:chOff x="6765584" y="990600"/>
              <a:chExt cx="1083016" cy="3532339"/>
            </a:xfrm>
          </p:grpSpPr>
          <p:sp>
            <p:nvSpPr>
              <p:cNvPr id="85" name="Moon 84"/>
              <p:cNvSpPr/>
              <p:nvPr/>
            </p:nvSpPr>
            <p:spPr>
              <a:xfrm>
                <a:off x="7010400" y="990600"/>
                <a:ext cx="304800" cy="23622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Moon 85"/>
              <p:cNvSpPr/>
              <p:nvPr/>
            </p:nvSpPr>
            <p:spPr>
              <a:xfrm rot="620681">
                <a:off x="7162800" y="10668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86"/>
              <p:cNvSpPr/>
              <p:nvPr/>
            </p:nvSpPr>
            <p:spPr>
              <a:xfrm rot="21005458">
                <a:off x="6765584" y="1170138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Moon 87"/>
              <p:cNvSpPr/>
              <p:nvPr/>
            </p:nvSpPr>
            <p:spPr>
              <a:xfrm rot="20597297">
                <a:off x="6841783" y="2008339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Moon 88"/>
              <p:cNvSpPr/>
              <p:nvPr/>
            </p:nvSpPr>
            <p:spPr>
              <a:xfrm flipH="1">
                <a:off x="7315200" y="1828800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 rot="1547556">
              <a:off x="8354077" y="3318090"/>
              <a:ext cx="560711" cy="1828800"/>
              <a:chOff x="6765584" y="990600"/>
              <a:chExt cx="1083016" cy="3532339"/>
            </a:xfrm>
          </p:grpSpPr>
          <p:sp>
            <p:nvSpPr>
              <p:cNvPr id="91" name="Moon 90"/>
              <p:cNvSpPr/>
              <p:nvPr/>
            </p:nvSpPr>
            <p:spPr>
              <a:xfrm>
                <a:off x="7010400" y="990600"/>
                <a:ext cx="304800" cy="23622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Moon 91"/>
              <p:cNvSpPr/>
              <p:nvPr/>
            </p:nvSpPr>
            <p:spPr>
              <a:xfrm rot="620681">
                <a:off x="7162800" y="10668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Moon 92"/>
              <p:cNvSpPr/>
              <p:nvPr/>
            </p:nvSpPr>
            <p:spPr>
              <a:xfrm rot="21005458">
                <a:off x="6765584" y="1170138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Moon 93"/>
              <p:cNvSpPr/>
              <p:nvPr/>
            </p:nvSpPr>
            <p:spPr>
              <a:xfrm rot="20597297">
                <a:off x="6841783" y="2008339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Moon 94"/>
              <p:cNvSpPr/>
              <p:nvPr/>
            </p:nvSpPr>
            <p:spPr>
              <a:xfrm flipH="1">
                <a:off x="7315200" y="1828800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 rot="19650881">
              <a:off x="7610042" y="3969898"/>
              <a:ext cx="560711" cy="1828800"/>
              <a:chOff x="6765584" y="990600"/>
              <a:chExt cx="1083016" cy="3532339"/>
            </a:xfrm>
          </p:grpSpPr>
          <p:sp>
            <p:nvSpPr>
              <p:cNvPr id="97" name="Moon 96"/>
              <p:cNvSpPr/>
              <p:nvPr/>
            </p:nvSpPr>
            <p:spPr>
              <a:xfrm>
                <a:off x="7010400" y="990600"/>
                <a:ext cx="304800" cy="23622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Moon 97"/>
              <p:cNvSpPr/>
              <p:nvPr/>
            </p:nvSpPr>
            <p:spPr>
              <a:xfrm rot="620681">
                <a:off x="7162800" y="10668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Moon 98"/>
              <p:cNvSpPr/>
              <p:nvPr/>
            </p:nvSpPr>
            <p:spPr>
              <a:xfrm rot="21005458">
                <a:off x="6765584" y="1170138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Moon 99"/>
              <p:cNvSpPr/>
              <p:nvPr/>
            </p:nvSpPr>
            <p:spPr>
              <a:xfrm rot="20597297">
                <a:off x="6841783" y="2008339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Moon 100"/>
              <p:cNvSpPr/>
              <p:nvPr/>
            </p:nvSpPr>
            <p:spPr>
              <a:xfrm flipH="1">
                <a:off x="7315200" y="1828800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 rot="1949119" flipH="1">
              <a:off x="8372043" y="3969897"/>
              <a:ext cx="560711" cy="1828800"/>
              <a:chOff x="6765584" y="990600"/>
              <a:chExt cx="1083016" cy="3532339"/>
            </a:xfrm>
          </p:grpSpPr>
          <p:sp>
            <p:nvSpPr>
              <p:cNvPr id="103" name="Moon 102"/>
              <p:cNvSpPr/>
              <p:nvPr/>
            </p:nvSpPr>
            <p:spPr>
              <a:xfrm>
                <a:off x="7010400" y="990600"/>
                <a:ext cx="304800" cy="23622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Moon 103"/>
              <p:cNvSpPr/>
              <p:nvPr/>
            </p:nvSpPr>
            <p:spPr>
              <a:xfrm rot="620681">
                <a:off x="7162800" y="10668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04"/>
              <p:cNvSpPr/>
              <p:nvPr/>
            </p:nvSpPr>
            <p:spPr>
              <a:xfrm rot="21005458">
                <a:off x="6765584" y="1170138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105"/>
              <p:cNvSpPr/>
              <p:nvPr/>
            </p:nvSpPr>
            <p:spPr>
              <a:xfrm rot="20597297">
                <a:off x="6841783" y="2008339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Moon 106"/>
              <p:cNvSpPr/>
              <p:nvPr/>
            </p:nvSpPr>
            <p:spPr>
              <a:xfrm flipH="1">
                <a:off x="7315200" y="1828800"/>
                <a:ext cx="533400" cy="25146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9" name="Group 58"/>
          <p:cNvGrpSpPr/>
          <p:nvPr/>
        </p:nvGrpSpPr>
        <p:grpSpPr>
          <a:xfrm rot="19650881">
            <a:off x="4800600" y="4704043"/>
            <a:ext cx="443282" cy="1013627"/>
            <a:chOff x="6765584" y="990600"/>
            <a:chExt cx="1083016" cy="3532339"/>
          </a:xfrm>
        </p:grpSpPr>
        <p:sp>
          <p:nvSpPr>
            <p:cNvPr id="159" name="Moon 158"/>
            <p:cNvSpPr/>
            <p:nvPr/>
          </p:nvSpPr>
          <p:spPr>
            <a:xfrm>
              <a:off x="7010400" y="990600"/>
              <a:ext cx="304800" cy="23622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Moon 159"/>
            <p:cNvSpPr/>
            <p:nvPr/>
          </p:nvSpPr>
          <p:spPr>
            <a:xfrm rot="620681">
              <a:off x="7162800" y="1066800"/>
              <a:ext cx="533400" cy="24384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Moon 160"/>
            <p:cNvSpPr/>
            <p:nvPr/>
          </p:nvSpPr>
          <p:spPr>
            <a:xfrm rot="21005458">
              <a:off x="6765584" y="1170138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Moon 161"/>
            <p:cNvSpPr/>
            <p:nvPr/>
          </p:nvSpPr>
          <p:spPr>
            <a:xfrm rot="20597297">
              <a:off x="6841783" y="2008339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Moon 162"/>
            <p:cNvSpPr/>
            <p:nvPr/>
          </p:nvSpPr>
          <p:spPr>
            <a:xfrm flipH="1">
              <a:off x="7315200" y="1828800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Moon 109"/>
          <p:cNvSpPr/>
          <p:nvPr/>
        </p:nvSpPr>
        <p:spPr>
          <a:xfrm flipH="1">
            <a:off x="5230163" y="5122232"/>
            <a:ext cx="421690" cy="1731612"/>
          </a:xfrm>
          <a:prstGeom prst="moon">
            <a:avLst>
              <a:gd name="adj" fmla="val 875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Group 59"/>
          <p:cNvGrpSpPr/>
          <p:nvPr/>
        </p:nvGrpSpPr>
        <p:grpSpPr>
          <a:xfrm rot="19650881">
            <a:off x="4800601" y="5084153"/>
            <a:ext cx="443282" cy="1013627"/>
            <a:chOff x="6765584" y="990600"/>
            <a:chExt cx="1083016" cy="3532339"/>
          </a:xfrm>
        </p:grpSpPr>
        <p:sp>
          <p:nvSpPr>
            <p:cNvPr id="154" name="Moon 153"/>
            <p:cNvSpPr/>
            <p:nvPr/>
          </p:nvSpPr>
          <p:spPr>
            <a:xfrm>
              <a:off x="7010400" y="990600"/>
              <a:ext cx="304800" cy="23622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Moon 154"/>
            <p:cNvSpPr/>
            <p:nvPr/>
          </p:nvSpPr>
          <p:spPr>
            <a:xfrm rot="620681">
              <a:off x="7162800" y="1066800"/>
              <a:ext cx="533400" cy="24384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Moon 155"/>
            <p:cNvSpPr/>
            <p:nvPr/>
          </p:nvSpPr>
          <p:spPr>
            <a:xfrm rot="21005458">
              <a:off x="6765584" y="1170138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Moon 156"/>
            <p:cNvSpPr/>
            <p:nvPr/>
          </p:nvSpPr>
          <p:spPr>
            <a:xfrm rot="20597297">
              <a:off x="6841783" y="2008339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Moon 157"/>
            <p:cNvSpPr/>
            <p:nvPr/>
          </p:nvSpPr>
          <p:spPr>
            <a:xfrm flipH="1">
              <a:off x="7315200" y="1828800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65"/>
          <p:cNvGrpSpPr/>
          <p:nvPr/>
        </p:nvGrpSpPr>
        <p:grpSpPr>
          <a:xfrm rot="19650881">
            <a:off x="4800600" y="5506498"/>
            <a:ext cx="443282" cy="1013627"/>
            <a:chOff x="6765584" y="990600"/>
            <a:chExt cx="1083016" cy="3532339"/>
          </a:xfrm>
        </p:grpSpPr>
        <p:sp>
          <p:nvSpPr>
            <p:cNvPr id="149" name="Moon 148"/>
            <p:cNvSpPr/>
            <p:nvPr/>
          </p:nvSpPr>
          <p:spPr>
            <a:xfrm>
              <a:off x="7010400" y="990600"/>
              <a:ext cx="304800" cy="23622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Moon 149"/>
            <p:cNvSpPr/>
            <p:nvPr/>
          </p:nvSpPr>
          <p:spPr>
            <a:xfrm rot="620681">
              <a:off x="7162800" y="1066800"/>
              <a:ext cx="533400" cy="24384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Moon 150"/>
            <p:cNvSpPr/>
            <p:nvPr/>
          </p:nvSpPr>
          <p:spPr>
            <a:xfrm rot="21005458">
              <a:off x="6765584" y="1170138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Moon 151"/>
            <p:cNvSpPr/>
            <p:nvPr/>
          </p:nvSpPr>
          <p:spPr>
            <a:xfrm rot="20597297">
              <a:off x="6841783" y="2008339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Moon 152"/>
            <p:cNvSpPr/>
            <p:nvPr/>
          </p:nvSpPr>
          <p:spPr>
            <a:xfrm flipH="1">
              <a:off x="7315200" y="1828800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71"/>
          <p:cNvGrpSpPr/>
          <p:nvPr/>
        </p:nvGrpSpPr>
        <p:grpSpPr>
          <a:xfrm rot="928600">
            <a:off x="5385156" y="4680741"/>
            <a:ext cx="443282" cy="1013627"/>
            <a:chOff x="6765584" y="990600"/>
            <a:chExt cx="1083016" cy="3532339"/>
          </a:xfrm>
        </p:grpSpPr>
        <p:sp>
          <p:nvSpPr>
            <p:cNvPr id="144" name="Moon 143"/>
            <p:cNvSpPr/>
            <p:nvPr/>
          </p:nvSpPr>
          <p:spPr>
            <a:xfrm>
              <a:off x="7010400" y="990600"/>
              <a:ext cx="304800" cy="23622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Moon 144"/>
            <p:cNvSpPr/>
            <p:nvPr/>
          </p:nvSpPr>
          <p:spPr>
            <a:xfrm rot="620681">
              <a:off x="7162800" y="1066800"/>
              <a:ext cx="533400" cy="24384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Moon 145"/>
            <p:cNvSpPr/>
            <p:nvPr/>
          </p:nvSpPr>
          <p:spPr>
            <a:xfrm rot="21005458">
              <a:off x="6765584" y="1170138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Moon 146"/>
            <p:cNvSpPr/>
            <p:nvPr/>
          </p:nvSpPr>
          <p:spPr>
            <a:xfrm rot="20597297">
              <a:off x="6841783" y="2008339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Moon 147"/>
            <p:cNvSpPr/>
            <p:nvPr/>
          </p:nvSpPr>
          <p:spPr>
            <a:xfrm flipH="1">
              <a:off x="7315200" y="1828800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77"/>
          <p:cNvGrpSpPr/>
          <p:nvPr/>
        </p:nvGrpSpPr>
        <p:grpSpPr>
          <a:xfrm rot="2972959">
            <a:off x="5648189" y="4719693"/>
            <a:ext cx="310778" cy="1445796"/>
            <a:chOff x="6765584" y="990600"/>
            <a:chExt cx="1083016" cy="3532339"/>
          </a:xfrm>
        </p:grpSpPr>
        <p:sp>
          <p:nvSpPr>
            <p:cNvPr id="139" name="Moon 138"/>
            <p:cNvSpPr/>
            <p:nvPr/>
          </p:nvSpPr>
          <p:spPr>
            <a:xfrm>
              <a:off x="7010400" y="990600"/>
              <a:ext cx="304800" cy="23622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Moon 139"/>
            <p:cNvSpPr/>
            <p:nvPr/>
          </p:nvSpPr>
          <p:spPr>
            <a:xfrm rot="620681">
              <a:off x="7162800" y="1066800"/>
              <a:ext cx="533400" cy="24384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Moon 140"/>
            <p:cNvSpPr/>
            <p:nvPr/>
          </p:nvSpPr>
          <p:spPr>
            <a:xfrm rot="21005458">
              <a:off x="6765584" y="1170138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Moon 141"/>
            <p:cNvSpPr/>
            <p:nvPr/>
          </p:nvSpPr>
          <p:spPr>
            <a:xfrm rot="20597297">
              <a:off x="6841783" y="2008339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Moon 142"/>
            <p:cNvSpPr/>
            <p:nvPr/>
          </p:nvSpPr>
          <p:spPr>
            <a:xfrm flipH="1">
              <a:off x="7315200" y="1828800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83"/>
          <p:cNvGrpSpPr/>
          <p:nvPr/>
        </p:nvGrpSpPr>
        <p:grpSpPr>
          <a:xfrm rot="21057775">
            <a:off x="5058701" y="4267200"/>
            <a:ext cx="443282" cy="1382250"/>
            <a:chOff x="6765584" y="990600"/>
            <a:chExt cx="1083016" cy="3532339"/>
          </a:xfrm>
        </p:grpSpPr>
        <p:sp>
          <p:nvSpPr>
            <p:cNvPr id="134" name="Moon 133"/>
            <p:cNvSpPr/>
            <p:nvPr/>
          </p:nvSpPr>
          <p:spPr>
            <a:xfrm>
              <a:off x="7010400" y="990600"/>
              <a:ext cx="304800" cy="23622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Moon 134"/>
            <p:cNvSpPr/>
            <p:nvPr/>
          </p:nvSpPr>
          <p:spPr>
            <a:xfrm rot="620681">
              <a:off x="7162800" y="1066800"/>
              <a:ext cx="533400" cy="24384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Moon 135"/>
            <p:cNvSpPr/>
            <p:nvPr/>
          </p:nvSpPr>
          <p:spPr>
            <a:xfrm rot="21005458">
              <a:off x="6765584" y="1170138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Moon 136"/>
            <p:cNvSpPr/>
            <p:nvPr/>
          </p:nvSpPr>
          <p:spPr>
            <a:xfrm rot="20597297">
              <a:off x="6841783" y="2008339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Moon 137"/>
            <p:cNvSpPr/>
            <p:nvPr/>
          </p:nvSpPr>
          <p:spPr>
            <a:xfrm flipH="1">
              <a:off x="7315200" y="1828800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89"/>
          <p:cNvGrpSpPr/>
          <p:nvPr/>
        </p:nvGrpSpPr>
        <p:grpSpPr>
          <a:xfrm rot="1547556">
            <a:off x="5388812" y="5483104"/>
            <a:ext cx="443282" cy="1013627"/>
            <a:chOff x="6765584" y="990600"/>
            <a:chExt cx="1083016" cy="3532339"/>
          </a:xfrm>
        </p:grpSpPr>
        <p:sp>
          <p:nvSpPr>
            <p:cNvPr id="129" name="Moon 128"/>
            <p:cNvSpPr/>
            <p:nvPr/>
          </p:nvSpPr>
          <p:spPr>
            <a:xfrm>
              <a:off x="7010400" y="990600"/>
              <a:ext cx="304800" cy="23622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Moon 129"/>
            <p:cNvSpPr/>
            <p:nvPr/>
          </p:nvSpPr>
          <p:spPr>
            <a:xfrm rot="620681">
              <a:off x="7162800" y="1066800"/>
              <a:ext cx="533400" cy="24384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Moon 130"/>
            <p:cNvSpPr/>
            <p:nvPr/>
          </p:nvSpPr>
          <p:spPr>
            <a:xfrm rot="21005458">
              <a:off x="6765584" y="1170138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Moon 131"/>
            <p:cNvSpPr/>
            <p:nvPr/>
          </p:nvSpPr>
          <p:spPr>
            <a:xfrm rot="20597297">
              <a:off x="6841783" y="2008339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Moon 132"/>
            <p:cNvSpPr/>
            <p:nvPr/>
          </p:nvSpPr>
          <p:spPr>
            <a:xfrm flipH="1">
              <a:off x="7315200" y="1828800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95"/>
          <p:cNvGrpSpPr/>
          <p:nvPr/>
        </p:nvGrpSpPr>
        <p:grpSpPr>
          <a:xfrm rot="19650881">
            <a:off x="4800600" y="5844373"/>
            <a:ext cx="443282" cy="1013627"/>
            <a:chOff x="6765584" y="990600"/>
            <a:chExt cx="1083016" cy="3532339"/>
          </a:xfrm>
        </p:grpSpPr>
        <p:sp>
          <p:nvSpPr>
            <p:cNvPr id="124" name="Moon 123"/>
            <p:cNvSpPr/>
            <p:nvPr/>
          </p:nvSpPr>
          <p:spPr>
            <a:xfrm>
              <a:off x="7010400" y="990600"/>
              <a:ext cx="304800" cy="23622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Moon 124"/>
            <p:cNvSpPr/>
            <p:nvPr/>
          </p:nvSpPr>
          <p:spPr>
            <a:xfrm rot="620681">
              <a:off x="7162800" y="1066800"/>
              <a:ext cx="533400" cy="24384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Moon 125"/>
            <p:cNvSpPr/>
            <p:nvPr/>
          </p:nvSpPr>
          <p:spPr>
            <a:xfrm rot="21005458">
              <a:off x="6765584" y="1170138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Moon 126"/>
            <p:cNvSpPr/>
            <p:nvPr/>
          </p:nvSpPr>
          <p:spPr>
            <a:xfrm rot="20597297">
              <a:off x="6841783" y="2008339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Moon 127"/>
            <p:cNvSpPr/>
            <p:nvPr/>
          </p:nvSpPr>
          <p:spPr>
            <a:xfrm flipH="1">
              <a:off x="7315200" y="1828800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01"/>
          <p:cNvGrpSpPr/>
          <p:nvPr/>
        </p:nvGrpSpPr>
        <p:grpSpPr>
          <a:xfrm rot="1949119" flipH="1">
            <a:off x="5403016" y="5844373"/>
            <a:ext cx="443282" cy="1013627"/>
            <a:chOff x="6765584" y="990600"/>
            <a:chExt cx="1083016" cy="3532339"/>
          </a:xfrm>
        </p:grpSpPr>
        <p:sp>
          <p:nvSpPr>
            <p:cNvPr id="119" name="Moon 118"/>
            <p:cNvSpPr/>
            <p:nvPr/>
          </p:nvSpPr>
          <p:spPr>
            <a:xfrm>
              <a:off x="7010400" y="990600"/>
              <a:ext cx="304800" cy="23622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Moon 119"/>
            <p:cNvSpPr/>
            <p:nvPr/>
          </p:nvSpPr>
          <p:spPr>
            <a:xfrm rot="620681">
              <a:off x="7162800" y="1066800"/>
              <a:ext cx="533400" cy="24384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Moon 120"/>
            <p:cNvSpPr/>
            <p:nvPr/>
          </p:nvSpPr>
          <p:spPr>
            <a:xfrm rot="21005458">
              <a:off x="6765584" y="1170138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Moon 121"/>
            <p:cNvSpPr/>
            <p:nvPr/>
          </p:nvSpPr>
          <p:spPr>
            <a:xfrm rot="20597297">
              <a:off x="6841783" y="2008339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Moon 122"/>
            <p:cNvSpPr/>
            <p:nvPr/>
          </p:nvSpPr>
          <p:spPr>
            <a:xfrm flipH="1">
              <a:off x="7315200" y="1828800"/>
              <a:ext cx="533400" cy="2514600"/>
            </a:xfrm>
            <a:prstGeom prst="moon">
              <a:avLst>
                <a:gd name="adj" fmla="val 875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684925" y="4697629"/>
            <a:ext cx="1027888" cy="1336104"/>
            <a:chOff x="2904853" y="2687256"/>
            <a:chExt cx="1027888" cy="1336104"/>
          </a:xfrm>
        </p:grpSpPr>
        <p:grpSp>
          <p:nvGrpSpPr>
            <p:cNvPr id="165" name="Group 107"/>
            <p:cNvGrpSpPr/>
            <p:nvPr/>
          </p:nvGrpSpPr>
          <p:grpSpPr>
            <a:xfrm rot="1872161">
              <a:off x="3298446" y="2707220"/>
              <a:ext cx="305838" cy="1282873"/>
              <a:chOff x="7610042" y="1124339"/>
              <a:chExt cx="2183077" cy="4674359"/>
            </a:xfrm>
            <a:solidFill>
              <a:schemeClr val="accent3">
                <a:lumMod val="75000"/>
              </a:schemeClr>
            </a:solidFill>
          </p:grpSpPr>
          <p:grpSp>
            <p:nvGrpSpPr>
              <p:cNvPr id="233" name="Group 232"/>
              <p:cNvGrpSpPr/>
              <p:nvPr/>
            </p:nvGrpSpPr>
            <p:grpSpPr>
              <a:xfrm rot="19650881">
                <a:off x="7610042" y="1912498"/>
                <a:ext cx="560711" cy="1828800"/>
                <a:chOff x="6765584" y="990600"/>
                <a:chExt cx="1083016" cy="3532339"/>
              </a:xfrm>
              <a:grpFill/>
            </p:grpSpPr>
            <p:sp>
              <p:nvSpPr>
                <p:cNvPr id="283" name="Moon 282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Moon 283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Moon 284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Moon 285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7" name="Moon 286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4" name="Moon 233"/>
              <p:cNvSpPr/>
              <p:nvPr/>
            </p:nvSpPr>
            <p:spPr>
              <a:xfrm flipH="1">
                <a:off x="8153400" y="2667000"/>
                <a:ext cx="533400" cy="3124200"/>
              </a:xfrm>
              <a:prstGeom prst="moon">
                <a:avLst>
                  <a:gd name="adj" fmla="val 875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5" name="Group 234"/>
              <p:cNvGrpSpPr/>
              <p:nvPr/>
            </p:nvGrpSpPr>
            <p:grpSpPr>
              <a:xfrm rot="19650881">
                <a:off x="7610043" y="2598297"/>
                <a:ext cx="560711" cy="1828800"/>
                <a:chOff x="6765584" y="990600"/>
                <a:chExt cx="1083016" cy="3532339"/>
              </a:xfrm>
              <a:grpFill/>
            </p:grpSpPr>
            <p:sp>
              <p:nvSpPr>
                <p:cNvPr id="278" name="Moon 277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Moon 278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Moon 279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Moon 280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Moon 281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235"/>
              <p:cNvGrpSpPr/>
              <p:nvPr/>
            </p:nvGrpSpPr>
            <p:grpSpPr>
              <a:xfrm rot="19650881">
                <a:off x="7610042" y="3360298"/>
                <a:ext cx="560711" cy="1828800"/>
                <a:chOff x="6765584" y="990600"/>
                <a:chExt cx="1083016" cy="3532339"/>
              </a:xfrm>
              <a:grpFill/>
            </p:grpSpPr>
            <p:sp>
              <p:nvSpPr>
                <p:cNvPr id="273" name="Moon 272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Moon 273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Moon 274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Moon 275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Moon 276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7" name="Group 236"/>
              <p:cNvGrpSpPr/>
              <p:nvPr/>
            </p:nvGrpSpPr>
            <p:grpSpPr>
              <a:xfrm rot="928600">
                <a:off x="8349452" y="1870455"/>
                <a:ext cx="560711" cy="1828800"/>
                <a:chOff x="6765584" y="990600"/>
                <a:chExt cx="1083016" cy="3532339"/>
              </a:xfrm>
              <a:grpFill/>
            </p:grpSpPr>
            <p:sp>
              <p:nvSpPr>
                <p:cNvPr id="268" name="Moon 267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Moon 268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Moon 269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Moon 270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Moon 271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237"/>
              <p:cNvGrpSpPr/>
              <p:nvPr/>
            </p:nvGrpSpPr>
            <p:grpSpPr>
              <a:xfrm rot="2972959">
                <a:off x="8598363" y="2330596"/>
                <a:ext cx="560711" cy="1828800"/>
                <a:chOff x="6765584" y="990600"/>
                <a:chExt cx="1083016" cy="3532339"/>
              </a:xfrm>
              <a:grpFill/>
            </p:grpSpPr>
            <p:sp>
              <p:nvSpPr>
                <p:cNvPr id="263" name="Moon 262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4" name="Moon 263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Moon 264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Moon 265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Moon 266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238"/>
              <p:cNvGrpSpPr/>
              <p:nvPr/>
            </p:nvGrpSpPr>
            <p:grpSpPr>
              <a:xfrm rot="21057775">
                <a:off x="7936516" y="1124339"/>
                <a:ext cx="560711" cy="2493875"/>
                <a:chOff x="6765584" y="990600"/>
                <a:chExt cx="1083016" cy="3532339"/>
              </a:xfrm>
              <a:grpFill/>
            </p:grpSpPr>
            <p:sp>
              <p:nvSpPr>
                <p:cNvPr id="258" name="Moon 257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Moon 258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Moon 259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Moon 260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Moon 261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 rot="1547556">
                <a:off x="8354077" y="3318090"/>
                <a:ext cx="560711" cy="1828800"/>
                <a:chOff x="6765584" y="990600"/>
                <a:chExt cx="1083016" cy="3532339"/>
              </a:xfrm>
              <a:grpFill/>
            </p:grpSpPr>
            <p:sp>
              <p:nvSpPr>
                <p:cNvPr id="253" name="Moon 252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Moon 253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Moon 254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Moon 255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Moon 256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1" name="Group 240"/>
              <p:cNvGrpSpPr/>
              <p:nvPr/>
            </p:nvGrpSpPr>
            <p:grpSpPr>
              <a:xfrm rot="19650881">
                <a:off x="7610042" y="3969898"/>
                <a:ext cx="560711" cy="1828800"/>
                <a:chOff x="6765584" y="990600"/>
                <a:chExt cx="1083016" cy="3532339"/>
              </a:xfrm>
              <a:grpFill/>
            </p:grpSpPr>
            <p:sp>
              <p:nvSpPr>
                <p:cNvPr id="248" name="Moon 247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Moon 248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Moon 249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Moon 250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Moon 251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2" name="Group 241"/>
              <p:cNvGrpSpPr/>
              <p:nvPr/>
            </p:nvGrpSpPr>
            <p:grpSpPr>
              <a:xfrm rot="1949119" flipH="1">
                <a:off x="8372043" y="3969897"/>
                <a:ext cx="560711" cy="1828800"/>
                <a:chOff x="6765584" y="990600"/>
                <a:chExt cx="1083016" cy="3532339"/>
              </a:xfrm>
              <a:grpFill/>
            </p:grpSpPr>
            <p:sp>
              <p:nvSpPr>
                <p:cNvPr id="243" name="Moon 242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Moon 243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Moon 244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Moon 245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Moon 246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6" name="Group 107"/>
            <p:cNvGrpSpPr/>
            <p:nvPr/>
          </p:nvGrpSpPr>
          <p:grpSpPr>
            <a:xfrm rot="1872161">
              <a:off x="3460409" y="2687256"/>
              <a:ext cx="305838" cy="1282873"/>
              <a:chOff x="7610042" y="1124339"/>
              <a:chExt cx="2183077" cy="4674359"/>
            </a:xfrm>
          </p:grpSpPr>
          <p:grpSp>
            <p:nvGrpSpPr>
              <p:cNvPr id="178" name="Group 177"/>
              <p:cNvGrpSpPr/>
              <p:nvPr/>
            </p:nvGrpSpPr>
            <p:grpSpPr>
              <a:xfrm rot="19650881">
                <a:off x="7610042" y="1912498"/>
                <a:ext cx="560711" cy="1828800"/>
                <a:chOff x="6765584" y="990600"/>
                <a:chExt cx="1083016" cy="3532339"/>
              </a:xfrm>
            </p:grpSpPr>
            <p:sp>
              <p:nvSpPr>
                <p:cNvPr id="228" name="Moon 227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Moon 228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Moon 229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Moon 230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Moon 231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9" name="Moon 178"/>
              <p:cNvSpPr/>
              <p:nvPr/>
            </p:nvSpPr>
            <p:spPr>
              <a:xfrm flipH="1">
                <a:off x="8153400" y="2667000"/>
                <a:ext cx="533400" cy="3124200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0" name="Group 179"/>
              <p:cNvGrpSpPr/>
              <p:nvPr/>
            </p:nvGrpSpPr>
            <p:grpSpPr>
              <a:xfrm rot="19650881">
                <a:off x="7610043" y="2598297"/>
                <a:ext cx="560711" cy="1828800"/>
                <a:chOff x="6765584" y="990600"/>
                <a:chExt cx="1083016" cy="3532339"/>
              </a:xfrm>
            </p:grpSpPr>
            <p:sp>
              <p:nvSpPr>
                <p:cNvPr id="223" name="Moon 222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Moon 223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Moon 224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Moon 225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Moon 226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 rot="19650881">
                <a:off x="7610042" y="3360298"/>
                <a:ext cx="560711" cy="1828800"/>
                <a:chOff x="6765584" y="990600"/>
                <a:chExt cx="1083016" cy="3532339"/>
              </a:xfrm>
            </p:grpSpPr>
            <p:sp>
              <p:nvSpPr>
                <p:cNvPr id="218" name="Moon 217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Moon 218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Moon 219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Moon 220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Moon 221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2" name="Group 181"/>
              <p:cNvGrpSpPr/>
              <p:nvPr/>
            </p:nvGrpSpPr>
            <p:grpSpPr>
              <a:xfrm rot="928600">
                <a:off x="8349452" y="1870455"/>
                <a:ext cx="560711" cy="1828800"/>
                <a:chOff x="6765584" y="990600"/>
                <a:chExt cx="1083016" cy="3532339"/>
              </a:xfrm>
            </p:grpSpPr>
            <p:sp>
              <p:nvSpPr>
                <p:cNvPr id="213" name="Moon 212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Moon 213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Moon 214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Moon 215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Moon 216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3" name="Group 182"/>
              <p:cNvGrpSpPr/>
              <p:nvPr/>
            </p:nvGrpSpPr>
            <p:grpSpPr>
              <a:xfrm rot="2972959">
                <a:off x="8598363" y="2330596"/>
                <a:ext cx="560711" cy="1828800"/>
                <a:chOff x="6765584" y="990600"/>
                <a:chExt cx="1083016" cy="3532339"/>
              </a:xfrm>
            </p:grpSpPr>
            <p:sp>
              <p:nvSpPr>
                <p:cNvPr id="208" name="Moon 207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Moon 208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Moon 209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Moon 210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Moon 211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4" name="Group 183"/>
              <p:cNvGrpSpPr/>
              <p:nvPr/>
            </p:nvGrpSpPr>
            <p:grpSpPr>
              <a:xfrm rot="21057775">
                <a:off x="7936516" y="1124339"/>
                <a:ext cx="560711" cy="2493875"/>
                <a:chOff x="6765584" y="990600"/>
                <a:chExt cx="1083016" cy="3532339"/>
              </a:xfrm>
            </p:grpSpPr>
            <p:sp>
              <p:nvSpPr>
                <p:cNvPr id="203" name="Moon 202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Moon 203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Moon 204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Moon 205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Moon 206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5" name="Group 184"/>
              <p:cNvGrpSpPr/>
              <p:nvPr/>
            </p:nvGrpSpPr>
            <p:grpSpPr>
              <a:xfrm rot="1547556">
                <a:off x="8354077" y="3318090"/>
                <a:ext cx="560711" cy="1828800"/>
                <a:chOff x="6765584" y="990600"/>
                <a:chExt cx="1083016" cy="3532339"/>
              </a:xfrm>
            </p:grpSpPr>
            <p:sp>
              <p:nvSpPr>
                <p:cNvPr id="198" name="Moon 197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Moon 198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Moon 199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Moon 200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Moon 201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 rot="19650881">
                <a:off x="7610042" y="3969898"/>
                <a:ext cx="560711" cy="1828800"/>
                <a:chOff x="6765584" y="990600"/>
                <a:chExt cx="1083016" cy="3532339"/>
              </a:xfrm>
            </p:grpSpPr>
            <p:sp>
              <p:nvSpPr>
                <p:cNvPr id="193" name="Moon 192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Moon 193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Moon 194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Moon 195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Moon 196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7" name="Group 186"/>
              <p:cNvGrpSpPr/>
              <p:nvPr/>
            </p:nvGrpSpPr>
            <p:grpSpPr>
              <a:xfrm rot="1949119" flipH="1">
                <a:off x="8372043" y="3969897"/>
                <a:ext cx="560711" cy="1828800"/>
                <a:chOff x="6765584" y="990600"/>
                <a:chExt cx="1083016" cy="3532339"/>
              </a:xfrm>
            </p:grpSpPr>
            <p:sp>
              <p:nvSpPr>
                <p:cNvPr id="188" name="Moon 187"/>
                <p:cNvSpPr/>
                <p:nvPr/>
              </p:nvSpPr>
              <p:spPr>
                <a:xfrm>
                  <a:off x="7010400" y="990600"/>
                  <a:ext cx="304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Moon 188"/>
                <p:cNvSpPr/>
                <p:nvPr/>
              </p:nvSpPr>
              <p:spPr>
                <a:xfrm rot="620681">
                  <a:off x="7162800" y="10668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Moon 189"/>
                <p:cNvSpPr/>
                <p:nvPr/>
              </p:nvSpPr>
              <p:spPr>
                <a:xfrm rot="21005458">
                  <a:off x="6765584" y="1170138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Moon 190"/>
                <p:cNvSpPr/>
                <p:nvPr/>
              </p:nvSpPr>
              <p:spPr>
                <a:xfrm rot="20597297">
                  <a:off x="6841783" y="2008339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Moon 191"/>
                <p:cNvSpPr/>
                <p:nvPr/>
              </p:nvSpPr>
              <p:spPr>
                <a:xfrm flipH="1">
                  <a:off x="7315200" y="1828800"/>
                  <a:ext cx="533400" cy="2514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7" name="Rounded Rectangle 166"/>
            <p:cNvSpPr/>
            <p:nvPr/>
          </p:nvSpPr>
          <p:spPr>
            <a:xfrm>
              <a:off x="2924979" y="3610581"/>
              <a:ext cx="374470" cy="212030"/>
            </a:xfrm>
            <a:prstGeom prst="roundRect">
              <a:avLst>
                <a:gd name="adj" fmla="val 50000"/>
              </a:avLst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3299449" y="3623253"/>
              <a:ext cx="358151" cy="212030"/>
            </a:xfrm>
            <a:prstGeom prst="roundRect">
              <a:avLst>
                <a:gd name="adj" fmla="val 50000"/>
              </a:avLst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3597185" y="3621923"/>
              <a:ext cx="332671" cy="212030"/>
            </a:xfrm>
            <a:prstGeom prst="roundRect">
              <a:avLst>
                <a:gd name="adj" fmla="val 50000"/>
              </a:avLst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2904853" y="3418601"/>
              <a:ext cx="323962" cy="212030"/>
            </a:xfrm>
            <a:prstGeom prst="roundRect">
              <a:avLst>
                <a:gd name="adj" fmla="val 50000"/>
              </a:avLst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3218362" y="3409893"/>
              <a:ext cx="422818" cy="212030"/>
            </a:xfrm>
            <a:prstGeom prst="roundRect">
              <a:avLst>
                <a:gd name="adj" fmla="val 50000"/>
              </a:avLst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3597185" y="3414246"/>
              <a:ext cx="323962" cy="212030"/>
            </a:xfrm>
            <a:prstGeom prst="roundRect">
              <a:avLst>
                <a:gd name="adj" fmla="val 50000"/>
              </a:avLst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3509923" y="3805742"/>
              <a:ext cx="422818" cy="139241"/>
            </a:xfrm>
            <a:prstGeom prst="roundRect">
              <a:avLst>
                <a:gd name="adj" fmla="val 50000"/>
              </a:avLst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3317965" y="3831771"/>
              <a:ext cx="276611" cy="113214"/>
            </a:xfrm>
            <a:prstGeom prst="roundRect">
              <a:avLst>
                <a:gd name="adj" fmla="val 50000"/>
              </a:avLst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2965637" y="3810096"/>
              <a:ext cx="422818" cy="139241"/>
            </a:xfrm>
            <a:prstGeom prst="roundRect">
              <a:avLst>
                <a:gd name="adj" fmla="val 50000"/>
              </a:avLst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2961281" y="3927566"/>
              <a:ext cx="931449" cy="95794"/>
            </a:xfrm>
            <a:prstGeom prst="roundRect">
              <a:avLst>
                <a:gd name="adj" fmla="val 50000"/>
              </a:avLst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2913384" y="3365863"/>
              <a:ext cx="1014182" cy="82731"/>
            </a:xfrm>
            <a:prstGeom prst="roundRect">
              <a:avLst>
                <a:gd name="adj" fmla="val 50000"/>
              </a:avLst>
            </a:prstGeom>
            <a:solidFill>
              <a:srgbClr val="E9A8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1549353" flipH="1">
            <a:off x="561396" y="1654290"/>
            <a:ext cx="3266587" cy="2482619"/>
            <a:chOff x="2581376" y="1225449"/>
            <a:chExt cx="6039093" cy="4558968"/>
          </a:xfrm>
        </p:grpSpPr>
        <p:grpSp>
          <p:nvGrpSpPr>
            <p:cNvPr id="3" name="Group 20"/>
            <p:cNvGrpSpPr/>
            <p:nvPr/>
          </p:nvGrpSpPr>
          <p:grpSpPr>
            <a:xfrm>
              <a:off x="4568530" y="2743200"/>
              <a:ext cx="4051939" cy="3041217"/>
              <a:chOff x="4565059" y="1001799"/>
              <a:chExt cx="4051939" cy="3041217"/>
            </a:xfrm>
          </p:grpSpPr>
          <p:sp>
            <p:nvSpPr>
              <p:cNvPr id="15" name="Moon 14"/>
              <p:cNvSpPr/>
              <p:nvPr/>
            </p:nvSpPr>
            <p:spPr>
              <a:xfrm rot="4030531">
                <a:off x="6928609" y="176735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Moon 15"/>
              <p:cNvSpPr/>
              <p:nvPr/>
            </p:nvSpPr>
            <p:spPr>
              <a:xfrm rot="4470773" flipH="1">
                <a:off x="7325869" y="820610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Moon 16"/>
              <p:cNvSpPr/>
              <p:nvPr/>
            </p:nvSpPr>
            <p:spPr>
              <a:xfrm rot="6047184" flipH="1">
                <a:off x="7098381" y="1121440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Moon 17"/>
              <p:cNvSpPr/>
              <p:nvPr/>
            </p:nvSpPr>
            <p:spPr>
              <a:xfrm rot="6817181" flipH="1">
                <a:off x="6773390" y="1408156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Moon 18"/>
              <p:cNvSpPr/>
              <p:nvPr/>
            </p:nvSpPr>
            <p:spPr>
              <a:xfrm rot="7689385" flipH="1">
                <a:off x="6076947" y="1760046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8571071" flipH="1">
                <a:off x="5620881" y="1754805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 rot="10413535" flipH="1">
                <a:off x="5146427" y="1848263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Moon 21"/>
              <p:cNvSpPr/>
              <p:nvPr/>
            </p:nvSpPr>
            <p:spPr>
              <a:xfrm rot="12112805" flipH="1">
                <a:off x="4565059" y="1926823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Moon 22"/>
              <p:cNvSpPr/>
              <p:nvPr/>
            </p:nvSpPr>
            <p:spPr>
              <a:xfrm rot="8228184" flipH="1">
                <a:off x="6296350" y="1476184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21"/>
            <p:cNvGrpSpPr/>
            <p:nvPr/>
          </p:nvGrpSpPr>
          <p:grpSpPr>
            <a:xfrm rot="8725429" flipH="1">
              <a:off x="3929368" y="1225449"/>
              <a:ext cx="3821918" cy="2985015"/>
              <a:chOff x="4795080" y="1001799"/>
              <a:chExt cx="3821918" cy="2985015"/>
            </a:xfrm>
          </p:grpSpPr>
          <p:sp>
            <p:nvSpPr>
              <p:cNvPr id="6" name="Moon 5"/>
              <p:cNvSpPr/>
              <p:nvPr/>
            </p:nvSpPr>
            <p:spPr>
              <a:xfrm rot="4030531">
                <a:off x="6928609" y="176735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Moon 6"/>
              <p:cNvSpPr/>
              <p:nvPr/>
            </p:nvSpPr>
            <p:spPr>
              <a:xfrm rot="4470773" flipH="1">
                <a:off x="7325869" y="820610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Moon 7"/>
              <p:cNvSpPr/>
              <p:nvPr/>
            </p:nvSpPr>
            <p:spPr>
              <a:xfrm rot="6047184" flipH="1">
                <a:off x="7098381" y="1121440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Moon 8"/>
              <p:cNvSpPr/>
              <p:nvPr/>
            </p:nvSpPr>
            <p:spPr>
              <a:xfrm rot="6817181" flipH="1">
                <a:off x="6773390" y="1408156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Moon 9"/>
              <p:cNvSpPr/>
              <p:nvPr/>
            </p:nvSpPr>
            <p:spPr>
              <a:xfrm rot="7689385" flipH="1">
                <a:off x="6076947" y="1760046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Moon 10"/>
              <p:cNvSpPr/>
              <p:nvPr/>
            </p:nvSpPr>
            <p:spPr>
              <a:xfrm rot="8571071" flipH="1">
                <a:off x="5620881" y="1754805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Moon 11"/>
              <p:cNvSpPr/>
              <p:nvPr/>
            </p:nvSpPr>
            <p:spPr>
              <a:xfrm rot="10413535" flipH="1">
                <a:off x="5146427" y="1848263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Moon 12"/>
              <p:cNvSpPr/>
              <p:nvPr/>
            </p:nvSpPr>
            <p:spPr>
              <a:xfrm rot="11305267" flipH="1">
                <a:off x="4795080" y="1870621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Moon 13"/>
              <p:cNvSpPr/>
              <p:nvPr/>
            </p:nvSpPr>
            <p:spPr>
              <a:xfrm rot="8228184" flipH="1">
                <a:off x="6296350" y="1476184"/>
                <a:ext cx="466066" cy="2116193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Moon 4"/>
            <p:cNvSpPr/>
            <p:nvPr/>
          </p:nvSpPr>
          <p:spPr>
            <a:xfrm rot="4051235">
              <a:off x="5090619" y="1161336"/>
              <a:ext cx="528056" cy="5546541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71"/>
          <p:cNvGrpSpPr/>
          <p:nvPr/>
        </p:nvGrpSpPr>
        <p:grpSpPr>
          <a:xfrm>
            <a:off x="4188033" y="366634"/>
            <a:ext cx="3559840" cy="3791674"/>
            <a:chOff x="4188033" y="366634"/>
            <a:chExt cx="3559840" cy="3791674"/>
          </a:xfrm>
        </p:grpSpPr>
        <p:grpSp>
          <p:nvGrpSpPr>
            <p:cNvPr id="49" name="Group 23"/>
            <p:cNvGrpSpPr/>
            <p:nvPr/>
          </p:nvGrpSpPr>
          <p:grpSpPr>
            <a:xfrm rot="2623431">
              <a:off x="4885247" y="366634"/>
              <a:ext cx="1479746" cy="3791674"/>
              <a:chOff x="97208" y="425658"/>
              <a:chExt cx="2661701" cy="8055733"/>
            </a:xfrm>
          </p:grpSpPr>
          <p:sp>
            <p:nvSpPr>
              <p:cNvPr id="25" name="Freeform 24"/>
              <p:cNvSpPr/>
              <p:nvPr/>
            </p:nvSpPr>
            <p:spPr>
              <a:xfrm>
                <a:off x="225287" y="848139"/>
                <a:ext cx="2146852" cy="7633252"/>
              </a:xfrm>
              <a:custGeom>
                <a:avLst/>
                <a:gdLst>
                  <a:gd name="connsiteX0" fmla="*/ 702365 w 2146852"/>
                  <a:gd name="connsiteY0" fmla="*/ 7633252 h 7633252"/>
                  <a:gd name="connsiteX1" fmla="*/ 795130 w 2146852"/>
                  <a:gd name="connsiteY1" fmla="*/ 7593496 h 7633252"/>
                  <a:gd name="connsiteX2" fmla="*/ 808383 w 2146852"/>
                  <a:gd name="connsiteY2" fmla="*/ 7553739 h 7633252"/>
                  <a:gd name="connsiteX3" fmla="*/ 848139 w 2146852"/>
                  <a:gd name="connsiteY3" fmla="*/ 7500731 h 7633252"/>
                  <a:gd name="connsiteX4" fmla="*/ 848139 w 2146852"/>
                  <a:gd name="connsiteY4" fmla="*/ 7235687 h 7633252"/>
                  <a:gd name="connsiteX5" fmla="*/ 834887 w 2146852"/>
                  <a:gd name="connsiteY5" fmla="*/ 7182678 h 7633252"/>
                  <a:gd name="connsiteX6" fmla="*/ 808383 w 2146852"/>
                  <a:gd name="connsiteY6" fmla="*/ 7142922 h 7633252"/>
                  <a:gd name="connsiteX7" fmla="*/ 795130 w 2146852"/>
                  <a:gd name="connsiteY7" fmla="*/ 7103165 h 7633252"/>
                  <a:gd name="connsiteX8" fmla="*/ 689113 w 2146852"/>
                  <a:gd name="connsiteY8" fmla="*/ 6983896 h 7633252"/>
                  <a:gd name="connsiteX9" fmla="*/ 662609 w 2146852"/>
                  <a:gd name="connsiteY9" fmla="*/ 6957391 h 7633252"/>
                  <a:gd name="connsiteX10" fmla="*/ 569843 w 2146852"/>
                  <a:gd name="connsiteY10" fmla="*/ 6864626 h 7633252"/>
                  <a:gd name="connsiteX11" fmla="*/ 477078 w 2146852"/>
                  <a:gd name="connsiteY11" fmla="*/ 6758609 h 7633252"/>
                  <a:gd name="connsiteX12" fmla="*/ 437322 w 2146852"/>
                  <a:gd name="connsiteY12" fmla="*/ 6718852 h 7633252"/>
                  <a:gd name="connsiteX13" fmla="*/ 410817 w 2146852"/>
                  <a:gd name="connsiteY13" fmla="*/ 6692348 h 7633252"/>
                  <a:gd name="connsiteX14" fmla="*/ 384313 w 2146852"/>
                  <a:gd name="connsiteY14" fmla="*/ 6639339 h 7633252"/>
                  <a:gd name="connsiteX15" fmla="*/ 344556 w 2146852"/>
                  <a:gd name="connsiteY15" fmla="*/ 6599583 h 7633252"/>
                  <a:gd name="connsiteX16" fmla="*/ 331304 w 2146852"/>
                  <a:gd name="connsiteY16" fmla="*/ 6559826 h 7633252"/>
                  <a:gd name="connsiteX17" fmla="*/ 278296 w 2146852"/>
                  <a:gd name="connsiteY17" fmla="*/ 6480313 h 7633252"/>
                  <a:gd name="connsiteX18" fmla="*/ 225287 w 2146852"/>
                  <a:gd name="connsiteY18" fmla="*/ 6387548 h 7633252"/>
                  <a:gd name="connsiteX19" fmla="*/ 212035 w 2146852"/>
                  <a:gd name="connsiteY19" fmla="*/ 6347791 h 7633252"/>
                  <a:gd name="connsiteX20" fmla="*/ 198783 w 2146852"/>
                  <a:gd name="connsiteY20" fmla="*/ 6294783 h 7633252"/>
                  <a:gd name="connsiteX21" fmla="*/ 172278 w 2146852"/>
                  <a:gd name="connsiteY21" fmla="*/ 6255026 h 7633252"/>
                  <a:gd name="connsiteX22" fmla="*/ 159026 w 2146852"/>
                  <a:gd name="connsiteY22" fmla="*/ 6215270 h 7633252"/>
                  <a:gd name="connsiteX23" fmla="*/ 132522 w 2146852"/>
                  <a:gd name="connsiteY23" fmla="*/ 6188765 h 7633252"/>
                  <a:gd name="connsiteX24" fmla="*/ 119270 w 2146852"/>
                  <a:gd name="connsiteY24" fmla="*/ 6135757 h 7633252"/>
                  <a:gd name="connsiteX25" fmla="*/ 92765 w 2146852"/>
                  <a:gd name="connsiteY25" fmla="*/ 6096000 h 7633252"/>
                  <a:gd name="connsiteX26" fmla="*/ 66261 w 2146852"/>
                  <a:gd name="connsiteY26" fmla="*/ 6003235 h 7633252"/>
                  <a:gd name="connsiteX27" fmla="*/ 53009 w 2146852"/>
                  <a:gd name="connsiteY27" fmla="*/ 5950226 h 7633252"/>
                  <a:gd name="connsiteX28" fmla="*/ 66261 w 2146852"/>
                  <a:gd name="connsiteY28" fmla="*/ 5764696 h 7633252"/>
                  <a:gd name="connsiteX29" fmla="*/ 92765 w 2146852"/>
                  <a:gd name="connsiteY29" fmla="*/ 5685183 h 7633252"/>
                  <a:gd name="connsiteX30" fmla="*/ 119270 w 2146852"/>
                  <a:gd name="connsiteY30" fmla="*/ 5658678 h 7633252"/>
                  <a:gd name="connsiteX31" fmla="*/ 132522 w 2146852"/>
                  <a:gd name="connsiteY31" fmla="*/ 5618922 h 7633252"/>
                  <a:gd name="connsiteX32" fmla="*/ 185530 w 2146852"/>
                  <a:gd name="connsiteY32" fmla="*/ 5526157 h 7633252"/>
                  <a:gd name="connsiteX33" fmla="*/ 212035 w 2146852"/>
                  <a:gd name="connsiteY33" fmla="*/ 5499652 h 7633252"/>
                  <a:gd name="connsiteX34" fmla="*/ 238539 w 2146852"/>
                  <a:gd name="connsiteY34" fmla="*/ 5446644 h 7633252"/>
                  <a:gd name="connsiteX35" fmla="*/ 291548 w 2146852"/>
                  <a:gd name="connsiteY35" fmla="*/ 5393635 h 7633252"/>
                  <a:gd name="connsiteX36" fmla="*/ 384313 w 2146852"/>
                  <a:gd name="connsiteY36" fmla="*/ 5287618 h 7633252"/>
                  <a:gd name="connsiteX37" fmla="*/ 463826 w 2146852"/>
                  <a:gd name="connsiteY37" fmla="*/ 5221357 h 7633252"/>
                  <a:gd name="connsiteX38" fmla="*/ 490330 w 2146852"/>
                  <a:gd name="connsiteY38" fmla="*/ 5181600 h 7633252"/>
                  <a:gd name="connsiteX39" fmla="*/ 516835 w 2146852"/>
                  <a:gd name="connsiteY39" fmla="*/ 5155096 h 7633252"/>
                  <a:gd name="connsiteX40" fmla="*/ 569843 w 2146852"/>
                  <a:gd name="connsiteY40" fmla="*/ 5062331 h 7633252"/>
                  <a:gd name="connsiteX41" fmla="*/ 622852 w 2146852"/>
                  <a:gd name="connsiteY41" fmla="*/ 4982818 h 7633252"/>
                  <a:gd name="connsiteX42" fmla="*/ 675861 w 2146852"/>
                  <a:gd name="connsiteY42" fmla="*/ 4876800 h 7633252"/>
                  <a:gd name="connsiteX43" fmla="*/ 689113 w 2146852"/>
                  <a:gd name="connsiteY43" fmla="*/ 4333461 h 7633252"/>
                  <a:gd name="connsiteX44" fmla="*/ 662609 w 2146852"/>
                  <a:gd name="connsiteY44" fmla="*/ 4240696 h 7633252"/>
                  <a:gd name="connsiteX45" fmla="*/ 622852 w 2146852"/>
                  <a:gd name="connsiteY45" fmla="*/ 4147931 h 7633252"/>
                  <a:gd name="connsiteX46" fmla="*/ 583096 w 2146852"/>
                  <a:gd name="connsiteY46" fmla="*/ 4055165 h 7633252"/>
                  <a:gd name="connsiteX47" fmla="*/ 543339 w 2146852"/>
                  <a:gd name="connsiteY47" fmla="*/ 4015409 h 7633252"/>
                  <a:gd name="connsiteX48" fmla="*/ 516835 w 2146852"/>
                  <a:gd name="connsiteY48" fmla="*/ 3975652 h 7633252"/>
                  <a:gd name="connsiteX49" fmla="*/ 463826 w 2146852"/>
                  <a:gd name="connsiteY49" fmla="*/ 3909391 h 7633252"/>
                  <a:gd name="connsiteX50" fmla="*/ 437322 w 2146852"/>
                  <a:gd name="connsiteY50" fmla="*/ 3856383 h 7633252"/>
                  <a:gd name="connsiteX51" fmla="*/ 424070 w 2146852"/>
                  <a:gd name="connsiteY51" fmla="*/ 3816626 h 7633252"/>
                  <a:gd name="connsiteX52" fmla="*/ 384313 w 2146852"/>
                  <a:gd name="connsiteY52" fmla="*/ 3776870 h 7633252"/>
                  <a:gd name="connsiteX53" fmla="*/ 357809 w 2146852"/>
                  <a:gd name="connsiteY53" fmla="*/ 3737113 h 7633252"/>
                  <a:gd name="connsiteX54" fmla="*/ 331304 w 2146852"/>
                  <a:gd name="connsiteY54" fmla="*/ 3710609 h 7633252"/>
                  <a:gd name="connsiteX55" fmla="*/ 278296 w 2146852"/>
                  <a:gd name="connsiteY55" fmla="*/ 3631096 h 7633252"/>
                  <a:gd name="connsiteX56" fmla="*/ 198783 w 2146852"/>
                  <a:gd name="connsiteY56" fmla="*/ 3525078 h 7633252"/>
                  <a:gd name="connsiteX57" fmla="*/ 145774 w 2146852"/>
                  <a:gd name="connsiteY57" fmla="*/ 3445565 h 7633252"/>
                  <a:gd name="connsiteX58" fmla="*/ 119270 w 2146852"/>
                  <a:gd name="connsiteY58" fmla="*/ 3392557 h 7633252"/>
                  <a:gd name="connsiteX59" fmla="*/ 106017 w 2146852"/>
                  <a:gd name="connsiteY59" fmla="*/ 3352800 h 7633252"/>
                  <a:gd name="connsiteX60" fmla="*/ 79513 w 2146852"/>
                  <a:gd name="connsiteY60" fmla="*/ 3313044 h 7633252"/>
                  <a:gd name="connsiteX61" fmla="*/ 39756 w 2146852"/>
                  <a:gd name="connsiteY61" fmla="*/ 3220278 h 7633252"/>
                  <a:gd name="connsiteX62" fmla="*/ 13252 w 2146852"/>
                  <a:gd name="connsiteY62" fmla="*/ 3140765 h 7633252"/>
                  <a:gd name="connsiteX63" fmla="*/ 0 w 2146852"/>
                  <a:gd name="connsiteY63" fmla="*/ 3101009 h 7633252"/>
                  <a:gd name="connsiteX64" fmla="*/ 26504 w 2146852"/>
                  <a:gd name="connsiteY64" fmla="*/ 2928731 h 7633252"/>
                  <a:gd name="connsiteX65" fmla="*/ 79513 w 2146852"/>
                  <a:gd name="connsiteY65" fmla="*/ 2849218 h 7633252"/>
                  <a:gd name="connsiteX66" fmla="*/ 119270 w 2146852"/>
                  <a:gd name="connsiteY66" fmla="*/ 2769704 h 7633252"/>
                  <a:gd name="connsiteX67" fmla="*/ 198783 w 2146852"/>
                  <a:gd name="connsiteY67" fmla="*/ 2663687 h 7633252"/>
                  <a:gd name="connsiteX68" fmla="*/ 278296 w 2146852"/>
                  <a:gd name="connsiteY68" fmla="*/ 2610678 h 7633252"/>
                  <a:gd name="connsiteX69" fmla="*/ 318052 w 2146852"/>
                  <a:gd name="connsiteY69" fmla="*/ 2584174 h 7633252"/>
                  <a:gd name="connsiteX70" fmla="*/ 397565 w 2146852"/>
                  <a:gd name="connsiteY70" fmla="*/ 2517913 h 7633252"/>
                  <a:gd name="connsiteX71" fmla="*/ 463826 w 2146852"/>
                  <a:gd name="connsiteY71" fmla="*/ 2438400 h 7633252"/>
                  <a:gd name="connsiteX72" fmla="*/ 503583 w 2146852"/>
                  <a:gd name="connsiteY72" fmla="*/ 2411896 h 7633252"/>
                  <a:gd name="connsiteX73" fmla="*/ 569843 w 2146852"/>
                  <a:gd name="connsiteY73" fmla="*/ 2345635 h 7633252"/>
                  <a:gd name="connsiteX74" fmla="*/ 583096 w 2146852"/>
                  <a:gd name="connsiteY74" fmla="*/ 2305878 h 7633252"/>
                  <a:gd name="connsiteX75" fmla="*/ 622852 w 2146852"/>
                  <a:gd name="connsiteY75" fmla="*/ 2266122 h 7633252"/>
                  <a:gd name="connsiteX76" fmla="*/ 649356 w 2146852"/>
                  <a:gd name="connsiteY76" fmla="*/ 2226365 h 7633252"/>
                  <a:gd name="connsiteX77" fmla="*/ 662609 w 2146852"/>
                  <a:gd name="connsiteY77" fmla="*/ 2173357 h 7633252"/>
                  <a:gd name="connsiteX78" fmla="*/ 689113 w 2146852"/>
                  <a:gd name="connsiteY78" fmla="*/ 2146852 h 7633252"/>
                  <a:gd name="connsiteX79" fmla="*/ 702365 w 2146852"/>
                  <a:gd name="connsiteY79" fmla="*/ 2093844 h 7633252"/>
                  <a:gd name="connsiteX80" fmla="*/ 728870 w 2146852"/>
                  <a:gd name="connsiteY80" fmla="*/ 2054087 h 7633252"/>
                  <a:gd name="connsiteX81" fmla="*/ 755374 w 2146852"/>
                  <a:gd name="connsiteY81" fmla="*/ 1961322 h 7633252"/>
                  <a:gd name="connsiteX82" fmla="*/ 781878 w 2146852"/>
                  <a:gd name="connsiteY82" fmla="*/ 1921565 h 7633252"/>
                  <a:gd name="connsiteX83" fmla="*/ 821635 w 2146852"/>
                  <a:gd name="connsiteY83" fmla="*/ 1789044 h 7633252"/>
                  <a:gd name="connsiteX84" fmla="*/ 834887 w 2146852"/>
                  <a:gd name="connsiteY84" fmla="*/ 1749287 h 7633252"/>
                  <a:gd name="connsiteX85" fmla="*/ 848139 w 2146852"/>
                  <a:gd name="connsiteY85" fmla="*/ 1709531 h 7633252"/>
                  <a:gd name="connsiteX86" fmla="*/ 821635 w 2146852"/>
                  <a:gd name="connsiteY86" fmla="*/ 1457739 h 7633252"/>
                  <a:gd name="connsiteX87" fmla="*/ 808383 w 2146852"/>
                  <a:gd name="connsiteY87" fmla="*/ 1417983 h 7633252"/>
                  <a:gd name="connsiteX88" fmla="*/ 781878 w 2146852"/>
                  <a:gd name="connsiteY88" fmla="*/ 1378226 h 7633252"/>
                  <a:gd name="connsiteX89" fmla="*/ 768626 w 2146852"/>
                  <a:gd name="connsiteY89" fmla="*/ 1338470 h 7633252"/>
                  <a:gd name="connsiteX90" fmla="*/ 689113 w 2146852"/>
                  <a:gd name="connsiteY90" fmla="*/ 1232452 h 7633252"/>
                  <a:gd name="connsiteX91" fmla="*/ 649356 w 2146852"/>
                  <a:gd name="connsiteY91" fmla="*/ 1166191 h 7633252"/>
                  <a:gd name="connsiteX92" fmla="*/ 569843 w 2146852"/>
                  <a:gd name="connsiteY92" fmla="*/ 1060174 h 7633252"/>
                  <a:gd name="connsiteX93" fmla="*/ 530087 w 2146852"/>
                  <a:gd name="connsiteY93" fmla="*/ 1033670 h 7633252"/>
                  <a:gd name="connsiteX94" fmla="*/ 477078 w 2146852"/>
                  <a:gd name="connsiteY94" fmla="*/ 980661 h 7633252"/>
                  <a:gd name="connsiteX95" fmla="*/ 463826 w 2146852"/>
                  <a:gd name="connsiteY95" fmla="*/ 940904 h 7633252"/>
                  <a:gd name="connsiteX96" fmla="*/ 437322 w 2146852"/>
                  <a:gd name="connsiteY96" fmla="*/ 901148 h 7633252"/>
                  <a:gd name="connsiteX97" fmla="*/ 384313 w 2146852"/>
                  <a:gd name="connsiteY97" fmla="*/ 848139 h 7633252"/>
                  <a:gd name="connsiteX98" fmla="*/ 357809 w 2146852"/>
                  <a:gd name="connsiteY98" fmla="*/ 795131 h 7633252"/>
                  <a:gd name="connsiteX99" fmla="*/ 291548 w 2146852"/>
                  <a:gd name="connsiteY99" fmla="*/ 728870 h 7633252"/>
                  <a:gd name="connsiteX100" fmla="*/ 265043 w 2146852"/>
                  <a:gd name="connsiteY100" fmla="*/ 689113 h 7633252"/>
                  <a:gd name="connsiteX101" fmla="*/ 251791 w 2146852"/>
                  <a:gd name="connsiteY101" fmla="*/ 649357 h 7633252"/>
                  <a:gd name="connsiteX102" fmla="*/ 225287 w 2146852"/>
                  <a:gd name="connsiteY102" fmla="*/ 609600 h 7633252"/>
                  <a:gd name="connsiteX103" fmla="*/ 198783 w 2146852"/>
                  <a:gd name="connsiteY103" fmla="*/ 530087 h 7633252"/>
                  <a:gd name="connsiteX104" fmla="*/ 185530 w 2146852"/>
                  <a:gd name="connsiteY104" fmla="*/ 490331 h 7633252"/>
                  <a:gd name="connsiteX105" fmla="*/ 172278 w 2146852"/>
                  <a:gd name="connsiteY105" fmla="*/ 450574 h 7633252"/>
                  <a:gd name="connsiteX106" fmla="*/ 185530 w 2146852"/>
                  <a:gd name="connsiteY106" fmla="*/ 344557 h 7633252"/>
                  <a:gd name="connsiteX107" fmla="*/ 198783 w 2146852"/>
                  <a:gd name="connsiteY107" fmla="*/ 291548 h 7633252"/>
                  <a:gd name="connsiteX108" fmla="*/ 238539 w 2146852"/>
                  <a:gd name="connsiteY108" fmla="*/ 265044 h 7633252"/>
                  <a:gd name="connsiteX109" fmla="*/ 291548 w 2146852"/>
                  <a:gd name="connsiteY109" fmla="*/ 212035 h 7633252"/>
                  <a:gd name="connsiteX110" fmla="*/ 384313 w 2146852"/>
                  <a:gd name="connsiteY110" fmla="*/ 172278 h 7633252"/>
                  <a:gd name="connsiteX111" fmla="*/ 424070 w 2146852"/>
                  <a:gd name="connsiteY111" fmla="*/ 159026 h 7633252"/>
                  <a:gd name="connsiteX112" fmla="*/ 463826 w 2146852"/>
                  <a:gd name="connsiteY112" fmla="*/ 132522 h 7633252"/>
                  <a:gd name="connsiteX113" fmla="*/ 516835 w 2146852"/>
                  <a:gd name="connsiteY113" fmla="*/ 119270 h 7633252"/>
                  <a:gd name="connsiteX114" fmla="*/ 596348 w 2146852"/>
                  <a:gd name="connsiteY114" fmla="*/ 92765 h 7633252"/>
                  <a:gd name="connsiteX115" fmla="*/ 675861 w 2146852"/>
                  <a:gd name="connsiteY115" fmla="*/ 66261 h 7633252"/>
                  <a:gd name="connsiteX116" fmla="*/ 715617 w 2146852"/>
                  <a:gd name="connsiteY116" fmla="*/ 53009 h 7633252"/>
                  <a:gd name="connsiteX117" fmla="*/ 821635 w 2146852"/>
                  <a:gd name="connsiteY117" fmla="*/ 26504 h 7633252"/>
                  <a:gd name="connsiteX118" fmla="*/ 901148 w 2146852"/>
                  <a:gd name="connsiteY118" fmla="*/ 0 h 7633252"/>
                  <a:gd name="connsiteX119" fmla="*/ 1099930 w 2146852"/>
                  <a:gd name="connsiteY119" fmla="*/ 26504 h 7633252"/>
                  <a:gd name="connsiteX120" fmla="*/ 1179443 w 2146852"/>
                  <a:gd name="connsiteY120" fmla="*/ 79513 h 7633252"/>
                  <a:gd name="connsiteX121" fmla="*/ 1219200 w 2146852"/>
                  <a:gd name="connsiteY121" fmla="*/ 106018 h 7633252"/>
                  <a:gd name="connsiteX122" fmla="*/ 1311965 w 2146852"/>
                  <a:gd name="connsiteY122" fmla="*/ 132522 h 7633252"/>
                  <a:gd name="connsiteX123" fmla="*/ 1391478 w 2146852"/>
                  <a:gd name="connsiteY123" fmla="*/ 172278 h 7633252"/>
                  <a:gd name="connsiteX124" fmla="*/ 1444487 w 2146852"/>
                  <a:gd name="connsiteY124" fmla="*/ 212035 h 7633252"/>
                  <a:gd name="connsiteX125" fmla="*/ 1510748 w 2146852"/>
                  <a:gd name="connsiteY125" fmla="*/ 225287 h 7633252"/>
                  <a:gd name="connsiteX126" fmla="*/ 1590261 w 2146852"/>
                  <a:gd name="connsiteY126" fmla="*/ 251791 h 7633252"/>
                  <a:gd name="connsiteX127" fmla="*/ 1643270 w 2146852"/>
                  <a:gd name="connsiteY127" fmla="*/ 265044 h 7633252"/>
                  <a:gd name="connsiteX128" fmla="*/ 1881809 w 2146852"/>
                  <a:gd name="connsiteY128" fmla="*/ 251791 h 7633252"/>
                  <a:gd name="connsiteX129" fmla="*/ 1961322 w 2146852"/>
                  <a:gd name="connsiteY129" fmla="*/ 225287 h 7633252"/>
                  <a:gd name="connsiteX130" fmla="*/ 2014330 w 2146852"/>
                  <a:gd name="connsiteY130" fmla="*/ 212035 h 7633252"/>
                  <a:gd name="connsiteX131" fmla="*/ 2040835 w 2146852"/>
                  <a:gd name="connsiteY131" fmla="*/ 185531 h 7633252"/>
                  <a:gd name="connsiteX132" fmla="*/ 2080591 w 2146852"/>
                  <a:gd name="connsiteY132" fmla="*/ 172278 h 7633252"/>
                  <a:gd name="connsiteX133" fmla="*/ 2107096 w 2146852"/>
                  <a:gd name="connsiteY133" fmla="*/ 92765 h 7633252"/>
                  <a:gd name="connsiteX134" fmla="*/ 2146852 w 2146852"/>
                  <a:gd name="connsiteY134" fmla="*/ 39757 h 7633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</a:cxnLst>
                <a:rect l="l" t="t" r="r" b="b"/>
                <a:pathLst>
                  <a:path w="2146852" h="7633252">
                    <a:moveTo>
                      <a:pt x="702365" y="7633252"/>
                    </a:moveTo>
                    <a:cubicBezTo>
                      <a:pt x="734196" y="7625294"/>
                      <a:pt x="772250" y="7622095"/>
                      <a:pt x="795130" y="7593496"/>
                    </a:cubicBezTo>
                    <a:cubicBezTo>
                      <a:pt x="803857" y="7582588"/>
                      <a:pt x="801452" y="7565868"/>
                      <a:pt x="808383" y="7553739"/>
                    </a:cubicBezTo>
                    <a:cubicBezTo>
                      <a:pt x="819341" y="7534562"/>
                      <a:pt x="834887" y="7518400"/>
                      <a:pt x="848139" y="7500731"/>
                    </a:cubicBezTo>
                    <a:cubicBezTo>
                      <a:pt x="883921" y="7393383"/>
                      <a:pt x="868987" y="7454592"/>
                      <a:pt x="848139" y="7235687"/>
                    </a:cubicBezTo>
                    <a:cubicBezTo>
                      <a:pt x="846412" y="7217556"/>
                      <a:pt x="842062" y="7199419"/>
                      <a:pt x="834887" y="7182678"/>
                    </a:cubicBezTo>
                    <a:cubicBezTo>
                      <a:pt x="828613" y="7168039"/>
                      <a:pt x="815506" y="7157167"/>
                      <a:pt x="808383" y="7142922"/>
                    </a:cubicBezTo>
                    <a:cubicBezTo>
                      <a:pt x="802136" y="7130428"/>
                      <a:pt x="801377" y="7115659"/>
                      <a:pt x="795130" y="7103165"/>
                    </a:cubicBezTo>
                    <a:cubicBezTo>
                      <a:pt x="771481" y="7055868"/>
                      <a:pt x="724236" y="7019020"/>
                      <a:pt x="689113" y="6983896"/>
                    </a:cubicBezTo>
                    <a:lnTo>
                      <a:pt x="662609" y="6957391"/>
                    </a:lnTo>
                    <a:cubicBezTo>
                      <a:pt x="623294" y="6839454"/>
                      <a:pt x="697438" y="7034753"/>
                      <a:pt x="569843" y="6864626"/>
                    </a:cubicBezTo>
                    <a:cubicBezTo>
                      <a:pt x="515092" y="6791624"/>
                      <a:pt x="545707" y="6827239"/>
                      <a:pt x="477078" y="6758609"/>
                    </a:cubicBezTo>
                    <a:lnTo>
                      <a:pt x="437322" y="6718852"/>
                    </a:lnTo>
                    <a:lnTo>
                      <a:pt x="410817" y="6692348"/>
                    </a:lnTo>
                    <a:cubicBezTo>
                      <a:pt x="401982" y="6674678"/>
                      <a:pt x="395796" y="6655414"/>
                      <a:pt x="384313" y="6639339"/>
                    </a:cubicBezTo>
                    <a:cubicBezTo>
                      <a:pt x="373420" y="6624089"/>
                      <a:pt x="354952" y="6615177"/>
                      <a:pt x="344556" y="6599583"/>
                    </a:cubicBezTo>
                    <a:cubicBezTo>
                      <a:pt x="336807" y="6587960"/>
                      <a:pt x="338088" y="6572037"/>
                      <a:pt x="331304" y="6559826"/>
                    </a:cubicBezTo>
                    <a:cubicBezTo>
                      <a:pt x="315834" y="6531980"/>
                      <a:pt x="292542" y="6508804"/>
                      <a:pt x="278296" y="6480313"/>
                    </a:cubicBezTo>
                    <a:cubicBezTo>
                      <a:pt x="244668" y="6413059"/>
                      <a:pt x="262749" y="6443741"/>
                      <a:pt x="225287" y="6387548"/>
                    </a:cubicBezTo>
                    <a:cubicBezTo>
                      <a:pt x="220870" y="6374296"/>
                      <a:pt x="215873" y="6361223"/>
                      <a:pt x="212035" y="6347791"/>
                    </a:cubicBezTo>
                    <a:cubicBezTo>
                      <a:pt x="207032" y="6330279"/>
                      <a:pt x="205958" y="6311523"/>
                      <a:pt x="198783" y="6294783"/>
                    </a:cubicBezTo>
                    <a:cubicBezTo>
                      <a:pt x="192509" y="6280143"/>
                      <a:pt x="181113" y="6268278"/>
                      <a:pt x="172278" y="6255026"/>
                    </a:cubicBezTo>
                    <a:cubicBezTo>
                      <a:pt x="167861" y="6241774"/>
                      <a:pt x="166213" y="6227248"/>
                      <a:pt x="159026" y="6215270"/>
                    </a:cubicBezTo>
                    <a:cubicBezTo>
                      <a:pt x="152598" y="6204556"/>
                      <a:pt x="138110" y="6199940"/>
                      <a:pt x="132522" y="6188765"/>
                    </a:cubicBezTo>
                    <a:cubicBezTo>
                      <a:pt x="124377" y="6172475"/>
                      <a:pt x="126445" y="6152497"/>
                      <a:pt x="119270" y="6135757"/>
                    </a:cubicBezTo>
                    <a:cubicBezTo>
                      <a:pt x="112996" y="6121117"/>
                      <a:pt x="101600" y="6109252"/>
                      <a:pt x="92765" y="6096000"/>
                    </a:cubicBezTo>
                    <a:cubicBezTo>
                      <a:pt x="51337" y="5930283"/>
                      <a:pt x="104284" y="6136318"/>
                      <a:pt x="66261" y="6003235"/>
                    </a:cubicBezTo>
                    <a:cubicBezTo>
                      <a:pt x="61257" y="5985722"/>
                      <a:pt x="57426" y="5967896"/>
                      <a:pt x="53009" y="5950226"/>
                    </a:cubicBezTo>
                    <a:cubicBezTo>
                      <a:pt x="57426" y="5888383"/>
                      <a:pt x="57064" y="5826011"/>
                      <a:pt x="66261" y="5764696"/>
                    </a:cubicBezTo>
                    <a:cubicBezTo>
                      <a:pt x="70405" y="5737067"/>
                      <a:pt x="73010" y="5704938"/>
                      <a:pt x="92765" y="5685183"/>
                    </a:cubicBezTo>
                    <a:lnTo>
                      <a:pt x="119270" y="5658678"/>
                    </a:lnTo>
                    <a:cubicBezTo>
                      <a:pt x="123687" y="5645426"/>
                      <a:pt x="127019" y="5631761"/>
                      <a:pt x="132522" y="5618922"/>
                    </a:cubicBezTo>
                    <a:cubicBezTo>
                      <a:pt x="145080" y="5589621"/>
                      <a:pt x="165054" y="5551752"/>
                      <a:pt x="185530" y="5526157"/>
                    </a:cubicBezTo>
                    <a:cubicBezTo>
                      <a:pt x="193335" y="5516400"/>
                      <a:pt x="205104" y="5510048"/>
                      <a:pt x="212035" y="5499652"/>
                    </a:cubicBezTo>
                    <a:cubicBezTo>
                      <a:pt x="222993" y="5483215"/>
                      <a:pt x="226686" y="5462448"/>
                      <a:pt x="238539" y="5446644"/>
                    </a:cubicBezTo>
                    <a:cubicBezTo>
                      <a:pt x="253532" y="5426653"/>
                      <a:pt x="277687" y="5414427"/>
                      <a:pt x="291548" y="5393635"/>
                    </a:cubicBezTo>
                    <a:cubicBezTo>
                      <a:pt x="353391" y="5300870"/>
                      <a:pt x="318052" y="5331791"/>
                      <a:pt x="384313" y="5287618"/>
                    </a:cubicBezTo>
                    <a:cubicBezTo>
                      <a:pt x="448886" y="5190756"/>
                      <a:pt x="362944" y="5305425"/>
                      <a:pt x="463826" y="5221357"/>
                    </a:cubicBezTo>
                    <a:cubicBezTo>
                      <a:pt x="476062" y="5211161"/>
                      <a:pt x="480380" y="5194037"/>
                      <a:pt x="490330" y="5181600"/>
                    </a:cubicBezTo>
                    <a:cubicBezTo>
                      <a:pt x="498135" y="5171844"/>
                      <a:pt x="508000" y="5163931"/>
                      <a:pt x="516835" y="5155096"/>
                    </a:cubicBezTo>
                    <a:cubicBezTo>
                      <a:pt x="540017" y="5062368"/>
                      <a:pt x="511668" y="5137127"/>
                      <a:pt x="569843" y="5062331"/>
                    </a:cubicBezTo>
                    <a:cubicBezTo>
                      <a:pt x="589400" y="5037187"/>
                      <a:pt x="622852" y="4982818"/>
                      <a:pt x="622852" y="4982818"/>
                    </a:cubicBezTo>
                    <a:cubicBezTo>
                      <a:pt x="653307" y="4891451"/>
                      <a:pt x="629600" y="4923059"/>
                      <a:pt x="675861" y="4876800"/>
                    </a:cubicBezTo>
                    <a:cubicBezTo>
                      <a:pt x="749528" y="4655797"/>
                      <a:pt x="712842" y="4796177"/>
                      <a:pt x="689113" y="4333461"/>
                    </a:cubicBezTo>
                    <a:cubicBezTo>
                      <a:pt x="687818" y="4308215"/>
                      <a:pt x="669852" y="4266044"/>
                      <a:pt x="662609" y="4240696"/>
                    </a:cubicBezTo>
                    <a:cubicBezTo>
                      <a:pt x="641215" y="4165819"/>
                      <a:pt x="663200" y="4208453"/>
                      <a:pt x="622852" y="4147931"/>
                    </a:cubicBezTo>
                    <a:cubicBezTo>
                      <a:pt x="612038" y="4115487"/>
                      <a:pt x="603565" y="4083822"/>
                      <a:pt x="583096" y="4055165"/>
                    </a:cubicBezTo>
                    <a:cubicBezTo>
                      <a:pt x="572203" y="4039915"/>
                      <a:pt x="555337" y="4029807"/>
                      <a:pt x="543339" y="4015409"/>
                    </a:cubicBezTo>
                    <a:cubicBezTo>
                      <a:pt x="533143" y="4003173"/>
                      <a:pt x="526785" y="3988089"/>
                      <a:pt x="516835" y="3975652"/>
                    </a:cubicBezTo>
                    <a:cubicBezTo>
                      <a:pt x="473295" y="3921227"/>
                      <a:pt x="504619" y="3980780"/>
                      <a:pt x="463826" y="3909391"/>
                    </a:cubicBezTo>
                    <a:cubicBezTo>
                      <a:pt x="454025" y="3892239"/>
                      <a:pt x="445104" y="3874541"/>
                      <a:pt x="437322" y="3856383"/>
                    </a:cubicBezTo>
                    <a:cubicBezTo>
                      <a:pt x="431819" y="3843543"/>
                      <a:pt x="431819" y="3828249"/>
                      <a:pt x="424070" y="3816626"/>
                    </a:cubicBezTo>
                    <a:cubicBezTo>
                      <a:pt x="413674" y="3801032"/>
                      <a:pt x="396311" y="3791268"/>
                      <a:pt x="384313" y="3776870"/>
                    </a:cubicBezTo>
                    <a:cubicBezTo>
                      <a:pt x="374117" y="3764634"/>
                      <a:pt x="367759" y="3749550"/>
                      <a:pt x="357809" y="3737113"/>
                    </a:cubicBezTo>
                    <a:cubicBezTo>
                      <a:pt x="350004" y="3727357"/>
                      <a:pt x="338801" y="3720604"/>
                      <a:pt x="331304" y="3710609"/>
                    </a:cubicBezTo>
                    <a:cubicBezTo>
                      <a:pt x="312191" y="3685126"/>
                      <a:pt x="300820" y="3653620"/>
                      <a:pt x="278296" y="3631096"/>
                    </a:cubicBezTo>
                    <a:cubicBezTo>
                      <a:pt x="229266" y="3582066"/>
                      <a:pt x="258725" y="3614990"/>
                      <a:pt x="198783" y="3525078"/>
                    </a:cubicBezTo>
                    <a:lnTo>
                      <a:pt x="145774" y="3445565"/>
                    </a:lnTo>
                    <a:cubicBezTo>
                      <a:pt x="136939" y="3427896"/>
                      <a:pt x="127052" y="3410715"/>
                      <a:pt x="119270" y="3392557"/>
                    </a:cubicBezTo>
                    <a:cubicBezTo>
                      <a:pt x="113767" y="3379717"/>
                      <a:pt x="112264" y="3365294"/>
                      <a:pt x="106017" y="3352800"/>
                    </a:cubicBezTo>
                    <a:cubicBezTo>
                      <a:pt x="98894" y="3338555"/>
                      <a:pt x="88348" y="3326296"/>
                      <a:pt x="79513" y="3313044"/>
                    </a:cubicBezTo>
                    <a:cubicBezTo>
                      <a:pt x="44458" y="3172819"/>
                      <a:pt x="92053" y="3337946"/>
                      <a:pt x="39756" y="3220278"/>
                    </a:cubicBezTo>
                    <a:cubicBezTo>
                      <a:pt x="28409" y="3194748"/>
                      <a:pt x="22087" y="3167269"/>
                      <a:pt x="13252" y="3140765"/>
                    </a:cubicBezTo>
                    <a:lnTo>
                      <a:pt x="0" y="3101009"/>
                    </a:lnTo>
                    <a:cubicBezTo>
                      <a:pt x="1949" y="3081514"/>
                      <a:pt x="3207" y="2970665"/>
                      <a:pt x="26504" y="2928731"/>
                    </a:cubicBezTo>
                    <a:cubicBezTo>
                      <a:pt x="41974" y="2900885"/>
                      <a:pt x="79513" y="2849218"/>
                      <a:pt x="79513" y="2849218"/>
                    </a:cubicBezTo>
                    <a:cubicBezTo>
                      <a:pt x="102972" y="2755382"/>
                      <a:pt x="74963" y="2828780"/>
                      <a:pt x="119270" y="2769704"/>
                    </a:cubicBezTo>
                    <a:cubicBezTo>
                      <a:pt x="142771" y="2738369"/>
                      <a:pt x="164045" y="2689740"/>
                      <a:pt x="198783" y="2663687"/>
                    </a:cubicBezTo>
                    <a:cubicBezTo>
                      <a:pt x="224267" y="2644574"/>
                      <a:pt x="251792" y="2628348"/>
                      <a:pt x="278296" y="2610678"/>
                    </a:cubicBezTo>
                    <a:cubicBezTo>
                      <a:pt x="291548" y="2601843"/>
                      <a:pt x="306790" y="2595436"/>
                      <a:pt x="318052" y="2584174"/>
                    </a:cubicBezTo>
                    <a:cubicBezTo>
                      <a:pt x="369071" y="2533156"/>
                      <a:pt x="342215" y="2554814"/>
                      <a:pt x="397565" y="2517913"/>
                    </a:cubicBezTo>
                    <a:cubicBezTo>
                      <a:pt x="423624" y="2478825"/>
                      <a:pt x="425565" y="2470284"/>
                      <a:pt x="463826" y="2438400"/>
                    </a:cubicBezTo>
                    <a:cubicBezTo>
                      <a:pt x="476062" y="2428204"/>
                      <a:pt x="491597" y="2422384"/>
                      <a:pt x="503583" y="2411896"/>
                    </a:cubicBezTo>
                    <a:cubicBezTo>
                      <a:pt x="527090" y="2391327"/>
                      <a:pt x="569843" y="2345635"/>
                      <a:pt x="569843" y="2345635"/>
                    </a:cubicBezTo>
                    <a:cubicBezTo>
                      <a:pt x="574261" y="2332383"/>
                      <a:pt x="575347" y="2317501"/>
                      <a:pt x="583096" y="2305878"/>
                    </a:cubicBezTo>
                    <a:cubicBezTo>
                      <a:pt x="593492" y="2290284"/>
                      <a:pt x="610854" y="2280519"/>
                      <a:pt x="622852" y="2266122"/>
                    </a:cubicBezTo>
                    <a:cubicBezTo>
                      <a:pt x="633048" y="2253886"/>
                      <a:pt x="640521" y="2239617"/>
                      <a:pt x="649356" y="2226365"/>
                    </a:cubicBezTo>
                    <a:cubicBezTo>
                      <a:pt x="653774" y="2208696"/>
                      <a:pt x="654464" y="2189647"/>
                      <a:pt x="662609" y="2173357"/>
                    </a:cubicBezTo>
                    <a:cubicBezTo>
                      <a:pt x="668197" y="2162182"/>
                      <a:pt x="683525" y="2158027"/>
                      <a:pt x="689113" y="2146852"/>
                    </a:cubicBezTo>
                    <a:cubicBezTo>
                      <a:pt x="697258" y="2130562"/>
                      <a:pt x="695190" y="2110584"/>
                      <a:pt x="702365" y="2093844"/>
                    </a:cubicBezTo>
                    <a:cubicBezTo>
                      <a:pt x="708639" y="2079204"/>
                      <a:pt x="720035" y="2067339"/>
                      <a:pt x="728870" y="2054087"/>
                    </a:cubicBezTo>
                    <a:cubicBezTo>
                      <a:pt x="733116" y="2037102"/>
                      <a:pt x="745868" y="1980335"/>
                      <a:pt x="755374" y="1961322"/>
                    </a:cubicBezTo>
                    <a:cubicBezTo>
                      <a:pt x="762497" y="1947076"/>
                      <a:pt x="773043" y="1934817"/>
                      <a:pt x="781878" y="1921565"/>
                    </a:cubicBezTo>
                    <a:cubicBezTo>
                      <a:pt x="801907" y="1841449"/>
                      <a:pt x="789369" y="1885842"/>
                      <a:pt x="821635" y="1789044"/>
                    </a:cubicBezTo>
                    <a:lnTo>
                      <a:pt x="834887" y="1749287"/>
                    </a:lnTo>
                    <a:lnTo>
                      <a:pt x="848139" y="1709531"/>
                    </a:lnTo>
                    <a:cubicBezTo>
                      <a:pt x="838330" y="1562390"/>
                      <a:pt x="849717" y="1556025"/>
                      <a:pt x="821635" y="1457739"/>
                    </a:cubicBezTo>
                    <a:cubicBezTo>
                      <a:pt x="817798" y="1444308"/>
                      <a:pt x="814630" y="1430477"/>
                      <a:pt x="808383" y="1417983"/>
                    </a:cubicBezTo>
                    <a:cubicBezTo>
                      <a:pt x="801260" y="1403737"/>
                      <a:pt x="790713" y="1391478"/>
                      <a:pt x="781878" y="1378226"/>
                    </a:cubicBezTo>
                    <a:cubicBezTo>
                      <a:pt x="777461" y="1364974"/>
                      <a:pt x="775813" y="1350448"/>
                      <a:pt x="768626" y="1338470"/>
                    </a:cubicBezTo>
                    <a:cubicBezTo>
                      <a:pt x="721534" y="1259982"/>
                      <a:pt x="744117" y="1397465"/>
                      <a:pt x="689113" y="1232452"/>
                    </a:cubicBezTo>
                    <a:cubicBezTo>
                      <a:pt x="663775" y="1156437"/>
                      <a:pt x="693015" y="1224404"/>
                      <a:pt x="649356" y="1166191"/>
                    </a:cubicBezTo>
                    <a:cubicBezTo>
                      <a:pt x="617554" y="1123787"/>
                      <a:pt x="607837" y="1090568"/>
                      <a:pt x="569843" y="1060174"/>
                    </a:cubicBezTo>
                    <a:cubicBezTo>
                      <a:pt x="557406" y="1050225"/>
                      <a:pt x="543339" y="1042505"/>
                      <a:pt x="530087" y="1033670"/>
                    </a:cubicBezTo>
                    <a:cubicBezTo>
                      <a:pt x="494748" y="927651"/>
                      <a:pt x="547757" y="1051340"/>
                      <a:pt x="477078" y="980661"/>
                    </a:cubicBezTo>
                    <a:cubicBezTo>
                      <a:pt x="467200" y="970783"/>
                      <a:pt x="470073" y="953398"/>
                      <a:pt x="463826" y="940904"/>
                    </a:cubicBezTo>
                    <a:cubicBezTo>
                      <a:pt x="456703" y="926658"/>
                      <a:pt x="447687" y="913241"/>
                      <a:pt x="437322" y="901148"/>
                    </a:cubicBezTo>
                    <a:cubicBezTo>
                      <a:pt x="421060" y="882175"/>
                      <a:pt x="395488" y="870490"/>
                      <a:pt x="384313" y="848139"/>
                    </a:cubicBezTo>
                    <a:cubicBezTo>
                      <a:pt x="375478" y="830470"/>
                      <a:pt x="369937" y="810725"/>
                      <a:pt x="357809" y="795131"/>
                    </a:cubicBezTo>
                    <a:cubicBezTo>
                      <a:pt x="338632" y="770475"/>
                      <a:pt x="308875" y="754860"/>
                      <a:pt x="291548" y="728870"/>
                    </a:cubicBezTo>
                    <a:lnTo>
                      <a:pt x="265043" y="689113"/>
                    </a:lnTo>
                    <a:cubicBezTo>
                      <a:pt x="260626" y="675861"/>
                      <a:pt x="258038" y="661851"/>
                      <a:pt x="251791" y="649357"/>
                    </a:cubicBezTo>
                    <a:cubicBezTo>
                      <a:pt x="244668" y="635111"/>
                      <a:pt x="231756" y="624154"/>
                      <a:pt x="225287" y="609600"/>
                    </a:cubicBezTo>
                    <a:cubicBezTo>
                      <a:pt x="213940" y="584070"/>
                      <a:pt x="207618" y="556591"/>
                      <a:pt x="198783" y="530087"/>
                    </a:cubicBezTo>
                    <a:lnTo>
                      <a:pt x="185530" y="490331"/>
                    </a:lnTo>
                    <a:lnTo>
                      <a:pt x="172278" y="450574"/>
                    </a:lnTo>
                    <a:cubicBezTo>
                      <a:pt x="176695" y="415235"/>
                      <a:pt x="179675" y="379686"/>
                      <a:pt x="185530" y="344557"/>
                    </a:cubicBezTo>
                    <a:cubicBezTo>
                      <a:pt x="188524" y="326591"/>
                      <a:pt x="188680" y="306703"/>
                      <a:pt x="198783" y="291548"/>
                    </a:cubicBezTo>
                    <a:cubicBezTo>
                      <a:pt x="207618" y="278296"/>
                      <a:pt x="226446" y="275409"/>
                      <a:pt x="238539" y="265044"/>
                    </a:cubicBezTo>
                    <a:cubicBezTo>
                      <a:pt x="257512" y="248782"/>
                      <a:pt x="267842" y="219937"/>
                      <a:pt x="291548" y="212035"/>
                    </a:cubicBezTo>
                    <a:cubicBezTo>
                      <a:pt x="384786" y="180956"/>
                      <a:pt x="269678" y="221407"/>
                      <a:pt x="384313" y="172278"/>
                    </a:cubicBezTo>
                    <a:cubicBezTo>
                      <a:pt x="397153" y="166775"/>
                      <a:pt x="410818" y="163443"/>
                      <a:pt x="424070" y="159026"/>
                    </a:cubicBezTo>
                    <a:cubicBezTo>
                      <a:pt x="437322" y="150191"/>
                      <a:pt x="449187" y="138796"/>
                      <a:pt x="463826" y="132522"/>
                    </a:cubicBezTo>
                    <a:cubicBezTo>
                      <a:pt x="480567" y="125347"/>
                      <a:pt x="499390" y="124504"/>
                      <a:pt x="516835" y="119270"/>
                    </a:cubicBezTo>
                    <a:cubicBezTo>
                      <a:pt x="543595" y="111242"/>
                      <a:pt x="569844" y="101600"/>
                      <a:pt x="596348" y="92765"/>
                    </a:cubicBezTo>
                    <a:lnTo>
                      <a:pt x="675861" y="66261"/>
                    </a:lnTo>
                    <a:cubicBezTo>
                      <a:pt x="689113" y="61844"/>
                      <a:pt x="702065" y="56397"/>
                      <a:pt x="715617" y="53009"/>
                    </a:cubicBezTo>
                    <a:cubicBezTo>
                      <a:pt x="750956" y="44174"/>
                      <a:pt x="787077" y="38023"/>
                      <a:pt x="821635" y="26504"/>
                    </a:cubicBezTo>
                    <a:lnTo>
                      <a:pt x="901148" y="0"/>
                    </a:lnTo>
                    <a:cubicBezTo>
                      <a:pt x="967409" y="8835"/>
                      <a:pt x="1035655" y="8140"/>
                      <a:pt x="1099930" y="26504"/>
                    </a:cubicBezTo>
                    <a:cubicBezTo>
                      <a:pt x="1130559" y="35255"/>
                      <a:pt x="1152939" y="61843"/>
                      <a:pt x="1179443" y="79513"/>
                    </a:cubicBezTo>
                    <a:cubicBezTo>
                      <a:pt x="1192695" y="88348"/>
                      <a:pt x="1203748" y="102155"/>
                      <a:pt x="1219200" y="106018"/>
                    </a:cubicBezTo>
                    <a:cubicBezTo>
                      <a:pt x="1236185" y="110264"/>
                      <a:pt x="1292952" y="123016"/>
                      <a:pt x="1311965" y="132522"/>
                    </a:cubicBezTo>
                    <a:cubicBezTo>
                      <a:pt x="1414723" y="183901"/>
                      <a:pt x="1291551" y="138969"/>
                      <a:pt x="1391478" y="172278"/>
                    </a:cubicBezTo>
                    <a:cubicBezTo>
                      <a:pt x="1409148" y="185530"/>
                      <a:pt x="1424304" y="203065"/>
                      <a:pt x="1444487" y="212035"/>
                    </a:cubicBezTo>
                    <a:cubicBezTo>
                      <a:pt x="1465070" y="221183"/>
                      <a:pt x="1489017" y="219361"/>
                      <a:pt x="1510748" y="225287"/>
                    </a:cubicBezTo>
                    <a:cubicBezTo>
                      <a:pt x="1537702" y="232638"/>
                      <a:pt x="1563157" y="245015"/>
                      <a:pt x="1590261" y="251791"/>
                    </a:cubicBezTo>
                    <a:lnTo>
                      <a:pt x="1643270" y="265044"/>
                    </a:lnTo>
                    <a:cubicBezTo>
                      <a:pt x="1722783" y="260626"/>
                      <a:pt x="1802788" y="261669"/>
                      <a:pt x="1881809" y="251791"/>
                    </a:cubicBezTo>
                    <a:cubicBezTo>
                      <a:pt x="1909531" y="248326"/>
                      <a:pt x="1934218" y="232063"/>
                      <a:pt x="1961322" y="225287"/>
                    </a:cubicBezTo>
                    <a:lnTo>
                      <a:pt x="2014330" y="212035"/>
                    </a:lnTo>
                    <a:cubicBezTo>
                      <a:pt x="2023165" y="203200"/>
                      <a:pt x="2030121" y="191959"/>
                      <a:pt x="2040835" y="185531"/>
                    </a:cubicBezTo>
                    <a:cubicBezTo>
                      <a:pt x="2052813" y="178344"/>
                      <a:pt x="2072472" y="183645"/>
                      <a:pt x="2080591" y="172278"/>
                    </a:cubicBezTo>
                    <a:cubicBezTo>
                      <a:pt x="2096830" y="149544"/>
                      <a:pt x="2091599" y="116011"/>
                      <a:pt x="2107096" y="92765"/>
                    </a:cubicBezTo>
                    <a:cubicBezTo>
                      <a:pt x="2137065" y="47811"/>
                      <a:pt x="2122338" y="64271"/>
                      <a:pt x="2146852" y="39757"/>
                    </a:cubicBezTo>
                  </a:path>
                </a:pathLst>
              </a:cu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 Diagonal Corner Rectangle 25"/>
              <p:cNvSpPr/>
              <p:nvPr/>
            </p:nvSpPr>
            <p:spPr>
              <a:xfrm>
                <a:off x="609600" y="67818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 Diagonal Corner Rectangle 26"/>
              <p:cNvSpPr/>
              <p:nvPr/>
            </p:nvSpPr>
            <p:spPr>
              <a:xfrm>
                <a:off x="914400" y="46482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5229604">
                <a:off x="990600" y="22860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 Diagonal Corner Rectangle 28"/>
              <p:cNvSpPr/>
              <p:nvPr/>
            </p:nvSpPr>
            <p:spPr>
              <a:xfrm>
                <a:off x="1371600" y="11430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 Diagonal Corner Rectangle 29"/>
              <p:cNvSpPr/>
              <p:nvPr/>
            </p:nvSpPr>
            <p:spPr>
              <a:xfrm rot="4604726">
                <a:off x="1543573" y="630979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ound Diagonal Corner Rectangle 30"/>
              <p:cNvSpPr/>
              <p:nvPr/>
            </p:nvSpPr>
            <p:spPr>
              <a:xfrm rot="19448008">
                <a:off x="97208" y="1655894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 Diagonal Corner Rectangle 31"/>
              <p:cNvSpPr/>
              <p:nvPr/>
            </p:nvSpPr>
            <p:spPr>
              <a:xfrm rot="1507468">
                <a:off x="593860" y="1372621"/>
                <a:ext cx="449532" cy="38497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 Diagonal Corner Rectangle 32"/>
              <p:cNvSpPr/>
              <p:nvPr/>
            </p:nvSpPr>
            <p:spPr>
              <a:xfrm rot="21068341">
                <a:off x="418364" y="2406989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 Diagonal Corner Rectangle 33"/>
              <p:cNvSpPr/>
              <p:nvPr/>
            </p:nvSpPr>
            <p:spPr>
              <a:xfrm rot="4146964">
                <a:off x="312372" y="3459794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ound Diagonal Corner Rectangle 34"/>
              <p:cNvSpPr/>
              <p:nvPr/>
            </p:nvSpPr>
            <p:spPr>
              <a:xfrm rot="2821278">
                <a:off x="96001" y="4562558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 Diagonal Corner Rectangle 35"/>
              <p:cNvSpPr/>
              <p:nvPr/>
            </p:nvSpPr>
            <p:spPr>
              <a:xfrm rot="20067693">
                <a:off x="260141" y="7552611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 Diagonal Corner Rectangle 36"/>
              <p:cNvSpPr/>
              <p:nvPr/>
            </p:nvSpPr>
            <p:spPr>
              <a:xfrm rot="5400000">
                <a:off x="781863" y="5847537"/>
                <a:ext cx="549285" cy="4366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 Diagonal Corner Rectangle 37"/>
              <p:cNvSpPr/>
              <p:nvPr/>
            </p:nvSpPr>
            <p:spPr>
              <a:xfrm rot="19398071">
                <a:off x="2209624" y="425658"/>
                <a:ext cx="549285" cy="4366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8"/>
            <p:cNvGrpSpPr/>
            <p:nvPr/>
          </p:nvGrpSpPr>
          <p:grpSpPr>
            <a:xfrm rot="21134140">
              <a:off x="4188033" y="2488341"/>
              <a:ext cx="816641" cy="1139546"/>
              <a:chOff x="5638800" y="3223341"/>
              <a:chExt cx="1676400" cy="2339259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6172200" y="4876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9436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4770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6388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1722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629400" y="4191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5867400" y="3733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400800" y="36576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 Diagonal Corner Rectangle 46"/>
              <p:cNvSpPr/>
              <p:nvPr/>
            </p:nvSpPr>
            <p:spPr>
              <a:xfrm>
                <a:off x="6324600" y="3276600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 Diagonal Corner Rectangle 47"/>
              <p:cNvSpPr/>
              <p:nvPr/>
            </p:nvSpPr>
            <p:spPr>
              <a:xfrm rot="17443209">
                <a:off x="5737940" y="3223341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49"/>
            <p:cNvGrpSpPr/>
            <p:nvPr/>
          </p:nvGrpSpPr>
          <p:grpSpPr>
            <a:xfrm rot="21134140">
              <a:off x="5712032" y="1269140"/>
              <a:ext cx="816641" cy="1139546"/>
              <a:chOff x="5638800" y="3223341"/>
              <a:chExt cx="1676400" cy="2339259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6172200" y="4876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9436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4770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6388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1722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629400" y="4191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867400" y="3733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400800" y="36576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ound Diagonal Corner Rectangle 58"/>
              <p:cNvSpPr/>
              <p:nvPr/>
            </p:nvSpPr>
            <p:spPr>
              <a:xfrm>
                <a:off x="6324600" y="3276600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 Diagonal Corner Rectangle 59"/>
              <p:cNvSpPr/>
              <p:nvPr/>
            </p:nvSpPr>
            <p:spPr>
              <a:xfrm rot="17443209">
                <a:off x="5737940" y="3223341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60"/>
            <p:cNvGrpSpPr/>
            <p:nvPr/>
          </p:nvGrpSpPr>
          <p:grpSpPr>
            <a:xfrm rot="21134140">
              <a:off x="6931232" y="1421540"/>
              <a:ext cx="816641" cy="1139546"/>
              <a:chOff x="5638800" y="3223341"/>
              <a:chExt cx="1676400" cy="2339259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6172200" y="4876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9436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4770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6388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1722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6629400" y="4191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67400" y="3733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400800" y="36576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 Diagonal Corner Rectangle 69"/>
              <p:cNvSpPr/>
              <p:nvPr/>
            </p:nvSpPr>
            <p:spPr>
              <a:xfrm>
                <a:off x="6324600" y="3276600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 Diagonal Corner Rectangle 70"/>
              <p:cNvSpPr/>
              <p:nvPr/>
            </p:nvSpPr>
            <p:spPr>
              <a:xfrm rot="17443209">
                <a:off x="5737940" y="3223341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5092828" y="4172764"/>
            <a:ext cx="1463943" cy="1951450"/>
            <a:chOff x="5092828" y="4172764"/>
            <a:chExt cx="1463943" cy="1951450"/>
          </a:xfrm>
        </p:grpSpPr>
        <p:grpSp>
          <p:nvGrpSpPr>
            <p:cNvPr id="79" name="Group 7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76" name="Round Diagonal Corner Rectangle 7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 Diagonal Corner Rectangle 7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73" name="Trapezoid 72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0" name="Round Diagonal Corner Rectangle 79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279308" y="2893769"/>
            <a:ext cx="2125148" cy="1438737"/>
            <a:chOff x="6279308" y="2893769"/>
            <a:chExt cx="2125148" cy="1438737"/>
          </a:xfrm>
        </p:grpSpPr>
        <p:grpSp>
          <p:nvGrpSpPr>
            <p:cNvPr id="96" name="Group 95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83" name="Donut 82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lowchart: Magnetic Disk 83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85" name="Rounded Rectangle 84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Isosceles Triangle 85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7" name="Rounded Rectangle 86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5" name="Group 94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90" name="Teardrop 89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eardrop 90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ardrop 91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eardrop 92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eardrop 93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8" name="Group 97"/>
          <p:cNvGrpSpPr/>
          <p:nvPr/>
        </p:nvGrpSpPr>
        <p:grpSpPr>
          <a:xfrm>
            <a:off x="2725869" y="4574053"/>
            <a:ext cx="903304" cy="1685887"/>
            <a:chOff x="522440" y="4127737"/>
            <a:chExt cx="903304" cy="1685887"/>
          </a:xfrm>
        </p:grpSpPr>
        <p:grpSp>
          <p:nvGrpSpPr>
            <p:cNvPr id="99" name="Group 98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06" name="Round Diagonal Corner Rectangle 10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 Diagonal Corner Rectangle 10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04" name="Trapezoid 10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Round Diagonal Corner Rectangle 100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 Diagonal Corner Rectangle 101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 Diagonal Corner Rectangle 102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3982367" y="6400800"/>
            <a:ext cx="379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lesson 21 Primary 4   on faith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0" y="1653998"/>
            <a:ext cx="7696200" cy="3979003"/>
            <a:chOff x="762000" y="1653998"/>
            <a:chExt cx="7696200" cy="3979003"/>
          </a:xfrm>
        </p:grpSpPr>
        <p:grpSp>
          <p:nvGrpSpPr>
            <p:cNvPr id="3" name="Group 23"/>
            <p:cNvGrpSpPr/>
            <p:nvPr/>
          </p:nvGrpSpPr>
          <p:grpSpPr>
            <a:xfrm rot="2209730">
              <a:off x="1371616" y="1841327"/>
              <a:ext cx="1479746" cy="3791674"/>
              <a:chOff x="97208" y="425658"/>
              <a:chExt cx="2661701" cy="8055733"/>
            </a:xfrm>
          </p:grpSpPr>
          <p:sp>
            <p:nvSpPr>
              <p:cNvPr id="126" name="Freeform 45"/>
              <p:cNvSpPr/>
              <p:nvPr/>
            </p:nvSpPr>
            <p:spPr>
              <a:xfrm>
                <a:off x="225287" y="848139"/>
                <a:ext cx="2146852" cy="7633252"/>
              </a:xfrm>
              <a:custGeom>
                <a:avLst/>
                <a:gdLst>
                  <a:gd name="connsiteX0" fmla="*/ 702365 w 2146852"/>
                  <a:gd name="connsiteY0" fmla="*/ 7633252 h 7633252"/>
                  <a:gd name="connsiteX1" fmla="*/ 795130 w 2146852"/>
                  <a:gd name="connsiteY1" fmla="*/ 7593496 h 7633252"/>
                  <a:gd name="connsiteX2" fmla="*/ 808383 w 2146852"/>
                  <a:gd name="connsiteY2" fmla="*/ 7553739 h 7633252"/>
                  <a:gd name="connsiteX3" fmla="*/ 848139 w 2146852"/>
                  <a:gd name="connsiteY3" fmla="*/ 7500731 h 7633252"/>
                  <a:gd name="connsiteX4" fmla="*/ 848139 w 2146852"/>
                  <a:gd name="connsiteY4" fmla="*/ 7235687 h 7633252"/>
                  <a:gd name="connsiteX5" fmla="*/ 834887 w 2146852"/>
                  <a:gd name="connsiteY5" fmla="*/ 7182678 h 7633252"/>
                  <a:gd name="connsiteX6" fmla="*/ 808383 w 2146852"/>
                  <a:gd name="connsiteY6" fmla="*/ 7142922 h 7633252"/>
                  <a:gd name="connsiteX7" fmla="*/ 795130 w 2146852"/>
                  <a:gd name="connsiteY7" fmla="*/ 7103165 h 7633252"/>
                  <a:gd name="connsiteX8" fmla="*/ 689113 w 2146852"/>
                  <a:gd name="connsiteY8" fmla="*/ 6983896 h 7633252"/>
                  <a:gd name="connsiteX9" fmla="*/ 662609 w 2146852"/>
                  <a:gd name="connsiteY9" fmla="*/ 6957391 h 7633252"/>
                  <a:gd name="connsiteX10" fmla="*/ 569843 w 2146852"/>
                  <a:gd name="connsiteY10" fmla="*/ 6864626 h 7633252"/>
                  <a:gd name="connsiteX11" fmla="*/ 477078 w 2146852"/>
                  <a:gd name="connsiteY11" fmla="*/ 6758609 h 7633252"/>
                  <a:gd name="connsiteX12" fmla="*/ 437322 w 2146852"/>
                  <a:gd name="connsiteY12" fmla="*/ 6718852 h 7633252"/>
                  <a:gd name="connsiteX13" fmla="*/ 410817 w 2146852"/>
                  <a:gd name="connsiteY13" fmla="*/ 6692348 h 7633252"/>
                  <a:gd name="connsiteX14" fmla="*/ 384313 w 2146852"/>
                  <a:gd name="connsiteY14" fmla="*/ 6639339 h 7633252"/>
                  <a:gd name="connsiteX15" fmla="*/ 344556 w 2146852"/>
                  <a:gd name="connsiteY15" fmla="*/ 6599583 h 7633252"/>
                  <a:gd name="connsiteX16" fmla="*/ 331304 w 2146852"/>
                  <a:gd name="connsiteY16" fmla="*/ 6559826 h 7633252"/>
                  <a:gd name="connsiteX17" fmla="*/ 278296 w 2146852"/>
                  <a:gd name="connsiteY17" fmla="*/ 6480313 h 7633252"/>
                  <a:gd name="connsiteX18" fmla="*/ 225287 w 2146852"/>
                  <a:gd name="connsiteY18" fmla="*/ 6387548 h 7633252"/>
                  <a:gd name="connsiteX19" fmla="*/ 212035 w 2146852"/>
                  <a:gd name="connsiteY19" fmla="*/ 6347791 h 7633252"/>
                  <a:gd name="connsiteX20" fmla="*/ 198783 w 2146852"/>
                  <a:gd name="connsiteY20" fmla="*/ 6294783 h 7633252"/>
                  <a:gd name="connsiteX21" fmla="*/ 172278 w 2146852"/>
                  <a:gd name="connsiteY21" fmla="*/ 6255026 h 7633252"/>
                  <a:gd name="connsiteX22" fmla="*/ 159026 w 2146852"/>
                  <a:gd name="connsiteY22" fmla="*/ 6215270 h 7633252"/>
                  <a:gd name="connsiteX23" fmla="*/ 132522 w 2146852"/>
                  <a:gd name="connsiteY23" fmla="*/ 6188765 h 7633252"/>
                  <a:gd name="connsiteX24" fmla="*/ 119270 w 2146852"/>
                  <a:gd name="connsiteY24" fmla="*/ 6135757 h 7633252"/>
                  <a:gd name="connsiteX25" fmla="*/ 92765 w 2146852"/>
                  <a:gd name="connsiteY25" fmla="*/ 6096000 h 7633252"/>
                  <a:gd name="connsiteX26" fmla="*/ 66261 w 2146852"/>
                  <a:gd name="connsiteY26" fmla="*/ 6003235 h 7633252"/>
                  <a:gd name="connsiteX27" fmla="*/ 53009 w 2146852"/>
                  <a:gd name="connsiteY27" fmla="*/ 5950226 h 7633252"/>
                  <a:gd name="connsiteX28" fmla="*/ 66261 w 2146852"/>
                  <a:gd name="connsiteY28" fmla="*/ 5764696 h 7633252"/>
                  <a:gd name="connsiteX29" fmla="*/ 92765 w 2146852"/>
                  <a:gd name="connsiteY29" fmla="*/ 5685183 h 7633252"/>
                  <a:gd name="connsiteX30" fmla="*/ 119270 w 2146852"/>
                  <a:gd name="connsiteY30" fmla="*/ 5658678 h 7633252"/>
                  <a:gd name="connsiteX31" fmla="*/ 132522 w 2146852"/>
                  <a:gd name="connsiteY31" fmla="*/ 5618922 h 7633252"/>
                  <a:gd name="connsiteX32" fmla="*/ 185530 w 2146852"/>
                  <a:gd name="connsiteY32" fmla="*/ 5526157 h 7633252"/>
                  <a:gd name="connsiteX33" fmla="*/ 212035 w 2146852"/>
                  <a:gd name="connsiteY33" fmla="*/ 5499652 h 7633252"/>
                  <a:gd name="connsiteX34" fmla="*/ 238539 w 2146852"/>
                  <a:gd name="connsiteY34" fmla="*/ 5446644 h 7633252"/>
                  <a:gd name="connsiteX35" fmla="*/ 291548 w 2146852"/>
                  <a:gd name="connsiteY35" fmla="*/ 5393635 h 7633252"/>
                  <a:gd name="connsiteX36" fmla="*/ 384313 w 2146852"/>
                  <a:gd name="connsiteY36" fmla="*/ 5287618 h 7633252"/>
                  <a:gd name="connsiteX37" fmla="*/ 463826 w 2146852"/>
                  <a:gd name="connsiteY37" fmla="*/ 5221357 h 7633252"/>
                  <a:gd name="connsiteX38" fmla="*/ 490330 w 2146852"/>
                  <a:gd name="connsiteY38" fmla="*/ 5181600 h 7633252"/>
                  <a:gd name="connsiteX39" fmla="*/ 516835 w 2146852"/>
                  <a:gd name="connsiteY39" fmla="*/ 5155096 h 7633252"/>
                  <a:gd name="connsiteX40" fmla="*/ 569843 w 2146852"/>
                  <a:gd name="connsiteY40" fmla="*/ 5062331 h 7633252"/>
                  <a:gd name="connsiteX41" fmla="*/ 622852 w 2146852"/>
                  <a:gd name="connsiteY41" fmla="*/ 4982818 h 7633252"/>
                  <a:gd name="connsiteX42" fmla="*/ 675861 w 2146852"/>
                  <a:gd name="connsiteY42" fmla="*/ 4876800 h 7633252"/>
                  <a:gd name="connsiteX43" fmla="*/ 689113 w 2146852"/>
                  <a:gd name="connsiteY43" fmla="*/ 4333461 h 7633252"/>
                  <a:gd name="connsiteX44" fmla="*/ 662609 w 2146852"/>
                  <a:gd name="connsiteY44" fmla="*/ 4240696 h 7633252"/>
                  <a:gd name="connsiteX45" fmla="*/ 622852 w 2146852"/>
                  <a:gd name="connsiteY45" fmla="*/ 4147931 h 7633252"/>
                  <a:gd name="connsiteX46" fmla="*/ 583096 w 2146852"/>
                  <a:gd name="connsiteY46" fmla="*/ 4055165 h 7633252"/>
                  <a:gd name="connsiteX47" fmla="*/ 543339 w 2146852"/>
                  <a:gd name="connsiteY47" fmla="*/ 4015409 h 7633252"/>
                  <a:gd name="connsiteX48" fmla="*/ 516835 w 2146852"/>
                  <a:gd name="connsiteY48" fmla="*/ 3975652 h 7633252"/>
                  <a:gd name="connsiteX49" fmla="*/ 463826 w 2146852"/>
                  <a:gd name="connsiteY49" fmla="*/ 3909391 h 7633252"/>
                  <a:gd name="connsiteX50" fmla="*/ 437322 w 2146852"/>
                  <a:gd name="connsiteY50" fmla="*/ 3856383 h 7633252"/>
                  <a:gd name="connsiteX51" fmla="*/ 424070 w 2146852"/>
                  <a:gd name="connsiteY51" fmla="*/ 3816626 h 7633252"/>
                  <a:gd name="connsiteX52" fmla="*/ 384313 w 2146852"/>
                  <a:gd name="connsiteY52" fmla="*/ 3776870 h 7633252"/>
                  <a:gd name="connsiteX53" fmla="*/ 357809 w 2146852"/>
                  <a:gd name="connsiteY53" fmla="*/ 3737113 h 7633252"/>
                  <a:gd name="connsiteX54" fmla="*/ 331304 w 2146852"/>
                  <a:gd name="connsiteY54" fmla="*/ 3710609 h 7633252"/>
                  <a:gd name="connsiteX55" fmla="*/ 278296 w 2146852"/>
                  <a:gd name="connsiteY55" fmla="*/ 3631096 h 7633252"/>
                  <a:gd name="connsiteX56" fmla="*/ 198783 w 2146852"/>
                  <a:gd name="connsiteY56" fmla="*/ 3525078 h 7633252"/>
                  <a:gd name="connsiteX57" fmla="*/ 145774 w 2146852"/>
                  <a:gd name="connsiteY57" fmla="*/ 3445565 h 7633252"/>
                  <a:gd name="connsiteX58" fmla="*/ 119270 w 2146852"/>
                  <a:gd name="connsiteY58" fmla="*/ 3392557 h 7633252"/>
                  <a:gd name="connsiteX59" fmla="*/ 106017 w 2146852"/>
                  <a:gd name="connsiteY59" fmla="*/ 3352800 h 7633252"/>
                  <a:gd name="connsiteX60" fmla="*/ 79513 w 2146852"/>
                  <a:gd name="connsiteY60" fmla="*/ 3313044 h 7633252"/>
                  <a:gd name="connsiteX61" fmla="*/ 39756 w 2146852"/>
                  <a:gd name="connsiteY61" fmla="*/ 3220278 h 7633252"/>
                  <a:gd name="connsiteX62" fmla="*/ 13252 w 2146852"/>
                  <a:gd name="connsiteY62" fmla="*/ 3140765 h 7633252"/>
                  <a:gd name="connsiteX63" fmla="*/ 0 w 2146852"/>
                  <a:gd name="connsiteY63" fmla="*/ 3101009 h 7633252"/>
                  <a:gd name="connsiteX64" fmla="*/ 26504 w 2146852"/>
                  <a:gd name="connsiteY64" fmla="*/ 2928731 h 7633252"/>
                  <a:gd name="connsiteX65" fmla="*/ 79513 w 2146852"/>
                  <a:gd name="connsiteY65" fmla="*/ 2849218 h 7633252"/>
                  <a:gd name="connsiteX66" fmla="*/ 119270 w 2146852"/>
                  <a:gd name="connsiteY66" fmla="*/ 2769704 h 7633252"/>
                  <a:gd name="connsiteX67" fmla="*/ 198783 w 2146852"/>
                  <a:gd name="connsiteY67" fmla="*/ 2663687 h 7633252"/>
                  <a:gd name="connsiteX68" fmla="*/ 278296 w 2146852"/>
                  <a:gd name="connsiteY68" fmla="*/ 2610678 h 7633252"/>
                  <a:gd name="connsiteX69" fmla="*/ 318052 w 2146852"/>
                  <a:gd name="connsiteY69" fmla="*/ 2584174 h 7633252"/>
                  <a:gd name="connsiteX70" fmla="*/ 397565 w 2146852"/>
                  <a:gd name="connsiteY70" fmla="*/ 2517913 h 7633252"/>
                  <a:gd name="connsiteX71" fmla="*/ 463826 w 2146852"/>
                  <a:gd name="connsiteY71" fmla="*/ 2438400 h 7633252"/>
                  <a:gd name="connsiteX72" fmla="*/ 503583 w 2146852"/>
                  <a:gd name="connsiteY72" fmla="*/ 2411896 h 7633252"/>
                  <a:gd name="connsiteX73" fmla="*/ 569843 w 2146852"/>
                  <a:gd name="connsiteY73" fmla="*/ 2345635 h 7633252"/>
                  <a:gd name="connsiteX74" fmla="*/ 583096 w 2146852"/>
                  <a:gd name="connsiteY74" fmla="*/ 2305878 h 7633252"/>
                  <a:gd name="connsiteX75" fmla="*/ 622852 w 2146852"/>
                  <a:gd name="connsiteY75" fmla="*/ 2266122 h 7633252"/>
                  <a:gd name="connsiteX76" fmla="*/ 649356 w 2146852"/>
                  <a:gd name="connsiteY76" fmla="*/ 2226365 h 7633252"/>
                  <a:gd name="connsiteX77" fmla="*/ 662609 w 2146852"/>
                  <a:gd name="connsiteY77" fmla="*/ 2173357 h 7633252"/>
                  <a:gd name="connsiteX78" fmla="*/ 689113 w 2146852"/>
                  <a:gd name="connsiteY78" fmla="*/ 2146852 h 7633252"/>
                  <a:gd name="connsiteX79" fmla="*/ 702365 w 2146852"/>
                  <a:gd name="connsiteY79" fmla="*/ 2093844 h 7633252"/>
                  <a:gd name="connsiteX80" fmla="*/ 728870 w 2146852"/>
                  <a:gd name="connsiteY80" fmla="*/ 2054087 h 7633252"/>
                  <a:gd name="connsiteX81" fmla="*/ 755374 w 2146852"/>
                  <a:gd name="connsiteY81" fmla="*/ 1961322 h 7633252"/>
                  <a:gd name="connsiteX82" fmla="*/ 781878 w 2146852"/>
                  <a:gd name="connsiteY82" fmla="*/ 1921565 h 7633252"/>
                  <a:gd name="connsiteX83" fmla="*/ 821635 w 2146852"/>
                  <a:gd name="connsiteY83" fmla="*/ 1789044 h 7633252"/>
                  <a:gd name="connsiteX84" fmla="*/ 834887 w 2146852"/>
                  <a:gd name="connsiteY84" fmla="*/ 1749287 h 7633252"/>
                  <a:gd name="connsiteX85" fmla="*/ 848139 w 2146852"/>
                  <a:gd name="connsiteY85" fmla="*/ 1709531 h 7633252"/>
                  <a:gd name="connsiteX86" fmla="*/ 821635 w 2146852"/>
                  <a:gd name="connsiteY86" fmla="*/ 1457739 h 7633252"/>
                  <a:gd name="connsiteX87" fmla="*/ 808383 w 2146852"/>
                  <a:gd name="connsiteY87" fmla="*/ 1417983 h 7633252"/>
                  <a:gd name="connsiteX88" fmla="*/ 781878 w 2146852"/>
                  <a:gd name="connsiteY88" fmla="*/ 1378226 h 7633252"/>
                  <a:gd name="connsiteX89" fmla="*/ 768626 w 2146852"/>
                  <a:gd name="connsiteY89" fmla="*/ 1338470 h 7633252"/>
                  <a:gd name="connsiteX90" fmla="*/ 689113 w 2146852"/>
                  <a:gd name="connsiteY90" fmla="*/ 1232452 h 7633252"/>
                  <a:gd name="connsiteX91" fmla="*/ 649356 w 2146852"/>
                  <a:gd name="connsiteY91" fmla="*/ 1166191 h 7633252"/>
                  <a:gd name="connsiteX92" fmla="*/ 569843 w 2146852"/>
                  <a:gd name="connsiteY92" fmla="*/ 1060174 h 7633252"/>
                  <a:gd name="connsiteX93" fmla="*/ 530087 w 2146852"/>
                  <a:gd name="connsiteY93" fmla="*/ 1033670 h 7633252"/>
                  <a:gd name="connsiteX94" fmla="*/ 477078 w 2146852"/>
                  <a:gd name="connsiteY94" fmla="*/ 980661 h 7633252"/>
                  <a:gd name="connsiteX95" fmla="*/ 463826 w 2146852"/>
                  <a:gd name="connsiteY95" fmla="*/ 940904 h 7633252"/>
                  <a:gd name="connsiteX96" fmla="*/ 437322 w 2146852"/>
                  <a:gd name="connsiteY96" fmla="*/ 901148 h 7633252"/>
                  <a:gd name="connsiteX97" fmla="*/ 384313 w 2146852"/>
                  <a:gd name="connsiteY97" fmla="*/ 848139 h 7633252"/>
                  <a:gd name="connsiteX98" fmla="*/ 357809 w 2146852"/>
                  <a:gd name="connsiteY98" fmla="*/ 795131 h 7633252"/>
                  <a:gd name="connsiteX99" fmla="*/ 291548 w 2146852"/>
                  <a:gd name="connsiteY99" fmla="*/ 728870 h 7633252"/>
                  <a:gd name="connsiteX100" fmla="*/ 265043 w 2146852"/>
                  <a:gd name="connsiteY100" fmla="*/ 689113 h 7633252"/>
                  <a:gd name="connsiteX101" fmla="*/ 251791 w 2146852"/>
                  <a:gd name="connsiteY101" fmla="*/ 649357 h 7633252"/>
                  <a:gd name="connsiteX102" fmla="*/ 225287 w 2146852"/>
                  <a:gd name="connsiteY102" fmla="*/ 609600 h 7633252"/>
                  <a:gd name="connsiteX103" fmla="*/ 198783 w 2146852"/>
                  <a:gd name="connsiteY103" fmla="*/ 530087 h 7633252"/>
                  <a:gd name="connsiteX104" fmla="*/ 185530 w 2146852"/>
                  <a:gd name="connsiteY104" fmla="*/ 490331 h 7633252"/>
                  <a:gd name="connsiteX105" fmla="*/ 172278 w 2146852"/>
                  <a:gd name="connsiteY105" fmla="*/ 450574 h 7633252"/>
                  <a:gd name="connsiteX106" fmla="*/ 185530 w 2146852"/>
                  <a:gd name="connsiteY106" fmla="*/ 344557 h 7633252"/>
                  <a:gd name="connsiteX107" fmla="*/ 198783 w 2146852"/>
                  <a:gd name="connsiteY107" fmla="*/ 291548 h 7633252"/>
                  <a:gd name="connsiteX108" fmla="*/ 238539 w 2146852"/>
                  <a:gd name="connsiteY108" fmla="*/ 265044 h 7633252"/>
                  <a:gd name="connsiteX109" fmla="*/ 291548 w 2146852"/>
                  <a:gd name="connsiteY109" fmla="*/ 212035 h 7633252"/>
                  <a:gd name="connsiteX110" fmla="*/ 384313 w 2146852"/>
                  <a:gd name="connsiteY110" fmla="*/ 172278 h 7633252"/>
                  <a:gd name="connsiteX111" fmla="*/ 424070 w 2146852"/>
                  <a:gd name="connsiteY111" fmla="*/ 159026 h 7633252"/>
                  <a:gd name="connsiteX112" fmla="*/ 463826 w 2146852"/>
                  <a:gd name="connsiteY112" fmla="*/ 132522 h 7633252"/>
                  <a:gd name="connsiteX113" fmla="*/ 516835 w 2146852"/>
                  <a:gd name="connsiteY113" fmla="*/ 119270 h 7633252"/>
                  <a:gd name="connsiteX114" fmla="*/ 596348 w 2146852"/>
                  <a:gd name="connsiteY114" fmla="*/ 92765 h 7633252"/>
                  <a:gd name="connsiteX115" fmla="*/ 675861 w 2146852"/>
                  <a:gd name="connsiteY115" fmla="*/ 66261 h 7633252"/>
                  <a:gd name="connsiteX116" fmla="*/ 715617 w 2146852"/>
                  <a:gd name="connsiteY116" fmla="*/ 53009 h 7633252"/>
                  <a:gd name="connsiteX117" fmla="*/ 821635 w 2146852"/>
                  <a:gd name="connsiteY117" fmla="*/ 26504 h 7633252"/>
                  <a:gd name="connsiteX118" fmla="*/ 901148 w 2146852"/>
                  <a:gd name="connsiteY118" fmla="*/ 0 h 7633252"/>
                  <a:gd name="connsiteX119" fmla="*/ 1099930 w 2146852"/>
                  <a:gd name="connsiteY119" fmla="*/ 26504 h 7633252"/>
                  <a:gd name="connsiteX120" fmla="*/ 1179443 w 2146852"/>
                  <a:gd name="connsiteY120" fmla="*/ 79513 h 7633252"/>
                  <a:gd name="connsiteX121" fmla="*/ 1219200 w 2146852"/>
                  <a:gd name="connsiteY121" fmla="*/ 106018 h 7633252"/>
                  <a:gd name="connsiteX122" fmla="*/ 1311965 w 2146852"/>
                  <a:gd name="connsiteY122" fmla="*/ 132522 h 7633252"/>
                  <a:gd name="connsiteX123" fmla="*/ 1391478 w 2146852"/>
                  <a:gd name="connsiteY123" fmla="*/ 172278 h 7633252"/>
                  <a:gd name="connsiteX124" fmla="*/ 1444487 w 2146852"/>
                  <a:gd name="connsiteY124" fmla="*/ 212035 h 7633252"/>
                  <a:gd name="connsiteX125" fmla="*/ 1510748 w 2146852"/>
                  <a:gd name="connsiteY125" fmla="*/ 225287 h 7633252"/>
                  <a:gd name="connsiteX126" fmla="*/ 1590261 w 2146852"/>
                  <a:gd name="connsiteY126" fmla="*/ 251791 h 7633252"/>
                  <a:gd name="connsiteX127" fmla="*/ 1643270 w 2146852"/>
                  <a:gd name="connsiteY127" fmla="*/ 265044 h 7633252"/>
                  <a:gd name="connsiteX128" fmla="*/ 1881809 w 2146852"/>
                  <a:gd name="connsiteY128" fmla="*/ 251791 h 7633252"/>
                  <a:gd name="connsiteX129" fmla="*/ 1961322 w 2146852"/>
                  <a:gd name="connsiteY129" fmla="*/ 225287 h 7633252"/>
                  <a:gd name="connsiteX130" fmla="*/ 2014330 w 2146852"/>
                  <a:gd name="connsiteY130" fmla="*/ 212035 h 7633252"/>
                  <a:gd name="connsiteX131" fmla="*/ 2040835 w 2146852"/>
                  <a:gd name="connsiteY131" fmla="*/ 185531 h 7633252"/>
                  <a:gd name="connsiteX132" fmla="*/ 2080591 w 2146852"/>
                  <a:gd name="connsiteY132" fmla="*/ 172278 h 7633252"/>
                  <a:gd name="connsiteX133" fmla="*/ 2107096 w 2146852"/>
                  <a:gd name="connsiteY133" fmla="*/ 92765 h 7633252"/>
                  <a:gd name="connsiteX134" fmla="*/ 2146852 w 2146852"/>
                  <a:gd name="connsiteY134" fmla="*/ 39757 h 7633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</a:cxnLst>
                <a:rect l="l" t="t" r="r" b="b"/>
                <a:pathLst>
                  <a:path w="2146852" h="7633252">
                    <a:moveTo>
                      <a:pt x="702365" y="7633252"/>
                    </a:moveTo>
                    <a:cubicBezTo>
                      <a:pt x="734196" y="7625294"/>
                      <a:pt x="772250" y="7622095"/>
                      <a:pt x="795130" y="7593496"/>
                    </a:cubicBezTo>
                    <a:cubicBezTo>
                      <a:pt x="803857" y="7582588"/>
                      <a:pt x="801452" y="7565868"/>
                      <a:pt x="808383" y="7553739"/>
                    </a:cubicBezTo>
                    <a:cubicBezTo>
                      <a:pt x="819341" y="7534562"/>
                      <a:pt x="834887" y="7518400"/>
                      <a:pt x="848139" y="7500731"/>
                    </a:cubicBezTo>
                    <a:cubicBezTo>
                      <a:pt x="883921" y="7393383"/>
                      <a:pt x="868987" y="7454592"/>
                      <a:pt x="848139" y="7235687"/>
                    </a:cubicBezTo>
                    <a:cubicBezTo>
                      <a:pt x="846412" y="7217556"/>
                      <a:pt x="842062" y="7199419"/>
                      <a:pt x="834887" y="7182678"/>
                    </a:cubicBezTo>
                    <a:cubicBezTo>
                      <a:pt x="828613" y="7168039"/>
                      <a:pt x="815506" y="7157167"/>
                      <a:pt x="808383" y="7142922"/>
                    </a:cubicBezTo>
                    <a:cubicBezTo>
                      <a:pt x="802136" y="7130428"/>
                      <a:pt x="801377" y="7115659"/>
                      <a:pt x="795130" y="7103165"/>
                    </a:cubicBezTo>
                    <a:cubicBezTo>
                      <a:pt x="771481" y="7055868"/>
                      <a:pt x="724236" y="7019020"/>
                      <a:pt x="689113" y="6983896"/>
                    </a:cubicBezTo>
                    <a:lnTo>
                      <a:pt x="662609" y="6957391"/>
                    </a:lnTo>
                    <a:cubicBezTo>
                      <a:pt x="623294" y="6839454"/>
                      <a:pt x="697438" y="7034753"/>
                      <a:pt x="569843" y="6864626"/>
                    </a:cubicBezTo>
                    <a:cubicBezTo>
                      <a:pt x="515092" y="6791624"/>
                      <a:pt x="545707" y="6827239"/>
                      <a:pt x="477078" y="6758609"/>
                    </a:cubicBezTo>
                    <a:lnTo>
                      <a:pt x="437322" y="6718852"/>
                    </a:lnTo>
                    <a:lnTo>
                      <a:pt x="410817" y="6692348"/>
                    </a:lnTo>
                    <a:cubicBezTo>
                      <a:pt x="401982" y="6674678"/>
                      <a:pt x="395796" y="6655414"/>
                      <a:pt x="384313" y="6639339"/>
                    </a:cubicBezTo>
                    <a:cubicBezTo>
                      <a:pt x="373420" y="6624089"/>
                      <a:pt x="354952" y="6615177"/>
                      <a:pt x="344556" y="6599583"/>
                    </a:cubicBezTo>
                    <a:cubicBezTo>
                      <a:pt x="336807" y="6587960"/>
                      <a:pt x="338088" y="6572037"/>
                      <a:pt x="331304" y="6559826"/>
                    </a:cubicBezTo>
                    <a:cubicBezTo>
                      <a:pt x="315834" y="6531980"/>
                      <a:pt x="292542" y="6508804"/>
                      <a:pt x="278296" y="6480313"/>
                    </a:cubicBezTo>
                    <a:cubicBezTo>
                      <a:pt x="244668" y="6413059"/>
                      <a:pt x="262749" y="6443741"/>
                      <a:pt x="225287" y="6387548"/>
                    </a:cubicBezTo>
                    <a:cubicBezTo>
                      <a:pt x="220870" y="6374296"/>
                      <a:pt x="215873" y="6361223"/>
                      <a:pt x="212035" y="6347791"/>
                    </a:cubicBezTo>
                    <a:cubicBezTo>
                      <a:pt x="207032" y="6330279"/>
                      <a:pt x="205958" y="6311523"/>
                      <a:pt x="198783" y="6294783"/>
                    </a:cubicBezTo>
                    <a:cubicBezTo>
                      <a:pt x="192509" y="6280143"/>
                      <a:pt x="181113" y="6268278"/>
                      <a:pt x="172278" y="6255026"/>
                    </a:cubicBezTo>
                    <a:cubicBezTo>
                      <a:pt x="167861" y="6241774"/>
                      <a:pt x="166213" y="6227248"/>
                      <a:pt x="159026" y="6215270"/>
                    </a:cubicBezTo>
                    <a:cubicBezTo>
                      <a:pt x="152598" y="6204556"/>
                      <a:pt x="138110" y="6199940"/>
                      <a:pt x="132522" y="6188765"/>
                    </a:cubicBezTo>
                    <a:cubicBezTo>
                      <a:pt x="124377" y="6172475"/>
                      <a:pt x="126445" y="6152497"/>
                      <a:pt x="119270" y="6135757"/>
                    </a:cubicBezTo>
                    <a:cubicBezTo>
                      <a:pt x="112996" y="6121117"/>
                      <a:pt x="101600" y="6109252"/>
                      <a:pt x="92765" y="6096000"/>
                    </a:cubicBezTo>
                    <a:cubicBezTo>
                      <a:pt x="51337" y="5930283"/>
                      <a:pt x="104284" y="6136318"/>
                      <a:pt x="66261" y="6003235"/>
                    </a:cubicBezTo>
                    <a:cubicBezTo>
                      <a:pt x="61257" y="5985722"/>
                      <a:pt x="57426" y="5967896"/>
                      <a:pt x="53009" y="5950226"/>
                    </a:cubicBezTo>
                    <a:cubicBezTo>
                      <a:pt x="57426" y="5888383"/>
                      <a:pt x="57064" y="5826011"/>
                      <a:pt x="66261" y="5764696"/>
                    </a:cubicBezTo>
                    <a:cubicBezTo>
                      <a:pt x="70405" y="5737067"/>
                      <a:pt x="73010" y="5704938"/>
                      <a:pt x="92765" y="5685183"/>
                    </a:cubicBezTo>
                    <a:lnTo>
                      <a:pt x="119270" y="5658678"/>
                    </a:lnTo>
                    <a:cubicBezTo>
                      <a:pt x="123687" y="5645426"/>
                      <a:pt x="127019" y="5631761"/>
                      <a:pt x="132522" y="5618922"/>
                    </a:cubicBezTo>
                    <a:cubicBezTo>
                      <a:pt x="145080" y="5589621"/>
                      <a:pt x="165054" y="5551752"/>
                      <a:pt x="185530" y="5526157"/>
                    </a:cubicBezTo>
                    <a:cubicBezTo>
                      <a:pt x="193335" y="5516400"/>
                      <a:pt x="205104" y="5510048"/>
                      <a:pt x="212035" y="5499652"/>
                    </a:cubicBezTo>
                    <a:cubicBezTo>
                      <a:pt x="222993" y="5483215"/>
                      <a:pt x="226686" y="5462448"/>
                      <a:pt x="238539" y="5446644"/>
                    </a:cubicBezTo>
                    <a:cubicBezTo>
                      <a:pt x="253532" y="5426653"/>
                      <a:pt x="277687" y="5414427"/>
                      <a:pt x="291548" y="5393635"/>
                    </a:cubicBezTo>
                    <a:cubicBezTo>
                      <a:pt x="353391" y="5300870"/>
                      <a:pt x="318052" y="5331791"/>
                      <a:pt x="384313" y="5287618"/>
                    </a:cubicBezTo>
                    <a:cubicBezTo>
                      <a:pt x="448886" y="5190756"/>
                      <a:pt x="362944" y="5305425"/>
                      <a:pt x="463826" y="5221357"/>
                    </a:cubicBezTo>
                    <a:cubicBezTo>
                      <a:pt x="476062" y="5211161"/>
                      <a:pt x="480380" y="5194037"/>
                      <a:pt x="490330" y="5181600"/>
                    </a:cubicBezTo>
                    <a:cubicBezTo>
                      <a:pt x="498135" y="5171844"/>
                      <a:pt x="508000" y="5163931"/>
                      <a:pt x="516835" y="5155096"/>
                    </a:cubicBezTo>
                    <a:cubicBezTo>
                      <a:pt x="540017" y="5062368"/>
                      <a:pt x="511668" y="5137127"/>
                      <a:pt x="569843" y="5062331"/>
                    </a:cubicBezTo>
                    <a:cubicBezTo>
                      <a:pt x="589400" y="5037187"/>
                      <a:pt x="622852" y="4982818"/>
                      <a:pt x="622852" y="4982818"/>
                    </a:cubicBezTo>
                    <a:cubicBezTo>
                      <a:pt x="653307" y="4891451"/>
                      <a:pt x="629600" y="4923059"/>
                      <a:pt x="675861" y="4876800"/>
                    </a:cubicBezTo>
                    <a:cubicBezTo>
                      <a:pt x="749528" y="4655797"/>
                      <a:pt x="712842" y="4796177"/>
                      <a:pt x="689113" y="4333461"/>
                    </a:cubicBezTo>
                    <a:cubicBezTo>
                      <a:pt x="687818" y="4308215"/>
                      <a:pt x="669852" y="4266044"/>
                      <a:pt x="662609" y="4240696"/>
                    </a:cubicBezTo>
                    <a:cubicBezTo>
                      <a:pt x="641215" y="4165819"/>
                      <a:pt x="663200" y="4208453"/>
                      <a:pt x="622852" y="4147931"/>
                    </a:cubicBezTo>
                    <a:cubicBezTo>
                      <a:pt x="612038" y="4115487"/>
                      <a:pt x="603565" y="4083822"/>
                      <a:pt x="583096" y="4055165"/>
                    </a:cubicBezTo>
                    <a:cubicBezTo>
                      <a:pt x="572203" y="4039915"/>
                      <a:pt x="555337" y="4029807"/>
                      <a:pt x="543339" y="4015409"/>
                    </a:cubicBezTo>
                    <a:cubicBezTo>
                      <a:pt x="533143" y="4003173"/>
                      <a:pt x="526785" y="3988089"/>
                      <a:pt x="516835" y="3975652"/>
                    </a:cubicBezTo>
                    <a:cubicBezTo>
                      <a:pt x="473295" y="3921227"/>
                      <a:pt x="504619" y="3980780"/>
                      <a:pt x="463826" y="3909391"/>
                    </a:cubicBezTo>
                    <a:cubicBezTo>
                      <a:pt x="454025" y="3892239"/>
                      <a:pt x="445104" y="3874541"/>
                      <a:pt x="437322" y="3856383"/>
                    </a:cubicBezTo>
                    <a:cubicBezTo>
                      <a:pt x="431819" y="3843543"/>
                      <a:pt x="431819" y="3828249"/>
                      <a:pt x="424070" y="3816626"/>
                    </a:cubicBezTo>
                    <a:cubicBezTo>
                      <a:pt x="413674" y="3801032"/>
                      <a:pt x="396311" y="3791268"/>
                      <a:pt x="384313" y="3776870"/>
                    </a:cubicBezTo>
                    <a:cubicBezTo>
                      <a:pt x="374117" y="3764634"/>
                      <a:pt x="367759" y="3749550"/>
                      <a:pt x="357809" y="3737113"/>
                    </a:cubicBezTo>
                    <a:cubicBezTo>
                      <a:pt x="350004" y="3727357"/>
                      <a:pt x="338801" y="3720604"/>
                      <a:pt x="331304" y="3710609"/>
                    </a:cubicBezTo>
                    <a:cubicBezTo>
                      <a:pt x="312191" y="3685126"/>
                      <a:pt x="300820" y="3653620"/>
                      <a:pt x="278296" y="3631096"/>
                    </a:cubicBezTo>
                    <a:cubicBezTo>
                      <a:pt x="229266" y="3582066"/>
                      <a:pt x="258725" y="3614990"/>
                      <a:pt x="198783" y="3525078"/>
                    </a:cubicBezTo>
                    <a:lnTo>
                      <a:pt x="145774" y="3445565"/>
                    </a:lnTo>
                    <a:cubicBezTo>
                      <a:pt x="136939" y="3427896"/>
                      <a:pt x="127052" y="3410715"/>
                      <a:pt x="119270" y="3392557"/>
                    </a:cubicBezTo>
                    <a:cubicBezTo>
                      <a:pt x="113767" y="3379717"/>
                      <a:pt x="112264" y="3365294"/>
                      <a:pt x="106017" y="3352800"/>
                    </a:cubicBezTo>
                    <a:cubicBezTo>
                      <a:pt x="98894" y="3338555"/>
                      <a:pt x="88348" y="3326296"/>
                      <a:pt x="79513" y="3313044"/>
                    </a:cubicBezTo>
                    <a:cubicBezTo>
                      <a:pt x="44458" y="3172819"/>
                      <a:pt x="92053" y="3337946"/>
                      <a:pt x="39756" y="3220278"/>
                    </a:cubicBezTo>
                    <a:cubicBezTo>
                      <a:pt x="28409" y="3194748"/>
                      <a:pt x="22087" y="3167269"/>
                      <a:pt x="13252" y="3140765"/>
                    </a:cubicBezTo>
                    <a:lnTo>
                      <a:pt x="0" y="3101009"/>
                    </a:lnTo>
                    <a:cubicBezTo>
                      <a:pt x="1949" y="3081514"/>
                      <a:pt x="3207" y="2970665"/>
                      <a:pt x="26504" y="2928731"/>
                    </a:cubicBezTo>
                    <a:cubicBezTo>
                      <a:pt x="41974" y="2900885"/>
                      <a:pt x="79513" y="2849218"/>
                      <a:pt x="79513" y="2849218"/>
                    </a:cubicBezTo>
                    <a:cubicBezTo>
                      <a:pt x="102972" y="2755382"/>
                      <a:pt x="74963" y="2828780"/>
                      <a:pt x="119270" y="2769704"/>
                    </a:cubicBezTo>
                    <a:cubicBezTo>
                      <a:pt x="142771" y="2738369"/>
                      <a:pt x="164045" y="2689740"/>
                      <a:pt x="198783" y="2663687"/>
                    </a:cubicBezTo>
                    <a:cubicBezTo>
                      <a:pt x="224267" y="2644574"/>
                      <a:pt x="251792" y="2628348"/>
                      <a:pt x="278296" y="2610678"/>
                    </a:cubicBezTo>
                    <a:cubicBezTo>
                      <a:pt x="291548" y="2601843"/>
                      <a:pt x="306790" y="2595436"/>
                      <a:pt x="318052" y="2584174"/>
                    </a:cubicBezTo>
                    <a:cubicBezTo>
                      <a:pt x="369071" y="2533156"/>
                      <a:pt x="342215" y="2554814"/>
                      <a:pt x="397565" y="2517913"/>
                    </a:cubicBezTo>
                    <a:cubicBezTo>
                      <a:pt x="423624" y="2478825"/>
                      <a:pt x="425565" y="2470284"/>
                      <a:pt x="463826" y="2438400"/>
                    </a:cubicBezTo>
                    <a:cubicBezTo>
                      <a:pt x="476062" y="2428204"/>
                      <a:pt x="491597" y="2422384"/>
                      <a:pt x="503583" y="2411896"/>
                    </a:cubicBezTo>
                    <a:cubicBezTo>
                      <a:pt x="527090" y="2391327"/>
                      <a:pt x="569843" y="2345635"/>
                      <a:pt x="569843" y="2345635"/>
                    </a:cubicBezTo>
                    <a:cubicBezTo>
                      <a:pt x="574261" y="2332383"/>
                      <a:pt x="575347" y="2317501"/>
                      <a:pt x="583096" y="2305878"/>
                    </a:cubicBezTo>
                    <a:cubicBezTo>
                      <a:pt x="593492" y="2290284"/>
                      <a:pt x="610854" y="2280519"/>
                      <a:pt x="622852" y="2266122"/>
                    </a:cubicBezTo>
                    <a:cubicBezTo>
                      <a:pt x="633048" y="2253886"/>
                      <a:pt x="640521" y="2239617"/>
                      <a:pt x="649356" y="2226365"/>
                    </a:cubicBezTo>
                    <a:cubicBezTo>
                      <a:pt x="653774" y="2208696"/>
                      <a:pt x="654464" y="2189647"/>
                      <a:pt x="662609" y="2173357"/>
                    </a:cubicBezTo>
                    <a:cubicBezTo>
                      <a:pt x="668197" y="2162182"/>
                      <a:pt x="683525" y="2158027"/>
                      <a:pt x="689113" y="2146852"/>
                    </a:cubicBezTo>
                    <a:cubicBezTo>
                      <a:pt x="697258" y="2130562"/>
                      <a:pt x="695190" y="2110584"/>
                      <a:pt x="702365" y="2093844"/>
                    </a:cubicBezTo>
                    <a:cubicBezTo>
                      <a:pt x="708639" y="2079204"/>
                      <a:pt x="720035" y="2067339"/>
                      <a:pt x="728870" y="2054087"/>
                    </a:cubicBezTo>
                    <a:cubicBezTo>
                      <a:pt x="733116" y="2037102"/>
                      <a:pt x="745868" y="1980335"/>
                      <a:pt x="755374" y="1961322"/>
                    </a:cubicBezTo>
                    <a:cubicBezTo>
                      <a:pt x="762497" y="1947076"/>
                      <a:pt x="773043" y="1934817"/>
                      <a:pt x="781878" y="1921565"/>
                    </a:cubicBezTo>
                    <a:cubicBezTo>
                      <a:pt x="801907" y="1841449"/>
                      <a:pt x="789369" y="1885842"/>
                      <a:pt x="821635" y="1789044"/>
                    </a:cubicBezTo>
                    <a:lnTo>
                      <a:pt x="834887" y="1749287"/>
                    </a:lnTo>
                    <a:lnTo>
                      <a:pt x="848139" y="1709531"/>
                    </a:lnTo>
                    <a:cubicBezTo>
                      <a:pt x="838330" y="1562390"/>
                      <a:pt x="849717" y="1556025"/>
                      <a:pt x="821635" y="1457739"/>
                    </a:cubicBezTo>
                    <a:cubicBezTo>
                      <a:pt x="817798" y="1444308"/>
                      <a:pt x="814630" y="1430477"/>
                      <a:pt x="808383" y="1417983"/>
                    </a:cubicBezTo>
                    <a:cubicBezTo>
                      <a:pt x="801260" y="1403737"/>
                      <a:pt x="790713" y="1391478"/>
                      <a:pt x="781878" y="1378226"/>
                    </a:cubicBezTo>
                    <a:cubicBezTo>
                      <a:pt x="777461" y="1364974"/>
                      <a:pt x="775813" y="1350448"/>
                      <a:pt x="768626" y="1338470"/>
                    </a:cubicBezTo>
                    <a:cubicBezTo>
                      <a:pt x="721534" y="1259982"/>
                      <a:pt x="744117" y="1397465"/>
                      <a:pt x="689113" y="1232452"/>
                    </a:cubicBezTo>
                    <a:cubicBezTo>
                      <a:pt x="663775" y="1156437"/>
                      <a:pt x="693015" y="1224404"/>
                      <a:pt x="649356" y="1166191"/>
                    </a:cubicBezTo>
                    <a:cubicBezTo>
                      <a:pt x="617554" y="1123787"/>
                      <a:pt x="607837" y="1090568"/>
                      <a:pt x="569843" y="1060174"/>
                    </a:cubicBezTo>
                    <a:cubicBezTo>
                      <a:pt x="557406" y="1050225"/>
                      <a:pt x="543339" y="1042505"/>
                      <a:pt x="530087" y="1033670"/>
                    </a:cubicBezTo>
                    <a:cubicBezTo>
                      <a:pt x="494748" y="927651"/>
                      <a:pt x="547757" y="1051340"/>
                      <a:pt x="477078" y="980661"/>
                    </a:cubicBezTo>
                    <a:cubicBezTo>
                      <a:pt x="467200" y="970783"/>
                      <a:pt x="470073" y="953398"/>
                      <a:pt x="463826" y="940904"/>
                    </a:cubicBezTo>
                    <a:cubicBezTo>
                      <a:pt x="456703" y="926658"/>
                      <a:pt x="447687" y="913241"/>
                      <a:pt x="437322" y="901148"/>
                    </a:cubicBezTo>
                    <a:cubicBezTo>
                      <a:pt x="421060" y="882175"/>
                      <a:pt x="395488" y="870490"/>
                      <a:pt x="384313" y="848139"/>
                    </a:cubicBezTo>
                    <a:cubicBezTo>
                      <a:pt x="375478" y="830470"/>
                      <a:pt x="369937" y="810725"/>
                      <a:pt x="357809" y="795131"/>
                    </a:cubicBezTo>
                    <a:cubicBezTo>
                      <a:pt x="338632" y="770475"/>
                      <a:pt x="308875" y="754860"/>
                      <a:pt x="291548" y="728870"/>
                    </a:cubicBezTo>
                    <a:lnTo>
                      <a:pt x="265043" y="689113"/>
                    </a:lnTo>
                    <a:cubicBezTo>
                      <a:pt x="260626" y="675861"/>
                      <a:pt x="258038" y="661851"/>
                      <a:pt x="251791" y="649357"/>
                    </a:cubicBezTo>
                    <a:cubicBezTo>
                      <a:pt x="244668" y="635111"/>
                      <a:pt x="231756" y="624154"/>
                      <a:pt x="225287" y="609600"/>
                    </a:cubicBezTo>
                    <a:cubicBezTo>
                      <a:pt x="213940" y="584070"/>
                      <a:pt x="207618" y="556591"/>
                      <a:pt x="198783" y="530087"/>
                    </a:cubicBezTo>
                    <a:lnTo>
                      <a:pt x="185530" y="490331"/>
                    </a:lnTo>
                    <a:lnTo>
                      <a:pt x="172278" y="450574"/>
                    </a:lnTo>
                    <a:cubicBezTo>
                      <a:pt x="176695" y="415235"/>
                      <a:pt x="179675" y="379686"/>
                      <a:pt x="185530" y="344557"/>
                    </a:cubicBezTo>
                    <a:cubicBezTo>
                      <a:pt x="188524" y="326591"/>
                      <a:pt x="188680" y="306703"/>
                      <a:pt x="198783" y="291548"/>
                    </a:cubicBezTo>
                    <a:cubicBezTo>
                      <a:pt x="207618" y="278296"/>
                      <a:pt x="226446" y="275409"/>
                      <a:pt x="238539" y="265044"/>
                    </a:cubicBezTo>
                    <a:cubicBezTo>
                      <a:pt x="257512" y="248782"/>
                      <a:pt x="267842" y="219937"/>
                      <a:pt x="291548" y="212035"/>
                    </a:cubicBezTo>
                    <a:cubicBezTo>
                      <a:pt x="384786" y="180956"/>
                      <a:pt x="269678" y="221407"/>
                      <a:pt x="384313" y="172278"/>
                    </a:cubicBezTo>
                    <a:cubicBezTo>
                      <a:pt x="397153" y="166775"/>
                      <a:pt x="410818" y="163443"/>
                      <a:pt x="424070" y="159026"/>
                    </a:cubicBezTo>
                    <a:cubicBezTo>
                      <a:pt x="437322" y="150191"/>
                      <a:pt x="449187" y="138796"/>
                      <a:pt x="463826" y="132522"/>
                    </a:cubicBezTo>
                    <a:cubicBezTo>
                      <a:pt x="480567" y="125347"/>
                      <a:pt x="499390" y="124504"/>
                      <a:pt x="516835" y="119270"/>
                    </a:cubicBezTo>
                    <a:cubicBezTo>
                      <a:pt x="543595" y="111242"/>
                      <a:pt x="569844" y="101600"/>
                      <a:pt x="596348" y="92765"/>
                    </a:cubicBezTo>
                    <a:lnTo>
                      <a:pt x="675861" y="66261"/>
                    </a:lnTo>
                    <a:cubicBezTo>
                      <a:pt x="689113" y="61844"/>
                      <a:pt x="702065" y="56397"/>
                      <a:pt x="715617" y="53009"/>
                    </a:cubicBezTo>
                    <a:cubicBezTo>
                      <a:pt x="750956" y="44174"/>
                      <a:pt x="787077" y="38023"/>
                      <a:pt x="821635" y="26504"/>
                    </a:cubicBezTo>
                    <a:lnTo>
                      <a:pt x="901148" y="0"/>
                    </a:lnTo>
                    <a:cubicBezTo>
                      <a:pt x="967409" y="8835"/>
                      <a:pt x="1035655" y="8140"/>
                      <a:pt x="1099930" y="26504"/>
                    </a:cubicBezTo>
                    <a:cubicBezTo>
                      <a:pt x="1130559" y="35255"/>
                      <a:pt x="1152939" y="61843"/>
                      <a:pt x="1179443" y="79513"/>
                    </a:cubicBezTo>
                    <a:cubicBezTo>
                      <a:pt x="1192695" y="88348"/>
                      <a:pt x="1203748" y="102155"/>
                      <a:pt x="1219200" y="106018"/>
                    </a:cubicBezTo>
                    <a:cubicBezTo>
                      <a:pt x="1236185" y="110264"/>
                      <a:pt x="1292952" y="123016"/>
                      <a:pt x="1311965" y="132522"/>
                    </a:cubicBezTo>
                    <a:cubicBezTo>
                      <a:pt x="1414723" y="183901"/>
                      <a:pt x="1291551" y="138969"/>
                      <a:pt x="1391478" y="172278"/>
                    </a:cubicBezTo>
                    <a:cubicBezTo>
                      <a:pt x="1409148" y="185530"/>
                      <a:pt x="1424304" y="203065"/>
                      <a:pt x="1444487" y="212035"/>
                    </a:cubicBezTo>
                    <a:cubicBezTo>
                      <a:pt x="1465070" y="221183"/>
                      <a:pt x="1489017" y="219361"/>
                      <a:pt x="1510748" y="225287"/>
                    </a:cubicBezTo>
                    <a:cubicBezTo>
                      <a:pt x="1537702" y="232638"/>
                      <a:pt x="1563157" y="245015"/>
                      <a:pt x="1590261" y="251791"/>
                    </a:cubicBezTo>
                    <a:lnTo>
                      <a:pt x="1643270" y="265044"/>
                    </a:lnTo>
                    <a:cubicBezTo>
                      <a:pt x="1722783" y="260626"/>
                      <a:pt x="1802788" y="261669"/>
                      <a:pt x="1881809" y="251791"/>
                    </a:cubicBezTo>
                    <a:cubicBezTo>
                      <a:pt x="1909531" y="248326"/>
                      <a:pt x="1934218" y="232063"/>
                      <a:pt x="1961322" y="225287"/>
                    </a:cubicBezTo>
                    <a:lnTo>
                      <a:pt x="2014330" y="212035"/>
                    </a:lnTo>
                    <a:cubicBezTo>
                      <a:pt x="2023165" y="203200"/>
                      <a:pt x="2030121" y="191959"/>
                      <a:pt x="2040835" y="185531"/>
                    </a:cubicBezTo>
                    <a:cubicBezTo>
                      <a:pt x="2052813" y="178344"/>
                      <a:pt x="2072472" y="183645"/>
                      <a:pt x="2080591" y="172278"/>
                    </a:cubicBezTo>
                    <a:cubicBezTo>
                      <a:pt x="2096830" y="149544"/>
                      <a:pt x="2091599" y="116011"/>
                      <a:pt x="2107096" y="92765"/>
                    </a:cubicBezTo>
                    <a:cubicBezTo>
                      <a:pt x="2137065" y="47811"/>
                      <a:pt x="2122338" y="64271"/>
                      <a:pt x="2146852" y="39757"/>
                    </a:cubicBezTo>
                  </a:path>
                </a:pathLst>
              </a:cu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ound Diagonal Corner Rectangle 46"/>
              <p:cNvSpPr/>
              <p:nvPr/>
            </p:nvSpPr>
            <p:spPr>
              <a:xfrm>
                <a:off x="609600" y="67818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ound Diagonal Corner Rectangle 47"/>
              <p:cNvSpPr/>
              <p:nvPr/>
            </p:nvSpPr>
            <p:spPr>
              <a:xfrm>
                <a:off x="914400" y="46482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ound Diagonal Corner Rectangle 48"/>
              <p:cNvSpPr/>
              <p:nvPr/>
            </p:nvSpPr>
            <p:spPr>
              <a:xfrm rot="5229604">
                <a:off x="990600" y="22860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ound Diagonal Corner Rectangle 49"/>
              <p:cNvSpPr/>
              <p:nvPr/>
            </p:nvSpPr>
            <p:spPr>
              <a:xfrm>
                <a:off x="1371600" y="11430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ound Diagonal Corner Rectangle 50"/>
              <p:cNvSpPr/>
              <p:nvPr/>
            </p:nvSpPr>
            <p:spPr>
              <a:xfrm rot="4604726">
                <a:off x="1543573" y="630979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 Diagonal Corner Rectangle 51"/>
              <p:cNvSpPr/>
              <p:nvPr/>
            </p:nvSpPr>
            <p:spPr>
              <a:xfrm rot="19448008">
                <a:off x="97208" y="1655894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 Diagonal Corner Rectangle 52"/>
              <p:cNvSpPr/>
              <p:nvPr/>
            </p:nvSpPr>
            <p:spPr>
              <a:xfrm rot="1507468">
                <a:off x="593860" y="1372621"/>
                <a:ext cx="449532" cy="38497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ound Diagonal Corner Rectangle 53"/>
              <p:cNvSpPr/>
              <p:nvPr/>
            </p:nvSpPr>
            <p:spPr>
              <a:xfrm rot="21068341">
                <a:off x="418364" y="2406989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ound Diagonal Corner Rectangle 54"/>
              <p:cNvSpPr/>
              <p:nvPr/>
            </p:nvSpPr>
            <p:spPr>
              <a:xfrm rot="4146964">
                <a:off x="312372" y="3459794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55"/>
              <p:cNvSpPr/>
              <p:nvPr/>
            </p:nvSpPr>
            <p:spPr>
              <a:xfrm rot="2821278">
                <a:off x="96001" y="4562558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ound Diagonal Corner Rectangle 56"/>
              <p:cNvSpPr/>
              <p:nvPr/>
            </p:nvSpPr>
            <p:spPr>
              <a:xfrm rot="20067693">
                <a:off x="260141" y="7552611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ound Diagonal Corner Rectangle 57"/>
              <p:cNvSpPr/>
              <p:nvPr/>
            </p:nvSpPr>
            <p:spPr>
              <a:xfrm rot="5400000">
                <a:off x="781863" y="5847537"/>
                <a:ext cx="549285" cy="4366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ound Diagonal Corner Rectangle 58"/>
              <p:cNvSpPr/>
              <p:nvPr/>
            </p:nvSpPr>
            <p:spPr>
              <a:xfrm rot="19398071">
                <a:off x="2209624" y="425658"/>
                <a:ext cx="549285" cy="4366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38"/>
            <p:cNvGrpSpPr/>
            <p:nvPr/>
          </p:nvGrpSpPr>
          <p:grpSpPr>
            <a:xfrm>
              <a:off x="762000" y="1905000"/>
              <a:ext cx="7696200" cy="3352800"/>
              <a:chOff x="762000" y="1905000"/>
              <a:chExt cx="7696200" cy="3352800"/>
            </a:xfrm>
          </p:grpSpPr>
          <p:sp>
            <p:nvSpPr>
              <p:cNvPr id="117" name="Pentagon 116"/>
              <p:cNvSpPr/>
              <p:nvPr/>
            </p:nvSpPr>
            <p:spPr>
              <a:xfrm rot="16200000">
                <a:off x="-723900" y="3390900"/>
                <a:ext cx="3352800" cy="381000"/>
              </a:xfrm>
              <a:prstGeom prst="homePlat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Pentagon 2"/>
              <p:cNvSpPr/>
              <p:nvPr/>
            </p:nvSpPr>
            <p:spPr>
              <a:xfrm rot="16200000">
                <a:off x="495300" y="3390900"/>
                <a:ext cx="3352800" cy="381000"/>
              </a:xfrm>
              <a:prstGeom prst="homePlat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Pentagon 3"/>
              <p:cNvSpPr/>
              <p:nvPr/>
            </p:nvSpPr>
            <p:spPr>
              <a:xfrm rot="16200000">
                <a:off x="1714500" y="3390900"/>
                <a:ext cx="3352800" cy="381000"/>
              </a:xfrm>
              <a:prstGeom prst="homePlat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Pentagon 4"/>
              <p:cNvSpPr/>
              <p:nvPr/>
            </p:nvSpPr>
            <p:spPr>
              <a:xfrm rot="16200000">
                <a:off x="2933700" y="3390900"/>
                <a:ext cx="3352800" cy="381000"/>
              </a:xfrm>
              <a:prstGeom prst="homePlat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Pentagon 5"/>
              <p:cNvSpPr/>
              <p:nvPr/>
            </p:nvSpPr>
            <p:spPr>
              <a:xfrm rot="16200000">
                <a:off x="4152900" y="3390900"/>
                <a:ext cx="3352800" cy="381000"/>
              </a:xfrm>
              <a:prstGeom prst="homePlat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Pentagon 6"/>
              <p:cNvSpPr/>
              <p:nvPr/>
            </p:nvSpPr>
            <p:spPr>
              <a:xfrm rot="16200000">
                <a:off x="5372100" y="3390900"/>
                <a:ext cx="3352800" cy="381000"/>
              </a:xfrm>
              <a:prstGeom prst="homePlat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Pentagon 7"/>
              <p:cNvSpPr/>
              <p:nvPr/>
            </p:nvSpPr>
            <p:spPr>
              <a:xfrm rot="16200000">
                <a:off x="6591300" y="3390900"/>
                <a:ext cx="3352800" cy="381000"/>
              </a:xfrm>
              <a:prstGeom prst="homePlat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8"/>
              <p:cNvSpPr/>
              <p:nvPr/>
            </p:nvSpPr>
            <p:spPr>
              <a:xfrm>
                <a:off x="1143000" y="2895600"/>
                <a:ext cx="6934200" cy="304800"/>
              </a:xfrm>
              <a:prstGeom prst="rect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9"/>
              <p:cNvSpPr/>
              <p:nvPr/>
            </p:nvSpPr>
            <p:spPr>
              <a:xfrm>
                <a:off x="1143000" y="4191000"/>
                <a:ext cx="6934200" cy="304800"/>
              </a:xfrm>
              <a:prstGeom prst="rect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ccccc</a:t>
                </a:r>
                <a:endParaRPr lang="en-US" dirty="0"/>
              </a:p>
            </p:txBody>
          </p:sp>
        </p:grpSp>
        <p:grpSp>
          <p:nvGrpSpPr>
            <p:cNvPr id="5" name="Group 48"/>
            <p:cNvGrpSpPr/>
            <p:nvPr/>
          </p:nvGrpSpPr>
          <p:grpSpPr>
            <a:xfrm rot="20720439">
              <a:off x="777360" y="4080784"/>
              <a:ext cx="816641" cy="1139546"/>
              <a:chOff x="5638800" y="3223341"/>
              <a:chExt cx="1676400" cy="2339259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6172200" y="4876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59436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64770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6388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61722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629400" y="4191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5867400" y="3733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400800" y="36576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ound Diagonal Corner Rectangle 114"/>
              <p:cNvSpPr/>
              <p:nvPr/>
            </p:nvSpPr>
            <p:spPr>
              <a:xfrm>
                <a:off x="6324600" y="3276600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 Diagonal Corner Rectangle 115"/>
              <p:cNvSpPr/>
              <p:nvPr/>
            </p:nvSpPr>
            <p:spPr>
              <a:xfrm rot="17443209">
                <a:off x="5737940" y="3223341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49"/>
            <p:cNvGrpSpPr/>
            <p:nvPr/>
          </p:nvGrpSpPr>
          <p:grpSpPr>
            <a:xfrm rot="20720439">
              <a:off x="2143971" y="2687444"/>
              <a:ext cx="816641" cy="1139546"/>
              <a:chOff x="5638800" y="3223341"/>
              <a:chExt cx="1676400" cy="2339259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6172200" y="4876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9436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64770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56388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1722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629400" y="4191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5867400" y="3733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6400800" y="36576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 Diagonal Corner Rectangle 104"/>
              <p:cNvSpPr/>
              <p:nvPr/>
            </p:nvSpPr>
            <p:spPr>
              <a:xfrm>
                <a:off x="6324600" y="3276600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rot="17443209">
                <a:off x="5737940" y="3223341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0"/>
            <p:cNvGrpSpPr/>
            <p:nvPr/>
          </p:nvGrpSpPr>
          <p:grpSpPr>
            <a:xfrm rot="20720439">
              <a:off x="3372650" y="2692376"/>
              <a:ext cx="816641" cy="1139546"/>
              <a:chOff x="5638800" y="3223341"/>
              <a:chExt cx="1676400" cy="2339259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6172200" y="4876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9436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477000" y="4572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6388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172200" y="4114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629400" y="41910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5867400" y="37338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6400800" y="3657600"/>
                <a:ext cx="6858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ound Diagonal Corner Rectangle 94"/>
              <p:cNvSpPr/>
              <p:nvPr/>
            </p:nvSpPr>
            <p:spPr>
              <a:xfrm>
                <a:off x="6324600" y="3276600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17443209">
                <a:off x="5737940" y="3223341"/>
                <a:ext cx="6858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23"/>
            <p:cNvGrpSpPr/>
            <p:nvPr/>
          </p:nvGrpSpPr>
          <p:grpSpPr>
            <a:xfrm rot="16200000" flipH="1">
              <a:off x="2889478" y="2977922"/>
              <a:ext cx="1121992" cy="3395749"/>
              <a:chOff x="97208" y="425658"/>
              <a:chExt cx="2661701" cy="8055733"/>
            </a:xfrm>
          </p:grpSpPr>
          <p:sp>
            <p:nvSpPr>
              <p:cNvPr id="73" name="Freeform 72"/>
              <p:cNvSpPr/>
              <p:nvPr/>
            </p:nvSpPr>
            <p:spPr>
              <a:xfrm>
                <a:off x="225287" y="848139"/>
                <a:ext cx="2146852" cy="7633252"/>
              </a:xfrm>
              <a:custGeom>
                <a:avLst/>
                <a:gdLst>
                  <a:gd name="connsiteX0" fmla="*/ 702365 w 2146852"/>
                  <a:gd name="connsiteY0" fmla="*/ 7633252 h 7633252"/>
                  <a:gd name="connsiteX1" fmla="*/ 795130 w 2146852"/>
                  <a:gd name="connsiteY1" fmla="*/ 7593496 h 7633252"/>
                  <a:gd name="connsiteX2" fmla="*/ 808383 w 2146852"/>
                  <a:gd name="connsiteY2" fmla="*/ 7553739 h 7633252"/>
                  <a:gd name="connsiteX3" fmla="*/ 848139 w 2146852"/>
                  <a:gd name="connsiteY3" fmla="*/ 7500731 h 7633252"/>
                  <a:gd name="connsiteX4" fmla="*/ 848139 w 2146852"/>
                  <a:gd name="connsiteY4" fmla="*/ 7235687 h 7633252"/>
                  <a:gd name="connsiteX5" fmla="*/ 834887 w 2146852"/>
                  <a:gd name="connsiteY5" fmla="*/ 7182678 h 7633252"/>
                  <a:gd name="connsiteX6" fmla="*/ 808383 w 2146852"/>
                  <a:gd name="connsiteY6" fmla="*/ 7142922 h 7633252"/>
                  <a:gd name="connsiteX7" fmla="*/ 795130 w 2146852"/>
                  <a:gd name="connsiteY7" fmla="*/ 7103165 h 7633252"/>
                  <a:gd name="connsiteX8" fmla="*/ 689113 w 2146852"/>
                  <a:gd name="connsiteY8" fmla="*/ 6983896 h 7633252"/>
                  <a:gd name="connsiteX9" fmla="*/ 662609 w 2146852"/>
                  <a:gd name="connsiteY9" fmla="*/ 6957391 h 7633252"/>
                  <a:gd name="connsiteX10" fmla="*/ 569843 w 2146852"/>
                  <a:gd name="connsiteY10" fmla="*/ 6864626 h 7633252"/>
                  <a:gd name="connsiteX11" fmla="*/ 477078 w 2146852"/>
                  <a:gd name="connsiteY11" fmla="*/ 6758609 h 7633252"/>
                  <a:gd name="connsiteX12" fmla="*/ 437322 w 2146852"/>
                  <a:gd name="connsiteY12" fmla="*/ 6718852 h 7633252"/>
                  <a:gd name="connsiteX13" fmla="*/ 410817 w 2146852"/>
                  <a:gd name="connsiteY13" fmla="*/ 6692348 h 7633252"/>
                  <a:gd name="connsiteX14" fmla="*/ 384313 w 2146852"/>
                  <a:gd name="connsiteY14" fmla="*/ 6639339 h 7633252"/>
                  <a:gd name="connsiteX15" fmla="*/ 344556 w 2146852"/>
                  <a:gd name="connsiteY15" fmla="*/ 6599583 h 7633252"/>
                  <a:gd name="connsiteX16" fmla="*/ 331304 w 2146852"/>
                  <a:gd name="connsiteY16" fmla="*/ 6559826 h 7633252"/>
                  <a:gd name="connsiteX17" fmla="*/ 278296 w 2146852"/>
                  <a:gd name="connsiteY17" fmla="*/ 6480313 h 7633252"/>
                  <a:gd name="connsiteX18" fmla="*/ 225287 w 2146852"/>
                  <a:gd name="connsiteY18" fmla="*/ 6387548 h 7633252"/>
                  <a:gd name="connsiteX19" fmla="*/ 212035 w 2146852"/>
                  <a:gd name="connsiteY19" fmla="*/ 6347791 h 7633252"/>
                  <a:gd name="connsiteX20" fmla="*/ 198783 w 2146852"/>
                  <a:gd name="connsiteY20" fmla="*/ 6294783 h 7633252"/>
                  <a:gd name="connsiteX21" fmla="*/ 172278 w 2146852"/>
                  <a:gd name="connsiteY21" fmla="*/ 6255026 h 7633252"/>
                  <a:gd name="connsiteX22" fmla="*/ 159026 w 2146852"/>
                  <a:gd name="connsiteY22" fmla="*/ 6215270 h 7633252"/>
                  <a:gd name="connsiteX23" fmla="*/ 132522 w 2146852"/>
                  <a:gd name="connsiteY23" fmla="*/ 6188765 h 7633252"/>
                  <a:gd name="connsiteX24" fmla="*/ 119270 w 2146852"/>
                  <a:gd name="connsiteY24" fmla="*/ 6135757 h 7633252"/>
                  <a:gd name="connsiteX25" fmla="*/ 92765 w 2146852"/>
                  <a:gd name="connsiteY25" fmla="*/ 6096000 h 7633252"/>
                  <a:gd name="connsiteX26" fmla="*/ 66261 w 2146852"/>
                  <a:gd name="connsiteY26" fmla="*/ 6003235 h 7633252"/>
                  <a:gd name="connsiteX27" fmla="*/ 53009 w 2146852"/>
                  <a:gd name="connsiteY27" fmla="*/ 5950226 h 7633252"/>
                  <a:gd name="connsiteX28" fmla="*/ 66261 w 2146852"/>
                  <a:gd name="connsiteY28" fmla="*/ 5764696 h 7633252"/>
                  <a:gd name="connsiteX29" fmla="*/ 92765 w 2146852"/>
                  <a:gd name="connsiteY29" fmla="*/ 5685183 h 7633252"/>
                  <a:gd name="connsiteX30" fmla="*/ 119270 w 2146852"/>
                  <a:gd name="connsiteY30" fmla="*/ 5658678 h 7633252"/>
                  <a:gd name="connsiteX31" fmla="*/ 132522 w 2146852"/>
                  <a:gd name="connsiteY31" fmla="*/ 5618922 h 7633252"/>
                  <a:gd name="connsiteX32" fmla="*/ 185530 w 2146852"/>
                  <a:gd name="connsiteY32" fmla="*/ 5526157 h 7633252"/>
                  <a:gd name="connsiteX33" fmla="*/ 212035 w 2146852"/>
                  <a:gd name="connsiteY33" fmla="*/ 5499652 h 7633252"/>
                  <a:gd name="connsiteX34" fmla="*/ 238539 w 2146852"/>
                  <a:gd name="connsiteY34" fmla="*/ 5446644 h 7633252"/>
                  <a:gd name="connsiteX35" fmla="*/ 291548 w 2146852"/>
                  <a:gd name="connsiteY35" fmla="*/ 5393635 h 7633252"/>
                  <a:gd name="connsiteX36" fmla="*/ 384313 w 2146852"/>
                  <a:gd name="connsiteY36" fmla="*/ 5287618 h 7633252"/>
                  <a:gd name="connsiteX37" fmla="*/ 463826 w 2146852"/>
                  <a:gd name="connsiteY37" fmla="*/ 5221357 h 7633252"/>
                  <a:gd name="connsiteX38" fmla="*/ 490330 w 2146852"/>
                  <a:gd name="connsiteY38" fmla="*/ 5181600 h 7633252"/>
                  <a:gd name="connsiteX39" fmla="*/ 516835 w 2146852"/>
                  <a:gd name="connsiteY39" fmla="*/ 5155096 h 7633252"/>
                  <a:gd name="connsiteX40" fmla="*/ 569843 w 2146852"/>
                  <a:gd name="connsiteY40" fmla="*/ 5062331 h 7633252"/>
                  <a:gd name="connsiteX41" fmla="*/ 622852 w 2146852"/>
                  <a:gd name="connsiteY41" fmla="*/ 4982818 h 7633252"/>
                  <a:gd name="connsiteX42" fmla="*/ 675861 w 2146852"/>
                  <a:gd name="connsiteY42" fmla="*/ 4876800 h 7633252"/>
                  <a:gd name="connsiteX43" fmla="*/ 689113 w 2146852"/>
                  <a:gd name="connsiteY43" fmla="*/ 4333461 h 7633252"/>
                  <a:gd name="connsiteX44" fmla="*/ 662609 w 2146852"/>
                  <a:gd name="connsiteY44" fmla="*/ 4240696 h 7633252"/>
                  <a:gd name="connsiteX45" fmla="*/ 622852 w 2146852"/>
                  <a:gd name="connsiteY45" fmla="*/ 4147931 h 7633252"/>
                  <a:gd name="connsiteX46" fmla="*/ 583096 w 2146852"/>
                  <a:gd name="connsiteY46" fmla="*/ 4055165 h 7633252"/>
                  <a:gd name="connsiteX47" fmla="*/ 543339 w 2146852"/>
                  <a:gd name="connsiteY47" fmla="*/ 4015409 h 7633252"/>
                  <a:gd name="connsiteX48" fmla="*/ 516835 w 2146852"/>
                  <a:gd name="connsiteY48" fmla="*/ 3975652 h 7633252"/>
                  <a:gd name="connsiteX49" fmla="*/ 463826 w 2146852"/>
                  <a:gd name="connsiteY49" fmla="*/ 3909391 h 7633252"/>
                  <a:gd name="connsiteX50" fmla="*/ 437322 w 2146852"/>
                  <a:gd name="connsiteY50" fmla="*/ 3856383 h 7633252"/>
                  <a:gd name="connsiteX51" fmla="*/ 424070 w 2146852"/>
                  <a:gd name="connsiteY51" fmla="*/ 3816626 h 7633252"/>
                  <a:gd name="connsiteX52" fmla="*/ 384313 w 2146852"/>
                  <a:gd name="connsiteY52" fmla="*/ 3776870 h 7633252"/>
                  <a:gd name="connsiteX53" fmla="*/ 357809 w 2146852"/>
                  <a:gd name="connsiteY53" fmla="*/ 3737113 h 7633252"/>
                  <a:gd name="connsiteX54" fmla="*/ 331304 w 2146852"/>
                  <a:gd name="connsiteY54" fmla="*/ 3710609 h 7633252"/>
                  <a:gd name="connsiteX55" fmla="*/ 278296 w 2146852"/>
                  <a:gd name="connsiteY55" fmla="*/ 3631096 h 7633252"/>
                  <a:gd name="connsiteX56" fmla="*/ 198783 w 2146852"/>
                  <a:gd name="connsiteY56" fmla="*/ 3525078 h 7633252"/>
                  <a:gd name="connsiteX57" fmla="*/ 145774 w 2146852"/>
                  <a:gd name="connsiteY57" fmla="*/ 3445565 h 7633252"/>
                  <a:gd name="connsiteX58" fmla="*/ 119270 w 2146852"/>
                  <a:gd name="connsiteY58" fmla="*/ 3392557 h 7633252"/>
                  <a:gd name="connsiteX59" fmla="*/ 106017 w 2146852"/>
                  <a:gd name="connsiteY59" fmla="*/ 3352800 h 7633252"/>
                  <a:gd name="connsiteX60" fmla="*/ 79513 w 2146852"/>
                  <a:gd name="connsiteY60" fmla="*/ 3313044 h 7633252"/>
                  <a:gd name="connsiteX61" fmla="*/ 39756 w 2146852"/>
                  <a:gd name="connsiteY61" fmla="*/ 3220278 h 7633252"/>
                  <a:gd name="connsiteX62" fmla="*/ 13252 w 2146852"/>
                  <a:gd name="connsiteY62" fmla="*/ 3140765 h 7633252"/>
                  <a:gd name="connsiteX63" fmla="*/ 0 w 2146852"/>
                  <a:gd name="connsiteY63" fmla="*/ 3101009 h 7633252"/>
                  <a:gd name="connsiteX64" fmla="*/ 26504 w 2146852"/>
                  <a:gd name="connsiteY64" fmla="*/ 2928731 h 7633252"/>
                  <a:gd name="connsiteX65" fmla="*/ 79513 w 2146852"/>
                  <a:gd name="connsiteY65" fmla="*/ 2849218 h 7633252"/>
                  <a:gd name="connsiteX66" fmla="*/ 119270 w 2146852"/>
                  <a:gd name="connsiteY66" fmla="*/ 2769704 h 7633252"/>
                  <a:gd name="connsiteX67" fmla="*/ 198783 w 2146852"/>
                  <a:gd name="connsiteY67" fmla="*/ 2663687 h 7633252"/>
                  <a:gd name="connsiteX68" fmla="*/ 278296 w 2146852"/>
                  <a:gd name="connsiteY68" fmla="*/ 2610678 h 7633252"/>
                  <a:gd name="connsiteX69" fmla="*/ 318052 w 2146852"/>
                  <a:gd name="connsiteY69" fmla="*/ 2584174 h 7633252"/>
                  <a:gd name="connsiteX70" fmla="*/ 397565 w 2146852"/>
                  <a:gd name="connsiteY70" fmla="*/ 2517913 h 7633252"/>
                  <a:gd name="connsiteX71" fmla="*/ 463826 w 2146852"/>
                  <a:gd name="connsiteY71" fmla="*/ 2438400 h 7633252"/>
                  <a:gd name="connsiteX72" fmla="*/ 503583 w 2146852"/>
                  <a:gd name="connsiteY72" fmla="*/ 2411896 h 7633252"/>
                  <a:gd name="connsiteX73" fmla="*/ 569843 w 2146852"/>
                  <a:gd name="connsiteY73" fmla="*/ 2345635 h 7633252"/>
                  <a:gd name="connsiteX74" fmla="*/ 583096 w 2146852"/>
                  <a:gd name="connsiteY74" fmla="*/ 2305878 h 7633252"/>
                  <a:gd name="connsiteX75" fmla="*/ 622852 w 2146852"/>
                  <a:gd name="connsiteY75" fmla="*/ 2266122 h 7633252"/>
                  <a:gd name="connsiteX76" fmla="*/ 649356 w 2146852"/>
                  <a:gd name="connsiteY76" fmla="*/ 2226365 h 7633252"/>
                  <a:gd name="connsiteX77" fmla="*/ 662609 w 2146852"/>
                  <a:gd name="connsiteY77" fmla="*/ 2173357 h 7633252"/>
                  <a:gd name="connsiteX78" fmla="*/ 689113 w 2146852"/>
                  <a:gd name="connsiteY78" fmla="*/ 2146852 h 7633252"/>
                  <a:gd name="connsiteX79" fmla="*/ 702365 w 2146852"/>
                  <a:gd name="connsiteY79" fmla="*/ 2093844 h 7633252"/>
                  <a:gd name="connsiteX80" fmla="*/ 728870 w 2146852"/>
                  <a:gd name="connsiteY80" fmla="*/ 2054087 h 7633252"/>
                  <a:gd name="connsiteX81" fmla="*/ 755374 w 2146852"/>
                  <a:gd name="connsiteY81" fmla="*/ 1961322 h 7633252"/>
                  <a:gd name="connsiteX82" fmla="*/ 781878 w 2146852"/>
                  <a:gd name="connsiteY82" fmla="*/ 1921565 h 7633252"/>
                  <a:gd name="connsiteX83" fmla="*/ 821635 w 2146852"/>
                  <a:gd name="connsiteY83" fmla="*/ 1789044 h 7633252"/>
                  <a:gd name="connsiteX84" fmla="*/ 834887 w 2146852"/>
                  <a:gd name="connsiteY84" fmla="*/ 1749287 h 7633252"/>
                  <a:gd name="connsiteX85" fmla="*/ 848139 w 2146852"/>
                  <a:gd name="connsiteY85" fmla="*/ 1709531 h 7633252"/>
                  <a:gd name="connsiteX86" fmla="*/ 821635 w 2146852"/>
                  <a:gd name="connsiteY86" fmla="*/ 1457739 h 7633252"/>
                  <a:gd name="connsiteX87" fmla="*/ 808383 w 2146852"/>
                  <a:gd name="connsiteY87" fmla="*/ 1417983 h 7633252"/>
                  <a:gd name="connsiteX88" fmla="*/ 781878 w 2146852"/>
                  <a:gd name="connsiteY88" fmla="*/ 1378226 h 7633252"/>
                  <a:gd name="connsiteX89" fmla="*/ 768626 w 2146852"/>
                  <a:gd name="connsiteY89" fmla="*/ 1338470 h 7633252"/>
                  <a:gd name="connsiteX90" fmla="*/ 689113 w 2146852"/>
                  <a:gd name="connsiteY90" fmla="*/ 1232452 h 7633252"/>
                  <a:gd name="connsiteX91" fmla="*/ 649356 w 2146852"/>
                  <a:gd name="connsiteY91" fmla="*/ 1166191 h 7633252"/>
                  <a:gd name="connsiteX92" fmla="*/ 569843 w 2146852"/>
                  <a:gd name="connsiteY92" fmla="*/ 1060174 h 7633252"/>
                  <a:gd name="connsiteX93" fmla="*/ 530087 w 2146852"/>
                  <a:gd name="connsiteY93" fmla="*/ 1033670 h 7633252"/>
                  <a:gd name="connsiteX94" fmla="*/ 477078 w 2146852"/>
                  <a:gd name="connsiteY94" fmla="*/ 980661 h 7633252"/>
                  <a:gd name="connsiteX95" fmla="*/ 463826 w 2146852"/>
                  <a:gd name="connsiteY95" fmla="*/ 940904 h 7633252"/>
                  <a:gd name="connsiteX96" fmla="*/ 437322 w 2146852"/>
                  <a:gd name="connsiteY96" fmla="*/ 901148 h 7633252"/>
                  <a:gd name="connsiteX97" fmla="*/ 384313 w 2146852"/>
                  <a:gd name="connsiteY97" fmla="*/ 848139 h 7633252"/>
                  <a:gd name="connsiteX98" fmla="*/ 357809 w 2146852"/>
                  <a:gd name="connsiteY98" fmla="*/ 795131 h 7633252"/>
                  <a:gd name="connsiteX99" fmla="*/ 291548 w 2146852"/>
                  <a:gd name="connsiteY99" fmla="*/ 728870 h 7633252"/>
                  <a:gd name="connsiteX100" fmla="*/ 265043 w 2146852"/>
                  <a:gd name="connsiteY100" fmla="*/ 689113 h 7633252"/>
                  <a:gd name="connsiteX101" fmla="*/ 251791 w 2146852"/>
                  <a:gd name="connsiteY101" fmla="*/ 649357 h 7633252"/>
                  <a:gd name="connsiteX102" fmla="*/ 225287 w 2146852"/>
                  <a:gd name="connsiteY102" fmla="*/ 609600 h 7633252"/>
                  <a:gd name="connsiteX103" fmla="*/ 198783 w 2146852"/>
                  <a:gd name="connsiteY103" fmla="*/ 530087 h 7633252"/>
                  <a:gd name="connsiteX104" fmla="*/ 185530 w 2146852"/>
                  <a:gd name="connsiteY104" fmla="*/ 490331 h 7633252"/>
                  <a:gd name="connsiteX105" fmla="*/ 172278 w 2146852"/>
                  <a:gd name="connsiteY105" fmla="*/ 450574 h 7633252"/>
                  <a:gd name="connsiteX106" fmla="*/ 185530 w 2146852"/>
                  <a:gd name="connsiteY106" fmla="*/ 344557 h 7633252"/>
                  <a:gd name="connsiteX107" fmla="*/ 198783 w 2146852"/>
                  <a:gd name="connsiteY107" fmla="*/ 291548 h 7633252"/>
                  <a:gd name="connsiteX108" fmla="*/ 238539 w 2146852"/>
                  <a:gd name="connsiteY108" fmla="*/ 265044 h 7633252"/>
                  <a:gd name="connsiteX109" fmla="*/ 291548 w 2146852"/>
                  <a:gd name="connsiteY109" fmla="*/ 212035 h 7633252"/>
                  <a:gd name="connsiteX110" fmla="*/ 384313 w 2146852"/>
                  <a:gd name="connsiteY110" fmla="*/ 172278 h 7633252"/>
                  <a:gd name="connsiteX111" fmla="*/ 424070 w 2146852"/>
                  <a:gd name="connsiteY111" fmla="*/ 159026 h 7633252"/>
                  <a:gd name="connsiteX112" fmla="*/ 463826 w 2146852"/>
                  <a:gd name="connsiteY112" fmla="*/ 132522 h 7633252"/>
                  <a:gd name="connsiteX113" fmla="*/ 516835 w 2146852"/>
                  <a:gd name="connsiteY113" fmla="*/ 119270 h 7633252"/>
                  <a:gd name="connsiteX114" fmla="*/ 596348 w 2146852"/>
                  <a:gd name="connsiteY114" fmla="*/ 92765 h 7633252"/>
                  <a:gd name="connsiteX115" fmla="*/ 675861 w 2146852"/>
                  <a:gd name="connsiteY115" fmla="*/ 66261 h 7633252"/>
                  <a:gd name="connsiteX116" fmla="*/ 715617 w 2146852"/>
                  <a:gd name="connsiteY116" fmla="*/ 53009 h 7633252"/>
                  <a:gd name="connsiteX117" fmla="*/ 821635 w 2146852"/>
                  <a:gd name="connsiteY117" fmla="*/ 26504 h 7633252"/>
                  <a:gd name="connsiteX118" fmla="*/ 901148 w 2146852"/>
                  <a:gd name="connsiteY118" fmla="*/ 0 h 7633252"/>
                  <a:gd name="connsiteX119" fmla="*/ 1099930 w 2146852"/>
                  <a:gd name="connsiteY119" fmla="*/ 26504 h 7633252"/>
                  <a:gd name="connsiteX120" fmla="*/ 1179443 w 2146852"/>
                  <a:gd name="connsiteY120" fmla="*/ 79513 h 7633252"/>
                  <a:gd name="connsiteX121" fmla="*/ 1219200 w 2146852"/>
                  <a:gd name="connsiteY121" fmla="*/ 106018 h 7633252"/>
                  <a:gd name="connsiteX122" fmla="*/ 1311965 w 2146852"/>
                  <a:gd name="connsiteY122" fmla="*/ 132522 h 7633252"/>
                  <a:gd name="connsiteX123" fmla="*/ 1391478 w 2146852"/>
                  <a:gd name="connsiteY123" fmla="*/ 172278 h 7633252"/>
                  <a:gd name="connsiteX124" fmla="*/ 1444487 w 2146852"/>
                  <a:gd name="connsiteY124" fmla="*/ 212035 h 7633252"/>
                  <a:gd name="connsiteX125" fmla="*/ 1510748 w 2146852"/>
                  <a:gd name="connsiteY125" fmla="*/ 225287 h 7633252"/>
                  <a:gd name="connsiteX126" fmla="*/ 1590261 w 2146852"/>
                  <a:gd name="connsiteY126" fmla="*/ 251791 h 7633252"/>
                  <a:gd name="connsiteX127" fmla="*/ 1643270 w 2146852"/>
                  <a:gd name="connsiteY127" fmla="*/ 265044 h 7633252"/>
                  <a:gd name="connsiteX128" fmla="*/ 1881809 w 2146852"/>
                  <a:gd name="connsiteY128" fmla="*/ 251791 h 7633252"/>
                  <a:gd name="connsiteX129" fmla="*/ 1961322 w 2146852"/>
                  <a:gd name="connsiteY129" fmla="*/ 225287 h 7633252"/>
                  <a:gd name="connsiteX130" fmla="*/ 2014330 w 2146852"/>
                  <a:gd name="connsiteY130" fmla="*/ 212035 h 7633252"/>
                  <a:gd name="connsiteX131" fmla="*/ 2040835 w 2146852"/>
                  <a:gd name="connsiteY131" fmla="*/ 185531 h 7633252"/>
                  <a:gd name="connsiteX132" fmla="*/ 2080591 w 2146852"/>
                  <a:gd name="connsiteY132" fmla="*/ 172278 h 7633252"/>
                  <a:gd name="connsiteX133" fmla="*/ 2107096 w 2146852"/>
                  <a:gd name="connsiteY133" fmla="*/ 92765 h 7633252"/>
                  <a:gd name="connsiteX134" fmla="*/ 2146852 w 2146852"/>
                  <a:gd name="connsiteY134" fmla="*/ 39757 h 7633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</a:cxnLst>
                <a:rect l="l" t="t" r="r" b="b"/>
                <a:pathLst>
                  <a:path w="2146852" h="7633252">
                    <a:moveTo>
                      <a:pt x="702365" y="7633252"/>
                    </a:moveTo>
                    <a:cubicBezTo>
                      <a:pt x="734196" y="7625294"/>
                      <a:pt x="772250" y="7622095"/>
                      <a:pt x="795130" y="7593496"/>
                    </a:cubicBezTo>
                    <a:cubicBezTo>
                      <a:pt x="803857" y="7582588"/>
                      <a:pt x="801452" y="7565868"/>
                      <a:pt x="808383" y="7553739"/>
                    </a:cubicBezTo>
                    <a:cubicBezTo>
                      <a:pt x="819341" y="7534562"/>
                      <a:pt x="834887" y="7518400"/>
                      <a:pt x="848139" y="7500731"/>
                    </a:cubicBezTo>
                    <a:cubicBezTo>
                      <a:pt x="883921" y="7393383"/>
                      <a:pt x="868987" y="7454592"/>
                      <a:pt x="848139" y="7235687"/>
                    </a:cubicBezTo>
                    <a:cubicBezTo>
                      <a:pt x="846412" y="7217556"/>
                      <a:pt x="842062" y="7199419"/>
                      <a:pt x="834887" y="7182678"/>
                    </a:cubicBezTo>
                    <a:cubicBezTo>
                      <a:pt x="828613" y="7168039"/>
                      <a:pt x="815506" y="7157167"/>
                      <a:pt x="808383" y="7142922"/>
                    </a:cubicBezTo>
                    <a:cubicBezTo>
                      <a:pt x="802136" y="7130428"/>
                      <a:pt x="801377" y="7115659"/>
                      <a:pt x="795130" y="7103165"/>
                    </a:cubicBezTo>
                    <a:cubicBezTo>
                      <a:pt x="771481" y="7055868"/>
                      <a:pt x="724236" y="7019020"/>
                      <a:pt x="689113" y="6983896"/>
                    </a:cubicBezTo>
                    <a:lnTo>
                      <a:pt x="662609" y="6957391"/>
                    </a:lnTo>
                    <a:cubicBezTo>
                      <a:pt x="623294" y="6839454"/>
                      <a:pt x="697438" y="7034753"/>
                      <a:pt x="569843" y="6864626"/>
                    </a:cubicBezTo>
                    <a:cubicBezTo>
                      <a:pt x="515092" y="6791624"/>
                      <a:pt x="545707" y="6827239"/>
                      <a:pt x="477078" y="6758609"/>
                    </a:cubicBezTo>
                    <a:lnTo>
                      <a:pt x="437322" y="6718852"/>
                    </a:lnTo>
                    <a:lnTo>
                      <a:pt x="410817" y="6692348"/>
                    </a:lnTo>
                    <a:cubicBezTo>
                      <a:pt x="401982" y="6674678"/>
                      <a:pt x="395796" y="6655414"/>
                      <a:pt x="384313" y="6639339"/>
                    </a:cubicBezTo>
                    <a:cubicBezTo>
                      <a:pt x="373420" y="6624089"/>
                      <a:pt x="354952" y="6615177"/>
                      <a:pt x="344556" y="6599583"/>
                    </a:cubicBezTo>
                    <a:cubicBezTo>
                      <a:pt x="336807" y="6587960"/>
                      <a:pt x="338088" y="6572037"/>
                      <a:pt x="331304" y="6559826"/>
                    </a:cubicBezTo>
                    <a:cubicBezTo>
                      <a:pt x="315834" y="6531980"/>
                      <a:pt x="292542" y="6508804"/>
                      <a:pt x="278296" y="6480313"/>
                    </a:cubicBezTo>
                    <a:cubicBezTo>
                      <a:pt x="244668" y="6413059"/>
                      <a:pt x="262749" y="6443741"/>
                      <a:pt x="225287" y="6387548"/>
                    </a:cubicBezTo>
                    <a:cubicBezTo>
                      <a:pt x="220870" y="6374296"/>
                      <a:pt x="215873" y="6361223"/>
                      <a:pt x="212035" y="6347791"/>
                    </a:cubicBezTo>
                    <a:cubicBezTo>
                      <a:pt x="207032" y="6330279"/>
                      <a:pt x="205958" y="6311523"/>
                      <a:pt x="198783" y="6294783"/>
                    </a:cubicBezTo>
                    <a:cubicBezTo>
                      <a:pt x="192509" y="6280143"/>
                      <a:pt x="181113" y="6268278"/>
                      <a:pt x="172278" y="6255026"/>
                    </a:cubicBezTo>
                    <a:cubicBezTo>
                      <a:pt x="167861" y="6241774"/>
                      <a:pt x="166213" y="6227248"/>
                      <a:pt x="159026" y="6215270"/>
                    </a:cubicBezTo>
                    <a:cubicBezTo>
                      <a:pt x="152598" y="6204556"/>
                      <a:pt x="138110" y="6199940"/>
                      <a:pt x="132522" y="6188765"/>
                    </a:cubicBezTo>
                    <a:cubicBezTo>
                      <a:pt x="124377" y="6172475"/>
                      <a:pt x="126445" y="6152497"/>
                      <a:pt x="119270" y="6135757"/>
                    </a:cubicBezTo>
                    <a:cubicBezTo>
                      <a:pt x="112996" y="6121117"/>
                      <a:pt x="101600" y="6109252"/>
                      <a:pt x="92765" y="6096000"/>
                    </a:cubicBezTo>
                    <a:cubicBezTo>
                      <a:pt x="51337" y="5930283"/>
                      <a:pt x="104284" y="6136318"/>
                      <a:pt x="66261" y="6003235"/>
                    </a:cubicBezTo>
                    <a:cubicBezTo>
                      <a:pt x="61257" y="5985722"/>
                      <a:pt x="57426" y="5967896"/>
                      <a:pt x="53009" y="5950226"/>
                    </a:cubicBezTo>
                    <a:cubicBezTo>
                      <a:pt x="57426" y="5888383"/>
                      <a:pt x="57064" y="5826011"/>
                      <a:pt x="66261" y="5764696"/>
                    </a:cubicBezTo>
                    <a:cubicBezTo>
                      <a:pt x="70405" y="5737067"/>
                      <a:pt x="73010" y="5704938"/>
                      <a:pt x="92765" y="5685183"/>
                    </a:cubicBezTo>
                    <a:lnTo>
                      <a:pt x="119270" y="5658678"/>
                    </a:lnTo>
                    <a:cubicBezTo>
                      <a:pt x="123687" y="5645426"/>
                      <a:pt x="127019" y="5631761"/>
                      <a:pt x="132522" y="5618922"/>
                    </a:cubicBezTo>
                    <a:cubicBezTo>
                      <a:pt x="145080" y="5589621"/>
                      <a:pt x="165054" y="5551752"/>
                      <a:pt x="185530" y="5526157"/>
                    </a:cubicBezTo>
                    <a:cubicBezTo>
                      <a:pt x="193335" y="5516400"/>
                      <a:pt x="205104" y="5510048"/>
                      <a:pt x="212035" y="5499652"/>
                    </a:cubicBezTo>
                    <a:cubicBezTo>
                      <a:pt x="222993" y="5483215"/>
                      <a:pt x="226686" y="5462448"/>
                      <a:pt x="238539" y="5446644"/>
                    </a:cubicBezTo>
                    <a:cubicBezTo>
                      <a:pt x="253532" y="5426653"/>
                      <a:pt x="277687" y="5414427"/>
                      <a:pt x="291548" y="5393635"/>
                    </a:cubicBezTo>
                    <a:cubicBezTo>
                      <a:pt x="353391" y="5300870"/>
                      <a:pt x="318052" y="5331791"/>
                      <a:pt x="384313" y="5287618"/>
                    </a:cubicBezTo>
                    <a:cubicBezTo>
                      <a:pt x="448886" y="5190756"/>
                      <a:pt x="362944" y="5305425"/>
                      <a:pt x="463826" y="5221357"/>
                    </a:cubicBezTo>
                    <a:cubicBezTo>
                      <a:pt x="476062" y="5211161"/>
                      <a:pt x="480380" y="5194037"/>
                      <a:pt x="490330" y="5181600"/>
                    </a:cubicBezTo>
                    <a:cubicBezTo>
                      <a:pt x="498135" y="5171844"/>
                      <a:pt x="508000" y="5163931"/>
                      <a:pt x="516835" y="5155096"/>
                    </a:cubicBezTo>
                    <a:cubicBezTo>
                      <a:pt x="540017" y="5062368"/>
                      <a:pt x="511668" y="5137127"/>
                      <a:pt x="569843" y="5062331"/>
                    </a:cubicBezTo>
                    <a:cubicBezTo>
                      <a:pt x="589400" y="5037187"/>
                      <a:pt x="622852" y="4982818"/>
                      <a:pt x="622852" y="4982818"/>
                    </a:cubicBezTo>
                    <a:cubicBezTo>
                      <a:pt x="653307" y="4891451"/>
                      <a:pt x="629600" y="4923059"/>
                      <a:pt x="675861" y="4876800"/>
                    </a:cubicBezTo>
                    <a:cubicBezTo>
                      <a:pt x="749528" y="4655797"/>
                      <a:pt x="712842" y="4796177"/>
                      <a:pt x="689113" y="4333461"/>
                    </a:cubicBezTo>
                    <a:cubicBezTo>
                      <a:pt x="687818" y="4308215"/>
                      <a:pt x="669852" y="4266044"/>
                      <a:pt x="662609" y="4240696"/>
                    </a:cubicBezTo>
                    <a:cubicBezTo>
                      <a:pt x="641215" y="4165819"/>
                      <a:pt x="663200" y="4208453"/>
                      <a:pt x="622852" y="4147931"/>
                    </a:cubicBezTo>
                    <a:cubicBezTo>
                      <a:pt x="612038" y="4115487"/>
                      <a:pt x="603565" y="4083822"/>
                      <a:pt x="583096" y="4055165"/>
                    </a:cubicBezTo>
                    <a:cubicBezTo>
                      <a:pt x="572203" y="4039915"/>
                      <a:pt x="555337" y="4029807"/>
                      <a:pt x="543339" y="4015409"/>
                    </a:cubicBezTo>
                    <a:cubicBezTo>
                      <a:pt x="533143" y="4003173"/>
                      <a:pt x="526785" y="3988089"/>
                      <a:pt x="516835" y="3975652"/>
                    </a:cubicBezTo>
                    <a:cubicBezTo>
                      <a:pt x="473295" y="3921227"/>
                      <a:pt x="504619" y="3980780"/>
                      <a:pt x="463826" y="3909391"/>
                    </a:cubicBezTo>
                    <a:cubicBezTo>
                      <a:pt x="454025" y="3892239"/>
                      <a:pt x="445104" y="3874541"/>
                      <a:pt x="437322" y="3856383"/>
                    </a:cubicBezTo>
                    <a:cubicBezTo>
                      <a:pt x="431819" y="3843543"/>
                      <a:pt x="431819" y="3828249"/>
                      <a:pt x="424070" y="3816626"/>
                    </a:cubicBezTo>
                    <a:cubicBezTo>
                      <a:pt x="413674" y="3801032"/>
                      <a:pt x="396311" y="3791268"/>
                      <a:pt x="384313" y="3776870"/>
                    </a:cubicBezTo>
                    <a:cubicBezTo>
                      <a:pt x="374117" y="3764634"/>
                      <a:pt x="367759" y="3749550"/>
                      <a:pt x="357809" y="3737113"/>
                    </a:cubicBezTo>
                    <a:cubicBezTo>
                      <a:pt x="350004" y="3727357"/>
                      <a:pt x="338801" y="3720604"/>
                      <a:pt x="331304" y="3710609"/>
                    </a:cubicBezTo>
                    <a:cubicBezTo>
                      <a:pt x="312191" y="3685126"/>
                      <a:pt x="300820" y="3653620"/>
                      <a:pt x="278296" y="3631096"/>
                    </a:cubicBezTo>
                    <a:cubicBezTo>
                      <a:pt x="229266" y="3582066"/>
                      <a:pt x="258725" y="3614990"/>
                      <a:pt x="198783" y="3525078"/>
                    </a:cubicBezTo>
                    <a:lnTo>
                      <a:pt x="145774" y="3445565"/>
                    </a:lnTo>
                    <a:cubicBezTo>
                      <a:pt x="136939" y="3427896"/>
                      <a:pt x="127052" y="3410715"/>
                      <a:pt x="119270" y="3392557"/>
                    </a:cubicBezTo>
                    <a:cubicBezTo>
                      <a:pt x="113767" y="3379717"/>
                      <a:pt x="112264" y="3365294"/>
                      <a:pt x="106017" y="3352800"/>
                    </a:cubicBezTo>
                    <a:cubicBezTo>
                      <a:pt x="98894" y="3338555"/>
                      <a:pt x="88348" y="3326296"/>
                      <a:pt x="79513" y="3313044"/>
                    </a:cubicBezTo>
                    <a:cubicBezTo>
                      <a:pt x="44458" y="3172819"/>
                      <a:pt x="92053" y="3337946"/>
                      <a:pt x="39756" y="3220278"/>
                    </a:cubicBezTo>
                    <a:cubicBezTo>
                      <a:pt x="28409" y="3194748"/>
                      <a:pt x="22087" y="3167269"/>
                      <a:pt x="13252" y="3140765"/>
                    </a:cubicBezTo>
                    <a:lnTo>
                      <a:pt x="0" y="3101009"/>
                    </a:lnTo>
                    <a:cubicBezTo>
                      <a:pt x="1949" y="3081514"/>
                      <a:pt x="3207" y="2970665"/>
                      <a:pt x="26504" y="2928731"/>
                    </a:cubicBezTo>
                    <a:cubicBezTo>
                      <a:pt x="41974" y="2900885"/>
                      <a:pt x="79513" y="2849218"/>
                      <a:pt x="79513" y="2849218"/>
                    </a:cubicBezTo>
                    <a:cubicBezTo>
                      <a:pt x="102972" y="2755382"/>
                      <a:pt x="74963" y="2828780"/>
                      <a:pt x="119270" y="2769704"/>
                    </a:cubicBezTo>
                    <a:cubicBezTo>
                      <a:pt x="142771" y="2738369"/>
                      <a:pt x="164045" y="2689740"/>
                      <a:pt x="198783" y="2663687"/>
                    </a:cubicBezTo>
                    <a:cubicBezTo>
                      <a:pt x="224267" y="2644574"/>
                      <a:pt x="251792" y="2628348"/>
                      <a:pt x="278296" y="2610678"/>
                    </a:cubicBezTo>
                    <a:cubicBezTo>
                      <a:pt x="291548" y="2601843"/>
                      <a:pt x="306790" y="2595436"/>
                      <a:pt x="318052" y="2584174"/>
                    </a:cubicBezTo>
                    <a:cubicBezTo>
                      <a:pt x="369071" y="2533156"/>
                      <a:pt x="342215" y="2554814"/>
                      <a:pt x="397565" y="2517913"/>
                    </a:cubicBezTo>
                    <a:cubicBezTo>
                      <a:pt x="423624" y="2478825"/>
                      <a:pt x="425565" y="2470284"/>
                      <a:pt x="463826" y="2438400"/>
                    </a:cubicBezTo>
                    <a:cubicBezTo>
                      <a:pt x="476062" y="2428204"/>
                      <a:pt x="491597" y="2422384"/>
                      <a:pt x="503583" y="2411896"/>
                    </a:cubicBezTo>
                    <a:cubicBezTo>
                      <a:pt x="527090" y="2391327"/>
                      <a:pt x="569843" y="2345635"/>
                      <a:pt x="569843" y="2345635"/>
                    </a:cubicBezTo>
                    <a:cubicBezTo>
                      <a:pt x="574261" y="2332383"/>
                      <a:pt x="575347" y="2317501"/>
                      <a:pt x="583096" y="2305878"/>
                    </a:cubicBezTo>
                    <a:cubicBezTo>
                      <a:pt x="593492" y="2290284"/>
                      <a:pt x="610854" y="2280519"/>
                      <a:pt x="622852" y="2266122"/>
                    </a:cubicBezTo>
                    <a:cubicBezTo>
                      <a:pt x="633048" y="2253886"/>
                      <a:pt x="640521" y="2239617"/>
                      <a:pt x="649356" y="2226365"/>
                    </a:cubicBezTo>
                    <a:cubicBezTo>
                      <a:pt x="653774" y="2208696"/>
                      <a:pt x="654464" y="2189647"/>
                      <a:pt x="662609" y="2173357"/>
                    </a:cubicBezTo>
                    <a:cubicBezTo>
                      <a:pt x="668197" y="2162182"/>
                      <a:pt x="683525" y="2158027"/>
                      <a:pt x="689113" y="2146852"/>
                    </a:cubicBezTo>
                    <a:cubicBezTo>
                      <a:pt x="697258" y="2130562"/>
                      <a:pt x="695190" y="2110584"/>
                      <a:pt x="702365" y="2093844"/>
                    </a:cubicBezTo>
                    <a:cubicBezTo>
                      <a:pt x="708639" y="2079204"/>
                      <a:pt x="720035" y="2067339"/>
                      <a:pt x="728870" y="2054087"/>
                    </a:cubicBezTo>
                    <a:cubicBezTo>
                      <a:pt x="733116" y="2037102"/>
                      <a:pt x="745868" y="1980335"/>
                      <a:pt x="755374" y="1961322"/>
                    </a:cubicBezTo>
                    <a:cubicBezTo>
                      <a:pt x="762497" y="1947076"/>
                      <a:pt x="773043" y="1934817"/>
                      <a:pt x="781878" y="1921565"/>
                    </a:cubicBezTo>
                    <a:cubicBezTo>
                      <a:pt x="801907" y="1841449"/>
                      <a:pt x="789369" y="1885842"/>
                      <a:pt x="821635" y="1789044"/>
                    </a:cubicBezTo>
                    <a:lnTo>
                      <a:pt x="834887" y="1749287"/>
                    </a:lnTo>
                    <a:lnTo>
                      <a:pt x="848139" y="1709531"/>
                    </a:lnTo>
                    <a:cubicBezTo>
                      <a:pt x="838330" y="1562390"/>
                      <a:pt x="849717" y="1556025"/>
                      <a:pt x="821635" y="1457739"/>
                    </a:cubicBezTo>
                    <a:cubicBezTo>
                      <a:pt x="817798" y="1444308"/>
                      <a:pt x="814630" y="1430477"/>
                      <a:pt x="808383" y="1417983"/>
                    </a:cubicBezTo>
                    <a:cubicBezTo>
                      <a:pt x="801260" y="1403737"/>
                      <a:pt x="790713" y="1391478"/>
                      <a:pt x="781878" y="1378226"/>
                    </a:cubicBezTo>
                    <a:cubicBezTo>
                      <a:pt x="777461" y="1364974"/>
                      <a:pt x="775813" y="1350448"/>
                      <a:pt x="768626" y="1338470"/>
                    </a:cubicBezTo>
                    <a:cubicBezTo>
                      <a:pt x="721534" y="1259982"/>
                      <a:pt x="744117" y="1397465"/>
                      <a:pt x="689113" y="1232452"/>
                    </a:cubicBezTo>
                    <a:cubicBezTo>
                      <a:pt x="663775" y="1156437"/>
                      <a:pt x="693015" y="1224404"/>
                      <a:pt x="649356" y="1166191"/>
                    </a:cubicBezTo>
                    <a:cubicBezTo>
                      <a:pt x="617554" y="1123787"/>
                      <a:pt x="607837" y="1090568"/>
                      <a:pt x="569843" y="1060174"/>
                    </a:cubicBezTo>
                    <a:cubicBezTo>
                      <a:pt x="557406" y="1050225"/>
                      <a:pt x="543339" y="1042505"/>
                      <a:pt x="530087" y="1033670"/>
                    </a:cubicBezTo>
                    <a:cubicBezTo>
                      <a:pt x="494748" y="927651"/>
                      <a:pt x="547757" y="1051340"/>
                      <a:pt x="477078" y="980661"/>
                    </a:cubicBezTo>
                    <a:cubicBezTo>
                      <a:pt x="467200" y="970783"/>
                      <a:pt x="470073" y="953398"/>
                      <a:pt x="463826" y="940904"/>
                    </a:cubicBezTo>
                    <a:cubicBezTo>
                      <a:pt x="456703" y="926658"/>
                      <a:pt x="447687" y="913241"/>
                      <a:pt x="437322" y="901148"/>
                    </a:cubicBezTo>
                    <a:cubicBezTo>
                      <a:pt x="421060" y="882175"/>
                      <a:pt x="395488" y="870490"/>
                      <a:pt x="384313" y="848139"/>
                    </a:cubicBezTo>
                    <a:cubicBezTo>
                      <a:pt x="375478" y="830470"/>
                      <a:pt x="369937" y="810725"/>
                      <a:pt x="357809" y="795131"/>
                    </a:cubicBezTo>
                    <a:cubicBezTo>
                      <a:pt x="338632" y="770475"/>
                      <a:pt x="308875" y="754860"/>
                      <a:pt x="291548" y="728870"/>
                    </a:cubicBezTo>
                    <a:lnTo>
                      <a:pt x="265043" y="689113"/>
                    </a:lnTo>
                    <a:cubicBezTo>
                      <a:pt x="260626" y="675861"/>
                      <a:pt x="258038" y="661851"/>
                      <a:pt x="251791" y="649357"/>
                    </a:cubicBezTo>
                    <a:cubicBezTo>
                      <a:pt x="244668" y="635111"/>
                      <a:pt x="231756" y="624154"/>
                      <a:pt x="225287" y="609600"/>
                    </a:cubicBezTo>
                    <a:cubicBezTo>
                      <a:pt x="213940" y="584070"/>
                      <a:pt x="207618" y="556591"/>
                      <a:pt x="198783" y="530087"/>
                    </a:cubicBezTo>
                    <a:lnTo>
                      <a:pt x="185530" y="490331"/>
                    </a:lnTo>
                    <a:lnTo>
                      <a:pt x="172278" y="450574"/>
                    </a:lnTo>
                    <a:cubicBezTo>
                      <a:pt x="176695" y="415235"/>
                      <a:pt x="179675" y="379686"/>
                      <a:pt x="185530" y="344557"/>
                    </a:cubicBezTo>
                    <a:cubicBezTo>
                      <a:pt x="188524" y="326591"/>
                      <a:pt x="188680" y="306703"/>
                      <a:pt x="198783" y="291548"/>
                    </a:cubicBezTo>
                    <a:cubicBezTo>
                      <a:pt x="207618" y="278296"/>
                      <a:pt x="226446" y="275409"/>
                      <a:pt x="238539" y="265044"/>
                    </a:cubicBezTo>
                    <a:cubicBezTo>
                      <a:pt x="257512" y="248782"/>
                      <a:pt x="267842" y="219937"/>
                      <a:pt x="291548" y="212035"/>
                    </a:cubicBezTo>
                    <a:cubicBezTo>
                      <a:pt x="384786" y="180956"/>
                      <a:pt x="269678" y="221407"/>
                      <a:pt x="384313" y="172278"/>
                    </a:cubicBezTo>
                    <a:cubicBezTo>
                      <a:pt x="397153" y="166775"/>
                      <a:pt x="410818" y="163443"/>
                      <a:pt x="424070" y="159026"/>
                    </a:cubicBezTo>
                    <a:cubicBezTo>
                      <a:pt x="437322" y="150191"/>
                      <a:pt x="449187" y="138796"/>
                      <a:pt x="463826" y="132522"/>
                    </a:cubicBezTo>
                    <a:cubicBezTo>
                      <a:pt x="480567" y="125347"/>
                      <a:pt x="499390" y="124504"/>
                      <a:pt x="516835" y="119270"/>
                    </a:cubicBezTo>
                    <a:cubicBezTo>
                      <a:pt x="543595" y="111242"/>
                      <a:pt x="569844" y="101600"/>
                      <a:pt x="596348" y="92765"/>
                    </a:cubicBezTo>
                    <a:lnTo>
                      <a:pt x="675861" y="66261"/>
                    </a:lnTo>
                    <a:cubicBezTo>
                      <a:pt x="689113" y="61844"/>
                      <a:pt x="702065" y="56397"/>
                      <a:pt x="715617" y="53009"/>
                    </a:cubicBezTo>
                    <a:cubicBezTo>
                      <a:pt x="750956" y="44174"/>
                      <a:pt x="787077" y="38023"/>
                      <a:pt x="821635" y="26504"/>
                    </a:cubicBezTo>
                    <a:lnTo>
                      <a:pt x="901148" y="0"/>
                    </a:lnTo>
                    <a:cubicBezTo>
                      <a:pt x="967409" y="8835"/>
                      <a:pt x="1035655" y="8140"/>
                      <a:pt x="1099930" y="26504"/>
                    </a:cubicBezTo>
                    <a:cubicBezTo>
                      <a:pt x="1130559" y="35255"/>
                      <a:pt x="1152939" y="61843"/>
                      <a:pt x="1179443" y="79513"/>
                    </a:cubicBezTo>
                    <a:cubicBezTo>
                      <a:pt x="1192695" y="88348"/>
                      <a:pt x="1203748" y="102155"/>
                      <a:pt x="1219200" y="106018"/>
                    </a:cubicBezTo>
                    <a:cubicBezTo>
                      <a:pt x="1236185" y="110264"/>
                      <a:pt x="1292952" y="123016"/>
                      <a:pt x="1311965" y="132522"/>
                    </a:cubicBezTo>
                    <a:cubicBezTo>
                      <a:pt x="1414723" y="183901"/>
                      <a:pt x="1291551" y="138969"/>
                      <a:pt x="1391478" y="172278"/>
                    </a:cubicBezTo>
                    <a:cubicBezTo>
                      <a:pt x="1409148" y="185530"/>
                      <a:pt x="1424304" y="203065"/>
                      <a:pt x="1444487" y="212035"/>
                    </a:cubicBezTo>
                    <a:cubicBezTo>
                      <a:pt x="1465070" y="221183"/>
                      <a:pt x="1489017" y="219361"/>
                      <a:pt x="1510748" y="225287"/>
                    </a:cubicBezTo>
                    <a:cubicBezTo>
                      <a:pt x="1537702" y="232638"/>
                      <a:pt x="1563157" y="245015"/>
                      <a:pt x="1590261" y="251791"/>
                    </a:cubicBezTo>
                    <a:lnTo>
                      <a:pt x="1643270" y="265044"/>
                    </a:lnTo>
                    <a:cubicBezTo>
                      <a:pt x="1722783" y="260626"/>
                      <a:pt x="1802788" y="261669"/>
                      <a:pt x="1881809" y="251791"/>
                    </a:cubicBezTo>
                    <a:cubicBezTo>
                      <a:pt x="1909531" y="248326"/>
                      <a:pt x="1934218" y="232063"/>
                      <a:pt x="1961322" y="225287"/>
                    </a:cubicBezTo>
                    <a:lnTo>
                      <a:pt x="2014330" y="212035"/>
                    </a:lnTo>
                    <a:cubicBezTo>
                      <a:pt x="2023165" y="203200"/>
                      <a:pt x="2030121" y="191959"/>
                      <a:pt x="2040835" y="185531"/>
                    </a:cubicBezTo>
                    <a:cubicBezTo>
                      <a:pt x="2052813" y="178344"/>
                      <a:pt x="2072472" y="183645"/>
                      <a:pt x="2080591" y="172278"/>
                    </a:cubicBezTo>
                    <a:cubicBezTo>
                      <a:pt x="2096830" y="149544"/>
                      <a:pt x="2091599" y="116011"/>
                      <a:pt x="2107096" y="92765"/>
                    </a:cubicBezTo>
                    <a:cubicBezTo>
                      <a:pt x="2137065" y="47811"/>
                      <a:pt x="2122338" y="64271"/>
                      <a:pt x="2146852" y="39757"/>
                    </a:cubicBezTo>
                  </a:path>
                </a:pathLst>
              </a:cu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 Diagonal Corner Rectangle 73"/>
              <p:cNvSpPr/>
              <p:nvPr/>
            </p:nvSpPr>
            <p:spPr>
              <a:xfrm>
                <a:off x="609600" y="67818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 Diagonal Corner Rectangle 74"/>
              <p:cNvSpPr/>
              <p:nvPr/>
            </p:nvSpPr>
            <p:spPr>
              <a:xfrm>
                <a:off x="914400" y="46482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 Diagonal Corner Rectangle 75"/>
              <p:cNvSpPr/>
              <p:nvPr/>
            </p:nvSpPr>
            <p:spPr>
              <a:xfrm rot="5229604">
                <a:off x="990600" y="22860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 Diagonal Corner Rectangle 76"/>
              <p:cNvSpPr/>
              <p:nvPr/>
            </p:nvSpPr>
            <p:spPr>
              <a:xfrm>
                <a:off x="1371600" y="11430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 Diagonal Corner Rectangle 77"/>
              <p:cNvSpPr/>
              <p:nvPr/>
            </p:nvSpPr>
            <p:spPr>
              <a:xfrm rot="4604726">
                <a:off x="1543573" y="630979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 Diagonal Corner Rectangle 78"/>
              <p:cNvSpPr/>
              <p:nvPr/>
            </p:nvSpPr>
            <p:spPr>
              <a:xfrm rot="19448008">
                <a:off x="97208" y="1655894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ound Diagonal Corner Rectangle 79"/>
              <p:cNvSpPr/>
              <p:nvPr/>
            </p:nvSpPr>
            <p:spPr>
              <a:xfrm rot="1507468">
                <a:off x="593860" y="1372621"/>
                <a:ext cx="449532" cy="38497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 Diagonal Corner Rectangle 80"/>
              <p:cNvSpPr/>
              <p:nvPr/>
            </p:nvSpPr>
            <p:spPr>
              <a:xfrm rot="21068341">
                <a:off x="418364" y="2406989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ound Diagonal Corner Rectangle 81"/>
              <p:cNvSpPr/>
              <p:nvPr/>
            </p:nvSpPr>
            <p:spPr>
              <a:xfrm rot="4146964">
                <a:off x="312372" y="3459794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ound Diagonal Corner Rectangle 82"/>
              <p:cNvSpPr/>
              <p:nvPr/>
            </p:nvSpPr>
            <p:spPr>
              <a:xfrm rot="2821278">
                <a:off x="96001" y="4562558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ound Diagonal Corner Rectangle 83"/>
              <p:cNvSpPr/>
              <p:nvPr/>
            </p:nvSpPr>
            <p:spPr>
              <a:xfrm rot="20067693">
                <a:off x="260141" y="7552611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ound Diagonal Corner Rectangle 84"/>
              <p:cNvSpPr/>
              <p:nvPr/>
            </p:nvSpPr>
            <p:spPr>
              <a:xfrm rot="5400000">
                <a:off x="781863" y="5847537"/>
                <a:ext cx="549285" cy="4366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ound Diagonal Corner Rectangle 85"/>
              <p:cNvSpPr/>
              <p:nvPr/>
            </p:nvSpPr>
            <p:spPr>
              <a:xfrm rot="19398071">
                <a:off x="2209624" y="425658"/>
                <a:ext cx="549285" cy="4366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108"/>
            <p:cNvGrpSpPr/>
            <p:nvPr/>
          </p:nvGrpSpPr>
          <p:grpSpPr>
            <a:xfrm rot="4646623">
              <a:off x="5104431" y="2495420"/>
              <a:ext cx="1121992" cy="3395749"/>
              <a:chOff x="97208" y="425658"/>
              <a:chExt cx="2661701" cy="8055733"/>
            </a:xfrm>
          </p:grpSpPr>
          <p:sp>
            <p:nvSpPr>
              <p:cNvPr id="59" name="Freeform 58"/>
              <p:cNvSpPr/>
              <p:nvPr/>
            </p:nvSpPr>
            <p:spPr>
              <a:xfrm>
                <a:off x="225287" y="848139"/>
                <a:ext cx="2146852" cy="7633252"/>
              </a:xfrm>
              <a:custGeom>
                <a:avLst/>
                <a:gdLst>
                  <a:gd name="connsiteX0" fmla="*/ 702365 w 2146852"/>
                  <a:gd name="connsiteY0" fmla="*/ 7633252 h 7633252"/>
                  <a:gd name="connsiteX1" fmla="*/ 795130 w 2146852"/>
                  <a:gd name="connsiteY1" fmla="*/ 7593496 h 7633252"/>
                  <a:gd name="connsiteX2" fmla="*/ 808383 w 2146852"/>
                  <a:gd name="connsiteY2" fmla="*/ 7553739 h 7633252"/>
                  <a:gd name="connsiteX3" fmla="*/ 848139 w 2146852"/>
                  <a:gd name="connsiteY3" fmla="*/ 7500731 h 7633252"/>
                  <a:gd name="connsiteX4" fmla="*/ 848139 w 2146852"/>
                  <a:gd name="connsiteY4" fmla="*/ 7235687 h 7633252"/>
                  <a:gd name="connsiteX5" fmla="*/ 834887 w 2146852"/>
                  <a:gd name="connsiteY5" fmla="*/ 7182678 h 7633252"/>
                  <a:gd name="connsiteX6" fmla="*/ 808383 w 2146852"/>
                  <a:gd name="connsiteY6" fmla="*/ 7142922 h 7633252"/>
                  <a:gd name="connsiteX7" fmla="*/ 795130 w 2146852"/>
                  <a:gd name="connsiteY7" fmla="*/ 7103165 h 7633252"/>
                  <a:gd name="connsiteX8" fmla="*/ 689113 w 2146852"/>
                  <a:gd name="connsiteY8" fmla="*/ 6983896 h 7633252"/>
                  <a:gd name="connsiteX9" fmla="*/ 662609 w 2146852"/>
                  <a:gd name="connsiteY9" fmla="*/ 6957391 h 7633252"/>
                  <a:gd name="connsiteX10" fmla="*/ 569843 w 2146852"/>
                  <a:gd name="connsiteY10" fmla="*/ 6864626 h 7633252"/>
                  <a:gd name="connsiteX11" fmla="*/ 477078 w 2146852"/>
                  <a:gd name="connsiteY11" fmla="*/ 6758609 h 7633252"/>
                  <a:gd name="connsiteX12" fmla="*/ 437322 w 2146852"/>
                  <a:gd name="connsiteY12" fmla="*/ 6718852 h 7633252"/>
                  <a:gd name="connsiteX13" fmla="*/ 410817 w 2146852"/>
                  <a:gd name="connsiteY13" fmla="*/ 6692348 h 7633252"/>
                  <a:gd name="connsiteX14" fmla="*/ 384313 w 2146852"/>
                  <a:gd name="connsiteY14" fmla="*/ 6639339 h 7633252"/>
                  <a:gd name="connsiteX15" fmla="*/ 344556 w 2146852"/>
                  <a:gd name="connsiteY15" fmla="*/ 6599583 h 7633252"/>
                  <a:gd name="connsiteX16" fmla="*/ 331304 w 2146852"/>
                  <a:gd name="connsiteY16" fmla="*/ 6559826 h 7633252"/>
                  <a:gd name="connsiteX17" fmla="*/ 278296 w 2146852"/>
                  <a:gd name="connsiteY17" fmla="*/ 6480313 h 7633252"/>
                  <a:gd name="connsiteX18" fmla="*/ 225287 w 2146852"/>
                  <a:gd name="connsiteY18" fmla="*/ 6387548 h 7633252"/>
                  <a:gd name="connsiteX19" fmla="*/ 212035 w 2146852"/>
                  <a:gd name="connsiteY19" fmla="*/ 6347791 h 7633252"/>
                  <a:gd name="connsiteX20" fmla="*/ 198783 w 2146852"/>
                  <a:gd name="connsiteY20" fmla="*/ 6294783 h 7633252"/>
                  <a:gd name="connsiteX21" fmla="*/ 172278 w 2146852"/>
                  <a:gd name="connsiteY21" fmla="*/ 6255026 h 7633252"/>
                  <a:gd name="connsiteX22" fmla="*/ 159026 w 2146852"/>
                  <a:gd name="connsiteY22" fmla="*/ 6215270 h 7633252"/>
                  <a:gd name="connsiteX23" fmla="*/ 132522 w 2146852"/>
                  <a:gd name="connsiteY23" fmla="*/ 6188765 h 7633252"/>
                  <a:gd name="connsiteX24" fmla="*/ 119270 w 2146852"/>
                  <a:gd name="connsiteY24" fmla="*/ 6135757 h 7633252"/>
                  <a:gd name="connsiteX25" fmla="*/ 92765 w 2146852"/>
                  <a:gd name="connsiteY25" fmla="*/ 6096000 h 7633252"/>
                  <a:gd name="connsiteX26" fmla="*/ 66261 w 2146852"/>
                  <a:gd name="connsiteY26" fmla="*/ 6003235 h 7633252"/>
                  <a:gd name="connsiteX27" fmla="*/ 53009 w 2146852"/>
                  <a:gd name="connsiteY27" fmla="*/ 5950226 h 7633252"/>
                  <a:gd name="connsiteX28" fmla="*/ 66261 w 2146852"/>
                  <a:gd name="connsiteY28" fmla="*/ 5764696 h 7633252"/>
                  <a:gd name="connsiteX29" fmla="*/ 92765 w 2146852"/>
                  <a:gd name="connsiteY29" fmla="*/ 5685183 h 7633252"/>
                  <a:gd name="connsiteX30" fmla="*/ 119270 w 2146852"/>
                  <a:gd name="connsiteY30" fmla="*/ 5658678 h 7633252"/>
                  <a:gd name="connsiteX31" fmla="*/ 132522 w 2146852"/>
                  <a:gd name="connsiteY31" fmla="*/ 5618922 h 7633252"/>
                  <a:gd name="connsiteX32" fmla="*/ 185530 w 2146852"/>
                  <a:gd name="connsiteY32" fmla="*/ 5526157 h 7633252"/>
                  <a:gd name="connsiteX33" fmla="*/ 212035 w 2146852"/>
                  <a:gd name="connsiteY33" fmla="*/ 5499652 h 7633252"/>
                  <a:gd name="connsiteX34" fmla="*/ 238539 w 2146852"/>
                  <a:gd name="connsiteY34" fmla="*/ 5446644 h 7633252"/>
                  <a:gd name="connsiteX35" fmla="*/ 291548 w 2146852"/>
                  <a:gd name="connsiteY35" fmla="*/ 5393635 h 7633252"/>
                  <a:gd name="connsiteX36" fmla="*/ 384313 w 2146852"/>
                  <a:gd name="connsiteY36" fmla="*/ 5287618 h 7633252"/>
                  <a:gd name="connsiteX37" fmla="*/ 463826 w 2146852"/>
                  <a:gd name="connsiteY37" fmla="*/ 5221357 h 7633252"/>
                  <a:gd name="connsiteX38" fmla="*/ 490330 w 2146852"/>
                  <a:gd name="connsiteY38" fmla="*/ 5181600 h 7633252"/>
                  <a:gd name="connsiteX39" fmla="*/ 516835 w 2146852"/>
                  <a:gd name="connsiteY39" fmla="*/ 5155096 h 7633252"/>
                  <a:gd name="connsiteX40" fmla="*/ 569843 w 2146852"/>
                  <a:gd name="connsiteY40" fmla="*/ 5062331 h 7633252"/>
                  <a:gd name="connsiteX41" fmla="*/ 622852 w 2146852"/>
                  <a:gd name="connsiteY41" fmla="*/ 4982818 h 7633252"/>
                  <a:gd name="connsiteX42" fmla="*/ 675861 w 2146852"/>
                  <a:gd name="connsiteY42" fmla="*/ 4876800 h 7633252"/>
                  <a:gd name="connsiteX43" fmla="*/ 689113 w 2146852"/>
                  <a:gd name="connsiteY43" fmla="*/ 4333461 h 7633252"/>
                  <a:gd name="connsiteX44" fmla="*/ 662609 w 2146852"/>
                  <a:gd name="connsiteY44" fmla="*/ 4240696 h 7633252"/>
                  <a:gd name="connsiteX45" fmla="*/ 622852 w 2146852"/>
                  <a:gd name="connsiteY45" fmla="*/ 4147931 h 7633252"/>
                  <a:gd name="connsiteX46" fmla="*/ 583096 w 2146852"/>
                  <a:gd name="connsiteY46" fmla="*/ 4055165 h 7633252"/>
                  <a:gd name="connsiteX47" fmla="*/ 543339 w 2146852"/>
                  <a:gd name="connsiteY47" fmla="*/ 4015409 h 7633252"/>
                  <a:gd name="connsiteX48" fmla="*/ 516835 w 2146852"/>
                  <a:gd name="connsiteY48" fmla="*/ 3975652 h 7633252"/>
                  <a:gd name="connsiteX49" fmla="*/ 463826 w 2146852"/>
                  <a:gd name="connsiteY49" fmla="*/ 3909391 h 7633252"/>
                  <a:gd name="connsiteX50" fmla="*/ 437322 w 2146852"/>
                  <a:gd name="connsiteY50" fmla="*/ 3856383 h 7633252"/>
                  <a:gd name="connsiteX51" fmla="*/ 424070 w 2146852"/>
                  <a:gd name="connsiteY51" fmla="*/ 3816626 h 7633252"/>
                  <a:gd name="connsiteX52" fmla="*/ 384313 w 2146852"/>
                  <a:gd name="connsiteY52" fmla="*/ 3776870 h 7633252"/>
                  <a:gd name="connsiteX53" fmla="*/ 357809 w 2146852"/>
                  <a:gd name="connsiteY53" fmla="*/ 3737113 h 7633252"/>
                  <a:gd name="connsiteX54" fmla="*/ 331304 w 2146852"/>
                  <a:gd name="connsiteY54" fmla="*/ 3710609 h 7633252"/>
                  <a:gd name="connsiteX55" fmla="*/ 278296 w 2146852"/>
                  <a:gd name="connsiteY55" fmla="*/ 3631096 h 7633252"/>
                  <a:gd name="connsiteX56" fmla="*/ 198783 w 2146852"/>
                  <a:gd name="connsiteY56" fmla="*/ 3525078 h 7633252"/>
                  <a:gd name="connsiteX57" fmla="*/ 145774 w 2146852"/>
                  <a:gd name="connsiteY57" fmla="*/ 3445565 h 7633252"/>
                  <a:gd name="connsiteX58" fmla="*/ 119270 w 2146852"/>
                  <a:gd name="connsiteY58" fmla="*/ 3392557 h 7633252"/>
                  <a:gd name="connsiteX59" fmla="*/ 106017 w 2146852"/>
                  <a:gd name="connsiteY59" fmla="*/ 3352800 h 7633252"/>
                  <a:gd name="connsiteX60" fmla="*/ 79513 w 2146852"/>
                  <a:gd name="connsiteY60" fmla="*/ 3313044 h 7633252"/>
                  <a:gd name="connsiteX61" fmla="*/ 39756 w 2146852"/>
                  <a:gd name="connsiteY61" fmla="*/ 3220278 h 7633252"/>
                  <a:gd name="connsiteX62" fmla="*/ 13252 w 2146852"/>
                  <a:gd name="connsiteY62" fmla="*/ 3140765 h 7633252"/>
                  <a:gd name="connsiteX63" fmla="*/ 0 w 2146852"/>
                  <a:gd name="connsiteY63" fmla="*/ 3101009 h 7633252"/>
                  <a:gd name="connsiteX64" fmla="*/ 26504 w 2146852"/>
                  <a:gd name="connsiteY64" fmla="*/ 2928731 h 7633252"/>
                  <a:gd name="connsiteX65" fmla="*/ 79513 w 2146852"/>
                  <a:gd name="connsiteY65" fmla="*/ 2849218 h 7633252"/>
                  <a:gd name="connsiteX66" fmla="*/ 119270 w 2146852"/>
                  <a:gd name="connsiteY66" fmla="*/ 2769704 h 7633252"/>
                  <a:gd name="connsiteX67" fmla="*/ 198783 w 2146852"/>
                  <a:gd name="connsiteY67" fmla="*/ 2663687 h 7633252"/>
                  <a:gd name="connsiteX68" fmla="*/ 278296 w 2146852"/>
                  <a:gd name="connsiteY68" fmla="*/ 2610678 h 7633252"/>
                  <a:gd name="connsiteX69" fmla="*/ 318052 w 2146852"/>
                  <a:gd name="connsiteY69" fmla="*/ 2584174 h 7633252"/>
                  <a:gd name="connsiteX70" fmla="*/ 397565 w 2146852"/>
                  <a:gd name="connsiteY70" fmla="*/ 2517913 h 7633252"/>
                  <a:gd name="connsiteX71" fmla="*/ 463826 w 2146852"/>
                  <a:gd name="connsiteY71" fmla="*/ 2438400 h 7633252"/>
                  <a:gd name="connsiteX72" fmla="*/ 503583 w 2146852"/>
                  <a:gd name="connsiteY72" fmla="*/ 2411896 h 7633252"/>
                  <a:gd name="connsiteX73" fmla="*/ 569843 w 2146852"/>
                  <a:gd name="connsiteY73" fmla="*/ 2345635 h 7633252"/>
                  <a:gd name="connsiteX74" fmla="*/ 583096 w 2146852"/>
                  <a:gd name="connsiteY74" fmla="*/ 2305878 h 7633252"/>
                  <a:gd name="connsiteX75" fmla="*/ 622852 w 2146852"/>
                  <a:gd name="connsiteY75" fmla="*/ 2266122 h 7633252"/>
                  <a:gd name="connsiteX76" fmla="*/ 649356 w 2146852"/>
                  <a:gd name="connsiteY76" fmla="*/ 2226365 h 7633252"/>
                  <a:gd name="connsiteX77" fmla="*/ 662609 w 2146852"/>
                  <a:gd name="connsiteY77" fmla="*/ 2173357 h 7633252"/>
                  <a:gd name="connsiteX78" fmla="*/ 689113 w 2146852"/>
                  <a:gd name="connsiteY78" fmla="*/ 2146852 h 7633252"/>
                  <a:gd name="connsiteX79" fmla="*/ 702365 w 2146852"/>
                  <a:gd name="connsiteY79" fmla="*/ 2093844 h 7633252"/>
                  <a:gd name="connsiteX80" fmla="*/ 728870 w 2146852"/>
                  <a:gd name="connsiteY80" fmla="*/ 2054087 h 7633252"/>
                  <a:gd name="connsiteX81" fmla="*/ 755374 w 2146852"/>
                  <a:gd name="connsiteY81" fmla="*/ 1961322 h 7633252"/>
                  <a:gd name="connsiteX82" fmla="*/ 781878 w 2146852"/>
                  <a:gd name="connsiteY82" fmla="*/ 1921565 h 7633252"/>
                  <a:gd name="connsiteX83" fmla="*/ 821635 w 2146852"/>
                  <a:gd name="connsiteY83" fmla="*/ 1789044 h 7633252"/>
                  <a:gd name="connsiteX84" fmla="*/ 834887 w 2146852"/>
                  <a:gd name="connsiteY84" fmla="*/ 1749287 h 7633252"/>
                  <a:gd name="connsiteX85" fmla="*/ 848139 w 2146852"/>
                  <a:gd name="connsiteY85" fmla="*/ 1709531 h 7633252"/>
                  <a:gd name="connsiteX86" fmla="*/ 821635 w 2146852"/>
                  <a:gd name="connsiteY86" fmla="*/ 1457739 h 7633252"/>
                  <a:gd name="connsiteX87" fmla="*/ 808383 w 2146852"/>
                  <a:gd name="connsiteY87" fmla="*/ 1417983 h 7633252"/>
                  <a:gd name="connsiteX88" fmla="*/ 781878 w 2146852"/>
                  <a:gd name="connsiteY88" fmla="*/ 1378226 h 7633252"/>
                  <a:gd name="connsiteX89" fmla="*/ 768626 w 2146852"/>
                  <a:gd name="connsiteY89" fmla="*/ 1338470 h 7633252"/>
                  <a:gd name="connsiteX90" fmla="*/ 689113 w 2146852"/>
                  <a:gd name="connsiteY90" fmla="*/ 1232452 h 7633252"/>
                  <a:gd name="connsiteX91" fmla="*/ 649356 w 2146852"/>
                  <a:gd name="connsiteY91" fmla="*/ 1166191 h 7633252"/>
                  <a:gd name="connsiteX92" fmla="*/ 569843 w 2146852"/>
                  <a:gd name="connsiteY92" fmla="*/ 1060174 h 7633252"/>
                  <a:gd name="connsiteX93" fmla="*/ 530087 w 2146852"/>
                  <a:gd name="connsiteY93" fmla="*/ 1033670 h 7633252"/>
                  <a:gd name="connsiteX94" fmla="*/ 477078 w 2146852"/>
                  <a:gd name="connsiteY94" fmla="*/ 980661 h 7633252"/>
                  <a:gd name="connsiteX95" fmla="*/ 463826 w 2146852"/>
                  <a:gd name="connsiteY95" fmla="*/ 940904 h 7633252"/>
                  <a:gd name="connsiteX96" fmla="*/ 437322 w 2146852"/>
                  <a:gd name="connsiteY96" fmla="*/ 901148 h 7633252"/>
                  <a:gd name="connsiteX97" fmla="*/ 384313 w 2146852"/>
                  <a:gd name="connsiteY97" fmla="*/ 848139 h 7633252"/>
                  <a:gd name="connsiteX98" fmla="*/ 357809 w 2146852"/>
                  <a:gd name="connsiteY98" fmla="*/ 795131 h 7633252"/>
                  <a:gd name="connsiteX99" fmla="*/ 291548 w 2146852"/>
                  <a:gd name="connsiteY99" fmla="*/ 728870 h 7633252"/>
                  <a:gd name="connsiteX100" fmla="*/ 265043 w 2146852"/>
                  <a:gd name="connsiteY100" fmla="*/ 689113 h 7633252"/>
                  <a:gd name="connsiteX101" fmla="*/ 251791 w 2146852"/>
                  <a:gd name="connsiteY101" fmla="*/ 649357 h 7633252"/>
                  <a:gd name="connsiteX102" fmla="*/ 225287 w 2146852"/>
                  <a:gd name="connsiteY102" fmla="*/ 609600 h 7633252"/>
                  <a:gd name="connsiteX103" fmla="*/ 198783 w 2146852"/>
                  <a:gd name="connsiteY103" fmla="*/ 530087 h 7633252"/>
                  <a:gd name="connsiteX104" fmla="*/ 185530 w 2146852"/>
                  <a:gd name="connsiteY104" fmla="*/ 490331 h 7633252"/>
                  <a:gd name="connsiteX105" fmla="*/ 172278 w 2146852"/>
                  <a:gd name="connsiteY105" fmla="*/ 450574 h 7633252"/>
                  <a:gd name="connsiteX106" fmla="*/ 185530 w 2146852"/>
                  <a:gd name="connsiteY106" fmla="*/ 344557 h 7633252"/>
                  <a:gd name="connsiteX107" fmla="*/ 198783 w 2146852"/>
                  <a:gd name="connsiteY107" fmla="*/ 291548 h 7633252"/>
                  <a:gd name="connsiteX108" fmla="*/ 238539 w 2146852"/>
                  <a:gd name="connsiteY108" fmla="*/ 265044 h 7633252"/>
                  <a:gd name="connsiteX109" fmla="*/ 291548 w 2146852"/>
                  <a:gd name="connsiteY109" fmla="*/ 212035 h 7633252"/>
                  <a:gd name="connsiteX110" fmla="*/ 384313 w 2146852"/>
                  <a:gd name="connsiteY110" fmla="*/ 172278 h 7633252"/>
                  <a:gd name="connsiteX111" fmla="*/ 424070 w 2146852"/>
                  <a:gd name="connsiteY111" fmla="*/ 159026 h 7633252"/>
                  <a:gd name="connsiteX112" fmla="*/ 463826 w 2146852"/>
                  <a:gd name="connsiteY112" fmla="*/ 132522 h 7633252"/>
                  <a:gd name="connsiteX113" fmla="*/ 516835 w 2146852"/>
                  <a:gd name="connsiteY113" fmla="*/ 119270 h 7633252"/>
                  <a:gd name="connsiteX114" fmla="*/ 596348 w 2146852"/>
                  <a:gd name="connsiteY114" fmla="*/ 92765 h 7633252"/>
                  <a:gd name="connsiteX115" fmla="*/ 675861 w 2146852"/>
                  <a:gd name="connsiteY115" fmla="*/ 66261 h 7633252"/>
                  <a:gd name="connsiteX116" fmla="*/ 715617 w 2146852"/>
                  <a:gd name="connsiteY116" fmla="*/ 53009 h 7633252"/>
                  <a:gd name="connsiteX117" fmla="*/ 821635 w 2146852"/>
                  <a:gd name="connsiteY117" fmla="*/ 26504 h 7633252"/>
                  <a:gd name="connsiteX118" fmla="*/ 901148 w 2146852"/>
                  <a:gd name="connsiteY118" fmla="*/ 0 h 7633252"/>
                  <a:gd name="connsiteX119" fmla="*/ 1099930 w 2146852"/>
                  <a:gd name="connsiteY119" fmla="*/ 26504 h 7633252"/>
                  <a:gd name="connsiteX120" fmla="*/ 1179443 w 2146852"/>
                  <a:gd name="connsiteY120" fmla="*/ 79513 h 7633252"/>
                  <a:gd name="connsiteX121" fmla="*/ 1219200 w 2146852"/>
                  <a:gd name="connsiteY121" fmla="*/ 106018 h 7633252"/>
                  <a:gd name="connsiteX122" fmla="*/ 1311965 w 2146852"/>
                  <a:gd name="connsiteY122" fmla="*/ 132522 h 7633252"/>
                  <a:gd name="connsiteX123" fmla="*/ 1391478 w 2146852"/>
                  <a:gd name="connsiteY123" fmla="*/ 172278 h 7633252"/>
                  <a:gd name="connsiteX124" fmla="*/ 1444487 w 2146852"/>
                  <a:gd name="connsiteY124" fmla="*/ 212035 h 7633252"/>
                  <a:gd name="connsiteX125" fmla="*/ 1510748 w 2146852"/>
                  <a:gd name="connsiteY125" fmla="*/ 225287 h 7633252"/>
                  <a:gd name="connsiteX126" fmla="*/ 1590261 w 2146852"/>
                  <a:gd name="connsiteY126" fmla="*/ 251791 h 7633252"/>
                  <a:gd name="connsiteX127" fmla="*/ 1643270 w 2146852"/>
                  <a:gd name="connsiteY127" fmla="*/ 265044 h 7633252"/>
                  <a:gd name="connsiteX128" fmla="*/ 1881809 w 2146852"/>
                  <a:gd name="connsiteY128" fmla="*/ 251791 h 7633252"/>
                  <a:gd name="connsiteX129" fmla="*/ 1961322 w 2146852"/>
                  <a:gd name="connsiteY129" fmla="*/ 225287 h 7633252"/>
                  <a:gd name="connsiteX130" fmla="*/ 2014330 w 2146852"/>
                  <a:gd name="connsiteY130" fmla="*/ 212035 h 7633252"/>
                  <a:gd name="connsiteX131" fmla="*/ 2040835 w 2146852"/>
                  <a:gd name="connsiteY131" fmla="*/ 185531 h 7633252"/>
                  <a:gd name="connsiteX132" fmla="*/ 2080591 w 2146852"/>
                  <a:gd name="connsiteY132" fmla="*/ 172278 h 7633252"/>
                  <a:gd name="connsiteX133" fmla="*/ 2107096 w 2146852"/>
                  <a:gd name="connsiteY133" fmla="*/ 92765 h 7633252"/>
                  <a:gd name="connsiteX134" fmla="*/ 2146852 w 2146852"/>
                  <a:gd name="connsiteY134" fmla="*/ 39757 h 7633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</a:cxnLst>
                <a:rect l="l" t="t" r="r" b="b"/>
                <a:pathLst>
                  <a:path w="2146852" h="7633252">
                    <a:moveTo>
                      <a:pt x="702365" y="7633252"/>
                    </a:moveTo>
                    <a:cubicBezTo>
                      <a:pt x="734196" y="7625294"/>
                      <a:pt x="772250" y="7622095"/>
                      <a:pt x="795130" y="7593496"/>
                    </a:cubicBezTo>
                    <a:cubicBezTo>
                      <a:pt x="803857" y="7582588"/>
                      <a:pt x="801452" y="7565868"/>
                      <a:pt x="808383" y="7553739"/>
                    </a:cubicBezTo>
                    <a:cubicBezTo>
                      <a:pt x="819341" y="7534562"/>
                      <a:pt x="834887" y="7518400"/>
                      <a:pt x="848139" y="7500731"/>
                    </a:cubicBezTo>
                    <a:cubicBezTo>
                      <a:pt x="883921" y="7393383"/>
                      <a:pt x="868987" y="7454592"/>
                      <a:pt x="848139" y="7235687"/>
                    </a:cubicBezTo>
                    <a:cubicBezTo>
                      <a:pt x="846412" y="7217556"/>
                      <a:pt x="842062" y="7199419"/>
                      <a:pt x="834887" y="7182678"/>
                    </a:cubicBezTo>
                    <a:cubicBezTo>
                      <a:pt x="828613" y="7168039"/>
                      <a:pt x="815506" y="7157167"/>
                      <a:pt x="808383" y="7142922"/>
                    </a:cubicBezTo>
                    <a:cubicBezTo>
                      <a:pt x="802136" y="7130428"/>
                      <a:pt x="801377" y="7115659"/>
                      <a:pt x="795130" y="7103165"/>
                    </a:cubicBezTo>
                    <a:cubicBezTo>
                      <a:pt x="771481" y="7055868"/>
                      <a:pt x="724236" y="7019020"/>
                      <a:pt x="689113" y="6983896"/>
                    </a:cubicBezTo>
                    <a:lnTo>
                      <a:pt x="662609" y="6957391"/>
                    </a:lnTo>
                    <a:cubicBezTo>
                      <a:pt x="623294" y="6839454"/>
                      <a:pt x="697438" y="7034753"/>
                      <a:pt x="569843" y="6864626"/>
                    </a:cubicBezTo>
                    <a:cubicBezTo>
                      <a:pt x="515092" y="6791624"/>
                      <a:pt x="545707" y="6827239"/>
                      <a:pt x="477078" y="6758609"/>
                    </a:cubicBezTo>
                    <a:lnTo>
                      <a:pt x="437322" y="6718852"/>
                    </a:lnTo>
                    <a:lnTo>
                      <a:pt x="410817" y="6692348"/>
                    </a:lnTo>
                    <a:cubicBezTo>
                      <a:pt x="401982" y="6674678"/>
                      <a:pt x="395796" y="6655414"/>
                      <a:pt x="384313" y="6639339"/>
                    </a:cubicBezTo>
                    <a:cubicBezTo>
                      <a:pt x="373420" y="6624089"/>
                      <a:pt x="354952" y="6615177"/>
                      <a:pt x="344556" y="6599583"/>
                    </a:cubicBezTo>
                    <a:cubicBezTo>
                      <a:pt x="336807" y="6587960"/>
                      <a:pt x="338088" y="6572037"/>
                      <a:pt x="331304" y="6559826"/>
                    </a:cubicBezTo>
                    <a:cubicBezTo>
                      <a:pt x="315834" y="6531980"/>
                      <a:pt x="292542" y="6508804"/>
                      <a:pt x="278296" y="6480313"/>
                    </a:cubicBezTo>
                    <a:cubicBezTo>
                      <a:pt x="244668" y="6413059"/>
                      <a:pt x="262749" y="6443741"/>
                      <a:pt x="225287" y="6387548"/>
                    </a:cubicBezTo>
                    <a:cubicBezTo>
                      <a:pt x="220870" y="6374296"/>
                      <a:pt x="215873" y="6361223"/>
                      <a:pt x="212035" y="6347791"/>
                    </a:cubicBezTo>
                    <a:cubicBezTo>
                      <a:pt x="207032" y="6330279"/>
                      <a:pt x="205958" y="6311523"/>
                      <a:pt x="198783" y="6294783"/>
                    </a:cubicBezTo>
                    <a:cubicBezTo>
                      <a:pt x="192509" y="6280143"/>
                      <a:pt x="181113" y="6268278"/>
                      <a:pt x="172278" y="6255026"/>
                    </a:cubicBezTo>
                    <a:cubicBezTo>
                      <a:pt x="167861" y="6241774"/>
                      <a:pt x="166213" y="6227248"/>
                      <a:pt x="159026" y="6215270"/>
                    </a:cubicBezTo>
                    <a:cubicBezTo>
                      <a:pt x="152598" y="6204556"/>
                      <a:pt x="138110" y="6199940"/>
                      <a:pt x="132522" y="6188765"/>
                    </a:cubicBezTo>
                    <a:cubicBezTo>
                      <a:pt x="124377" y="6172475"/>
                      <a:pt x="126445" y="6152497"/>
                      <a:pt x="119270" y="6135757"/>
                    </a:cubicBezTo>
                    <a:cubicBezTo>
                      <a:pt x="112996" y="6121117"/>
                      <a:pt x="101600" y="6109252"/>
                      <a:pt x="92765" y="6096000"/>
                    </a:cubicBezTo>
                    <a:cubicBezTo>
                      <a:pt x="51337" y="5930283"/>
                      <a:pt x="104284" y="6136318"/>
                      <a:pt x="66261" y="6003235"/>
                    </a:cubicBezTo>
                    <a:cubicBezTo>
                      <a:pt x="61257" y="5985722"/>
                      <a:pt x="57426" y="5967896"/>
                      <a:pt x="53009" y="5950226"/>
                    </a:cubicBezTo>
                    <a:cubicBezTo>
                      <a:pt x="57426" y="5888383"/>
                      <a:pt x="57064" y="5826011"/>
                      <a:pt x="66261" y="5764696"/>
                    </a:cubicBezTo>
                    <a:cubicBezTo>
                      <a:pt x="70405" y="5737067"/>
                      <a:pt x="73010" y="5704938"/>
                      <a:pt x="92765" y="5685183"/>
                    </a:cubicBezTo>
                    <a:lnTo>
                      <a:pt x="119270" y="5658678"/>
                    </a:lnTo>
                    <a:cubicBezTo>
                      <a:pt x="123687" y="5645426"/>
                      <a:pt x="127019" y="5631761"/>
                      <a:pt x="132522" y="5618922"/>
                    </a:cubicBezTo>
                    <a:cubicBezTo>
                      <a:pt x="145080" y="5589621"/>
                      <a:pt x="165054" y="5551752"/>
                      <a:pt x="185530" y="5526157"/>
                    </a:cubicBezTo>
                    <a:cubicBezTo>
                      <a:pt x="193335" y="5516400"/>
                      <a:pt x="205104" y="5510048"/>
                      <a:pt x="212035" y="5499652"/>
                    </a:cubicBezTo>
                    <a:cubicBezTo>
                      <a:pt x="222993" y="5483215"/>
                      <a:pt x="226686" y="5462448"/>
                      <a:pt x="238539" y="5446644"/>
                    </a:cubicBezTo>
                    <a:cubicBezTo>
                      <a:pt x="253532" y="5426653"/>
                      <a:pt x="277687" y="5414427"/>
                      <a:pt x="291548" y="5393635"/>
                    </a:cubicBezTo>
                    <a:cubicBezTo>
                      <a:pt x="353391" y="5300870"/>
                      <a:pt x="318052" y="5331791"/>
                      <a:pt x="384313" y="5287618"/>
                    </a:cubicBezTo>
                    <a:cubicBezTo>
                      <a:pt x="448886" y="5190756"/>
                      <a:pt x="362944" y="5305425"/>
                      <a:pt x="463826" y="5221357"/>
                    </a:cubicBezTo>
                    <a:cubicBezTo>
                      <a:pt x="476062" y="5211161"/>
                      <a:pt x="480380" y="5194037"/>
                      <a:pt x="490330" y="5181600"/>
                    </a:cubicBezTo>
                    <a:cubicBezTo>
                      <a:pt x="498135" y="5171844"/>
                      <a:pt x="508000" y="5163931"/>
                      <a:pt x="516835" y="5155096"/>
                    </a:cubicBezTo>
                    <a:cubicBezTo>
                      <a:pt x="540017" y="5062368"/>
                      <a:pt x="511668" y="5137127"/>
                      <a:pt x="569843" y="5062331"/>
                    </a:cubicBezTo>
                    <a:cubicBezTo>
                      <a:pt x="589400" y="5037187"/>
                      <a:pt x="622852" y="4982818"/>
                      <a:pt x="622852" y="4982818"/>
                    </a:cubicBezTo>
                    <a:cubicBezTo>
                      <a:pt x="653307" y="4891451"/>
                      <a:pt x="629600" y="4923059"/>
                      <a:pt x="675861" y="4876800"/>
                    </a:cubicBezTo>
                    <a:cubicBezTo>
                      <a:pt x="749528" y="4655797"/>
                      <a:pt x="712842" y="4796177"/>
                      <a:pt x="689113" y="4333461"/>
                    </a:cubicBezTo>
                    <a:cubicBezTo>
                      <a:pt x="687818" y="4308215"/>
                      <a:pt x="669852" y="4266044"/>
                      <a:pt x="662609" y="4240696"/>
                    </a:cubicBezTo>
                    <a:cubicBezTo>
                      <a:pt x="641215" y="4165819"/>
                      <a:pt x="663200" y="4208453"/>
                      <a:pt x="622852" y="4147931"/>
                    </a:cubicBezTo>
                    <a:cubicBezTo>
                      <a:pt x="612038" y="4115487"/>
                      <a:pt x="603565" y="4083822"/>
                      <a:pt x="583096" y="4055165"/>
                    </a:cubicBezTo>
                    <a:cubicBezTo>
                      <a:pt x="572203" y="4039915"/>
                      <a:pt x="555337" y="4029807"/>
                      <a:pt x="543339" y="4015409"/>
                    </a:cubicBezTo>
                    <a:cubicBezTo>
                      <a:pt x="533143" y="4003173"/>
                      <a:pt x="526785" y="3988089"/>
                      <a:pt x="516835" y="3975652"/>
                    </a:cubicBezTo>
                    <a:cubicBezTo>
                      <a:pt x="473295" y="3921227"/>
                      <a:pt x="504619" y="3980780"/>
                      <a:pt x="463826" y="3909391"/>
                    </a:cubicBezTo>
                    <a:cubicBezTo>
                      <a:pt x="454025" y="3892239"/>
                      <a:pt x="445104" y="3874541"/>
                      <a:pt x="437322" y="3856383"/>
                    </a:cubicBezTo>
                    <a:cubicBezTo>
                      <a:pt x="431819" y="3843543"/>
                      <a:pt x="431819" y="3828249"/>
                      <a:pt x="424070" y="3816626"/>
                    </a:cubicBezTo>
                    <a:cubicBezTo>
                      <a:pt x="413674" y="3801032"/>
                      <a:pt x="396311" y="3791268"/>
                      <a:pt x="384313" y="3776870"/>
                    </a:cubicBezTo>
                    <a:cubicBezTo>
                      <a:pt x="374117" y="3764634"/>
                      <a:pt x="367759" y="3749550"/>
                      <a:pt x="357809" y="3737113"/>
                    </a:cubicBezTo>
                    <a:cubicBezTo>
                      <a:pt x="350004" y="3727357"/>
                      <a:pt x="338801" y="3720604"/>
                      <a:pt x="331304" y="3710609"/>
                    </a:cubicBezTo>
                    <a:cubicBezTo>
                      <a:pt x="312191" y="3685126"/>
                      <a:pt x="300820" y="3653620"/>
                      <a:pt x="278296" y="3631096"/>
                    </a:cubicBezTo>
                    <a:cubicBezTo>
                      <a:pt x="229266" y="3582066"/>
                      <a:pt x="258725" y="3614990"/>
                      <a:pt x="198783" y="3525078"/>
                    </a:cubicBezTo>
                    <a:lnTo>
                      <a:pt x="145774" y="3445565"/>
                    </a:lnTo>
                    <a:cubicBezTo>
                      <a:pt x="136939" y="3427896"/>
                      <a:pt x="127052" y="3410715"/>
                      <a:pt x="119270" y="3392557"/>
                    </a:cubicBezTo>
                    <a:cubicBezTo>
                      <a:pt x="113767" y="3379717"/>
                      <a:pt x="112264" y="3365294"/>
                      <a:pt x="106017" y="3352800"/>
                    </a:cubicBezTo>
                    <a:cubicBezTo>
                      <a:pt x="98894" y="3338555"/>
                      <a:pt x="88348" y="3326296"/>
                      <a:pt x="79513" y="3313044"/>
                    </a:cubicBezTo>
                    <a:cubicBezTo>
                      <a:pt x="44458" y="3172819"/>
                      <a:pt x="92053" y="3337946"/>
                      <a:pt x="39756" y="3220278"/>
                    </a:cubicBezTo>
                    <a:cubicBezTo>
                      <a:pt x="28409" y="3194748"/>
                      <a:pt x="22087" y="3167269"/>
                      <a:pt x="13252" y="3140765"/>
                    </a:cubicBezTo>
                    <a:lnTo>
                      <a:pt x="0" y="3101009"/>
                    </a:lnTo>
                    <a:cubicBezTo>
                      <a:pt x="1949" y="3081514"/>
                      <a:pt x="3207" y="2970665"/>
                      <a:pt x="26504" y="2928731"/>
                    </a:cubicBezTo>
                    <a:cubicBezTo>
                      <a:pt x="41974" y="2900885"/>
                      <a:pt x="79513" y="2849218"/>
                      <a:pt x="79513" y="2849218"/>
                    </a:cubicBezTo>
                    <a:cubicBezTo>
                      <a:pt x="102972" y="2755382"/>
                      <a:pt x="74963" y="2828780"/>
                      <a:pt x="119270" y="2769704"/>
                    </a:cubicBezTo>
                    <a:cubicBezTo>
                      <a:pt x="142771" y="2738369"/>
                      <a:pt x="164045" y="2689740"/>
                      <a:pt x="198783" y="2663687"/>
                    </a:cubicBezTo>
                    <a:cubicBezTo>
                      <a:pt x="224267" y="2644574"/>
                      <a:pt x="251792" y="2628348"/>
                      <a:pt x="278296" y="2610678"/>
                    </a:cubicBezTo>
                    <a:cubicBezTo>
                      <a:pt x="291548" y="2601843"/>
                      <a:pt x="306790" y="2595436"/>
                      <a:pt x="318052" y="2584174"/>
                    </a:cubicBezTo>
                    <a:cubicBezTo>
                      <a:pt x="369071" y="2533156"/>
                      <a:pt x="342215" y="2554814"/>
                      <a:pt x="397565" y="2517913"/>
                    </a:cubicBezTo>
                    <a:cubicBezTo>
                      <a:pt x="423624" y="2478825"/>
                      <a:pt x="425565" y="2470284"/>
                      <a:pt x="463826" y="2438400"/>
                    </a:cubicBezTo>
                    <a:cubicBezTo>
                      <a:pt x="476062" y="2428204"/>
                      <a:pt x="491597" y="2422384"/>
                      <a:pt x="503583" y="2411896"/>
                    </a:cubicBezTo>
                    <a:cubicBezTo>
                      <a:pt x="527090" y="2391327"/>
                      <a:pt x="569843" y="2345635"/>
                      <a:pt x="569843" y="2345635"/>
                    </a:cubicBezTo>
                    <a:cubicBezTo>
                      <a:pt x="574261" y="2332383"/>
                      <a:pt x="575347" y="2317501"/>
                      <a:pt x="583096" y="2305878"/>
                    </a:cubicBezTo>
                    <a:cubicBezTo>
                      <a:pt x="593492" y="2290284"/>
                      <a:pt x="610854" y="2280519"/>
                      <a:pt x="622852" y="2266122"/>
                    </a:cubicBezTo>
                    <a:cubicBezTo>
                      <a:pt x="633048" y="2253886"/>
                      <a:pt x="640521" y="2239617"/>
                      <a:pt x="649356" y="2226365"/>
                    </a:cubicBezTo>
                    <a:cubicBezTo>
                      <a:pt x="653774" y="2208696"/>
                      <a:pt x="654464" y="2189647"/>
                      <a:pt x="662609" y="2173357"/>
                    </a:cubicBezTo>
                    <a:cubicBezTo>
                      <a:pt x="668197" y="2162182"/>
                      <a:pt x="683525" y="2158027"/>
                      <a:pt x="689113" y="2146852"/>
                    </a:cubicBezTo>
                    <a:cubicBezTo>
                      <a:pt x="697258" y="2130562"/>
                      <a:pt x="695190" y="2110584"/>
                      <a:pt x="702365" y="2093844"/>
                    </a:cubicBezTo>
                    <a:cubicBezTo>
                      <a:pt x="708639" y="2079204"/>
                      <a:pt x="720035" y="2067339"/>
                      <a:pt x="728870" y="2054087"/>
                    </a:cubicBezTo>
                    <a:cubicBezTo>
                      <a:pt x="733116" y="2037102"/>
                      <a:pt x="745868" y="1980335"/>
                      <a:pt x="755374" y="1961322"/>
                    </a:cubicBezTo>
                    <a:cubicBezTo>
                      <a:pt x="762497" y="1947076"/>
                      <a:pt x="773043" y="1934817"/>
                      <a:pt x="781878" y="1921565"/>
                    </a:cubicBezTo>
                    <a:cubicBezTo>
                      <a:pt x="801907" y="1841449"/>
                      <a:pt x="789369" y="1885842"/>
                      <a:pt x="821635" y="1789044"/>
                    </a:cubicBezTo>
                    <a:lnTo>
                      <a:pt x="834887" y="1749287"/>
                    </a:lnTo>
                    <a:lnTo>
                      <a:pt x="848139" y="1709531"/>
                    </a:lnTo>
                    <a:cubicBezTo>
                      <a:pt x="838330" y="1562390"/>
                      <a:pt x="849717" y="1556025"/>
                      <a:pt x="821635" y="1457739"/>
                    </a:cubicBezTo>
                    <a:cubicBezTo>
                      <a:pt x="817798" y="1444308"/>
                      <a:pt x="814630" y="1430477"/>
                      <a:pt x="808383" y="1417983"/>
                    </a:cubicBezTo>
                    <a:cubicBezTo>
                      <a:pt x="801260" y="1403737"/>
                      <a:pt x="790713" y="1391478"/>
                      <a:pt x="781878" y="1378226"/>
                    </a:cubicBezTo>
                    <a:cubicBezTo>
                      <a:pt x="777461" y="1364974"/>
                      <a:pt x="775813" y="1350448"/>
                      <a:pt x="768626" y="1338470"/>
                    </a:cubicBezTo>
                    <a:cubicBezTo>
                      <a:pt x="721534" y="1259982"/>
                      <a:pt x="744117" y="1397465"/>
                      <a:pt x="689113" y="1232452"/>
                    </a:cubicBezTo>
                    <a:cubicBezTo>
                      <a:pt x="663775" y="1156437"/>
                      <a:pt x="693015" y="1224404"/>
                      <a:pt x="649356" y="1166191"/>
                    </a:cubicBezTo>
                    <a:cubicBezTo>
                      <a:pt x="617554" y="1123787"/>
                      <a:pt x="607837" y="1090568"/>
                      <a:pt x="569843" y="1060174"/>
                    </a:cubicBezTo>
                    <a:cubicBezTo>
                      <a:pt x="557406" y="1050225"/>
                      <a:pt x="543339" y="1042505"/>
                      <a:pt x="530087" y="1033670"/>
                    </a:cubicBezTo>
                    <a:cubicBezTo>
                      <a:pt x="494748" y="927651"/>
                      <a:pt x="547757" y="1051340"/>
                      <a:pt x="477078" y="980661"/>
                    </a:cubicBezTo>
                    <a:cubicBezTo>
                      <a:pt x="467200" y="970783"/>
                      <a:pt x="470073" y="953398"/>
                      <a:pt x="463826" y="940904"/>
                    </a:cubicBezTo>
                    <a:cubicBezTo>
                      <a:pt x="456703" y="926658"/>
                      <a:pt x="447687" y="913241"/>
                      <a:pt x="437322" y="901148"/>
                    </a:cubicBezTo>
                    <a:cubicBezTo>
                      <a:pt x="421060" y="882175"/>
                      <a:pt x="395488" y="870490"/>
                      <a:pt x="384313" y="848139"/>
                    </a:cubicBezTo>
                    <a:cubicBezTo>
                      <a:pt x="375478" y="830470"/>
                      <a:pt x="369937" y="810725"/>
                      <a:pt x="357809" y="795131"/>
                    </a:cubicBezTo>
                    <a:cubicBezTo>
                      <a:pt x="338632" y="770475"/>
                      <a:pt x="308875" y="754860"/>
                      <a:pt x="291548" y="728870"/>
                    </a:cubicBezTo>
                    <a:lnTo>
                      <a:pt x="265043" y="689113"/>
                    </a:lnTo>
                    <a:cubicBezTo>
                      <a:pt x="260626" y="675861"/>
                      <a:pt x="258038" y="661851"/>
                      <a:pt x="251791" y="649357"/>
                    </a:cubicBezTo>
                    <a:cubicBezTo>
                      <a:pt x="244668" y="635111"/>
                      <a:pt x="231756" y="624154"/>
                      <a:pt x="225287" y="609600"/>
                    </a:cubicBezTo>
                    <a:cubicBezTo>
                      <a:pt x="213940" y="584070"/>
                      <a:pt x="207618" y="556591"/>
                      <a:pt x="198783" y="530087"/>
                    </a:cubicBezTo>
                    <a:lnTo>
                      <a:pt x="185530" y="490331"/>
                    </a:lnTo>
                    <a:lnTo>
                      <a:pt x="172278" y="450574"/>
                    </a:lnTo>
                    <a:cubicBezTo>
                      <a:pt x="176695" y="415235"/>
                      <a:pt x="179675" y="379686"/>
                      <a:pt x="185530" y="344557"/>
                    </a:cubicBezTo>
                    <a:cubicBezTo>
                      <a:pt x="188524" y="326591"/>
                      <a:pt x="188680" y="306703"/>
                      <a:pt x="198783" y="291548"/>
                    </a:cubicBezTo>
                    <a:cubicBezTo>
                      <a:pt x="207618" y="278296"/>
                      <a:pt x="226446" y="275409"/>
                      <a:pt x="238539" y="265044"/>
                    </a:cubicBezTo>
                    <a:cubicBezTo>
                      <a:pt x="257512" y="248782"/>
                      <a:pt x="267842" y="219937"/>
                      <a:pt x="291548" y="212035"/>
                    </a:cubicBezTo>
                    <a:cubicBezTo>
                      <a:pt x="384786" y="180956"/>
                      <a:pt x="269678" y="221407"/>
                      <a:pt x="384313" y="172278"/>
                    </a:cubicBezTo>
                    <a:cubicBezTo>
                      <a:pt x="397153" y="166775"/>
                      <a:pt x="410818" y="163443"/>
                      <a:pt x="424070" y="159026"/>
                    </a:cubicBezTo>
                    <a:cubicBezTo>
                      <a:pt x="437322" y="150191"/>
                      <a:pt x="449187" y="138796"/>
                      <a:pt x="463826" y="132522"/>
                    </a:cubicBezTo>
                    <a:cubicBezTo>
                      <a:pt x="480567" y="125347"/>
                      <a:pt x="499390" y="124504"/>
                      <a:pt x="516835" y="119270"/>
                    </a:cubicBezTo>
                    <a:cubicBezTo>
                      <a:pt x="543595" y="111242"/>
                      <a:pt x="569844" y="101600"/>
                      <a:pt x="596348" y="92765"/>
                    </a:cubicBezTo>
                    <a:lnTo>
                      <a:pt x="675861" y="66261"/>
                    </a:lnTo>
                    <a:cubicBezTo>
                      <a:pt x="689113" y="61844"/>
                      <a:pt x="702065" y="56397"/>
                      <a:pt x="715617" y="53009"/>
                    </a:cubicBezTo>
                    <a:cubicBezTo>
                      <a:pt x="750956" y="44174"/>
                      <a:pt x="787077" y="38023"/>
                      <a:pt x="821635" y="26504"/>
                    </a:cubicBezTo>
                    <a:lnTo>
                      <a:pt x="901148" y="0"/>
                    </a:lnTo>
                    <a:cubicBezTo>
                      <a:pt x="967409" y="8835"/>
                      <a:pt x="1035655" y="8140"/>
                      <a:pt x="1099930" y="26504"/>
                    </a:cubicBezTo>
                    <a:cubicBezTo>
                      <a:pt x="1130559" y="35255"/>
                      <a:pt x="1152939" y="61843"/>
                      <a:pt x="1179443" y="79513"/>
                    </a:cubicBezTo>
                    <a:cubicBezTo>
                      <a:pt x="1192695" y="88348"/>
                      <a:pt x="1203748" y="102155"/>
                      <a:pt x="1219200" y="106018"/>
                    </a:cubicBezTo>
                    <a:cubicBezTo>
                      <a:pt x="1236185" y="110264"/>
                      <a:pt x="1292952" y="123016"/>
                      <a:pt x="1311965" y="132522"/>
                    </a:cubicBezTo>
                    <a:cubicBezTo>
                      <a:pt x="1414723" y="183901"/>
                      <a:pt x="1291551" y="138969"/>
                      <a:pt x="1391478" y="172278"/>
                    </a:cubicBezTo>
                    <a:cubicBezTo>
                      <a:pt x="1409148" y="185530"/>
                      <a:pt x="1424304" y="203065"/>
                      <a:pt x="1444487" y="212035"/>
                    </a:cubicBezTo>
                    <a:cubicBezTo>
                      <a:pt x="1465070" y="221183"/>
                      <a:pt x="1489017" y="219361"/>
                      <a:pt x="1510748" y="225287"/>
                    </a:cubicBezTo>
                    <a:cubicBezTo>
                      <a:pt x="1537702" y="232638"/>
                      <a:pt x="1563157" y="245015"/>
                      <a:pt x="1590261" y="251791"/>
                    </a:cubicBezTo>
                    <a:lnTo>
                      <a:pt x="1643270" y="265044"/>
                    </a:lnTo>
                    <a:cubicBezTo>
                      <a:pt x="1722783" y="260626"/>
                      <a:pt x="1802788" y="261669"/>
                      <a:pt x="1881809" y="251791"/>
                    </a:cubicBezTo>
                    <a:cubicBezTo>
                      <a:pt x="1909531" y="248326"/>
                      <a:pt x="1934218" y="232063"/>
                      <a:pt x="1961322" y="225287"/>
                    </a:cubicBezTo>
                    <a:lnTo>
                      <a:pt x="2014330" y="212035"/>
                    </a:lnTo>
                    <a:cubicBezTo>
                      <a:pt x="2023165" y="203200"/>
                      <a:pt x="2030121" y="191959"/>
                      <a:pt x="2040835" y="185531"/>
                    </a:cubicBezTo>
                    <a:cubicBezTo>
                      <a:pt x="2052813" y="178344"/>
                      <a:pt x="2072472" y="183645"/>
                      <a:pt x="2080591" y="172278"/>
                    </a:cubicBezTo>
                    <a:cubicBezTo>
                      <a:pt x="2096830" y="149544"/>
                      <a:pt x="2091599" y="116011"/>
                      <a:pt x="2107096" y="92765"/>
                    </a:cubicBezTo>
                    <a:cubicBezTo>
                      <a:pt x="2137065" y="47811"/>
                      <a:pt x="2122338" y="64271"/>
                      <a:pt x="2146852" y="39757"/>
                    </a:cubicBezTo>
                  </a:path>
                </a:pathLst>
              </a:custGeom>
              <a:ln w="25400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 Diagonal Corner Rectangle 59"/>
              <p:cNvSpPr/>
              <p:nvPr/>
            </p:nvSpPr>
            <p:spPr>
              <a:xfrm>
                <a:off x="609600" y="67818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ound Diagonal Corner Rectangle 60"/>
              <p:cNvSpPr/>
              <p:nvPr/>
            </p:nvSpPr>
            <p:spPr>
              <a:xfrm>
                <a:off x="914400" y="46482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 Diagonal Corner Rectangle 61"/>
              <p:cNvSpPr/>
              <p:nvPr/>
            </p:nvSpPr>
            <p:spPr>
              <a:xfrm rot="5229604">
                <a:off x="990600" y="22860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 Diagonal Corner Rectangle 62"/>
              <p:cNvSpPr/>
              <p:nvPr/>
            </p:nvSpPr>
            <p:spPr>
              <a:xfrm>
                <a:off x="1371600" y="1143000"/>
                <a:ext cx="762000" cy="6858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 Diagonal Corner Rectangle 63"/>
              <p:cNvSpPr/>
              <p:nvPr/>
            </p:nvSpPr>
            <p:spPr>
              <a:xfrm rot="4604726">
                <a:off x="1543573" y="630979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 Diagonal Corner Rectangle 64"/>
              <p:cNvSpPr/>
              <p:nvPr/>
            </p:nvSpPr>
            <p:spPr>
              <a:xfrm rot="19448008">
                <a:off x="97208" y="1655894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 Diagonal Corner Rectangle 65"/>
              <p:cNvSpPr/>
              <p:nvPr/>
            </p:nvSpPr>
            <p:spPr>
              <a:xfrm rot="1507468">
                <a:off x="593860" y="1372621"/>
                <a:ext cx="449532" cy="38497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 Diagonal Corner Rectangle 66"/>
              <p:cNvSpPr/>
              <p:nvPr/>
            </p:nvSpPr>
            <p:spPr>
              <a:xfrm rot="21068341">
                <a:off x="418364" y="2406989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 Diagonal Corner Rectangle 67"/>
              <p:cNvSpPr/>
              <p:nvPr/>
            </p:nvSpPr>
            <p:spPr>
              <a:xfrm rot="4146964">
                <a:off x="312372" y="3459794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 Diagonal Corner Rectangle 68"/>
              <p:cNvSpPr/>
              <p:nvPr/>
            </p:nvSpPr>
            <p:spPr>
              <a:xfrm rot="2821278">
                <a:off x="96001" y="4562558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 Diagonal Corner Rectangle 69"/>
              <p:cNvSpPr/>
              <p:nvPr/>
            </p:nvSpPr>
            <p:spPr>
              <a:xfrm rot="20067693">
                <a:off x="260141" y="7552611"/>
                <a:ext cx="622852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 Diagonal Corner Rectangle 70"/>
              <p:cNvSpPr/>
              <p:nvPr/>
            </p:nvSpPr>
            <p:spPr>
              <a:xfrm rot="5400000">
                <a:off x="781863" y="5847537"/>
                <a:ext cx="549285" cy="4366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ound Diagonal Corner Rectangle 71"/>
              <p:cNvSpPr/>
              <p:nvPr/>
            </p:nvSpPr>
            <p:spPr>
              <a:xfrm rot="19398071">
                <a:off x="2209624" y="425658"/>
                <a:ext cx="549285" cy="4366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71"/>
            <p:cNvGrpSpPr/>
            <p:nvPr/>
          </p:nvGrpSpPr>
          <p:grpSpPr>
            <a:xfrm rot="2798920">
              <a:off x="4478115" y="1538081"/>
              <a:ext cx="3559840" cy="3791674"/>
              <a:chOff x="4188033" y="366634"/>
              <a:chExt cx="3559840" cy="3791674"/>
            </a:xfrm>
          </p:grpSpPr>
          <p:grpSp>
            <p:nvGrpSpPr>
              <p:cNvPr id="11" name="Group 23"/>
              <p:cNvGrpSpPr/>
              <p:nvPr/>
            </p:nvGrpSpPr>
            <p:grpSpPr>
              <a:xfrm rot="2623431">
                <a:off x="4885247" y="366634"/>
                <a:ext cx="1479746" cy="3791674"/>
                <a:chOff x="97208" y="425658"/>
                <a:chExt cx="2661701" cy="8055733"/>
              </a:xfrm>
            </p:grpSpPr>
            <p:sp>
              <p:nvSpPr>
                <p:cNvPr id="45" name="Freeform 44"/>
                <p:cNvSpPr/>
                <p:nvPr/>
              </p:nvSpPr>
              <p:spPr>
                <a:xfrm>
                  <a:off x="225287" y="848139"/>
                  <a:ext cx="2146852" cy="7633252"/>
                </a:xfrm>
                <a:custGeom>
                  <a:avLst/>
                  <a:gdLst>
                    <a:gd name="connsiteX0" fmla="*/ 702365 w 2146852"/>
                    <a:gd name="connsiteY0" fmla="*/ 7633252 h 7633252"/>
                    <a:gd name="connsiteX1" fmla="*/ 795130 w 2146852"/>
                    <a:gd name="connsiteY1" fmla="*/ 7593496 h 7633252"/>
                    <a:gd name="connsiteX2" fmla="*/ 808383 w 2146852"/>
                    <a:gd name="connsiteY2" fmla="*/ 7553739 h 7633252"/>
                    <a:gd name="connsiteX3" fmla="*/ 848139 w 2146852"/>
                    <a:gd name="connsiteY3" fmla="*/ 7500731 h 7633252"/>
                    <a:gd name="connsiteX4" fmla="*/ 848139 w 2146852"/>
                    <a:gd name="connsiteY4" fmla="*/ 7235687 h 7633252"/>
                    <a:gd name="connsiteX5" fmla="*/ 834887 w 2146852"/>
                    <a:gd name="connsiteY5" fmla="*/ 7182678 h 7633252"/>
                    <a:gd name="connsiteX6" fmla="*/ 808383 w 2146852"/>
                    <a:gd name="connsiteY6" fmla="*/ 7142922 h 7633252"/>
                    <a:gd name="connsiteX7" fmla="*/ 795130 w 2146852"/>
                    <a:gd name="connsiteY7" fmla="*/ 7103165 h 7633252"/>
                    <a:gd name="connsiteX8" fmla="*/ 689113 w 2146852"/>
                    <a:gd name="connsiteY8" fmla="*/ 6983896 h 7633252"/>
                    <a:gd name="connsiteX9" fmla="*/ 662609 w 2146852"/>
                    <a:gd name="connsiteY9" fmla="*/ 6957391 h 7633252"/>
                    <a:gd name="connsiteX10" fmla="*/ 569843 w 2146852"/>
                    <a:gd name="connsiteY10" fmla="*/ 6864626 h 7633252"/>
                    <a:gd name="connsiteX11" fmla="*/ 477078 w 2146852"/>
                    <a:gd name="connsiteY11" fmla="*/ 6758609 h 7633252"/>
                    <a:gd name="connsiteX12" fmla="*/ 437322 w 2146852"/>
                    <a:gd name="connsiteY12" fmla="*/ 6718852 h 7633252"/>
                    <a:gd name="connsiteX13" fmla="*/ 410817 w 2146852"/>
                    <a:gd name="connsiteY13" fmla="*/ 6692348 h 7633252"/>
                    <a:gd name="connsiteX14" fmla="*/ 384313 w 2146852"/>
                    <a:gd name="connsiteY14" fmla="*/ 6639339 h 7633252"/>
                    <a:gd name="connsiteX15" fmla="*/ 344556 w 2146852"/>
                    <a:gd name="connsiteY15" fmla="*/ 6599583 h 7633252"/>
                    <a:gd name="connsiteX16" fmla="*/ 331304 w 2146852"/>
                    <a:gd name="connsiteY16" fmla="*/ 6559826 h 7633252"/>
                    <a:gd name="connsiteX17" fmla="*/ 278296 w 2146852"/>
                    <a:gd name="connsiteY17" fmla="*/ 6480313 h 7633252"/>
                    <a:gd name="connsiteX18" fmla="*/ 225287 w 2146852"/>
                    <a:gd name="connsiteY18" fmla="*/ 6387548 h 7633252"/>
                    <a:gd name="connsiteX19" fmla="*/ 212035 w 2146852"/>
                    <a:gd name="connsiteY19" fmla="*/ 6347791 h 7633252"/>
                    <a:gd name="connsiteX20" fmla="*/ 198783 w 2146852"/>
                    <a:gd name="connsiteY20" fmla="*/ 6294783 h 7633252"/>
                    <a:gd name="connsiteX21" fmla="*/ 172278 w 2146852"/>
                    <a:gd name="connsiteY21" fmla="*/ 6255026 h 7633252"/>
                    <a:gd name="connsiteX22" fmla="*/ 159026 w 2146852"/>
                    <a:gd name="connsiteY22" fmla="*/ 6215270 h 7633252"/>
                    <a:gd name="connsiteX23" fmla="*/ 132522 w 2146852"/>
                    <a:gd name="connsiteY23" fmla="*/ 6188765 h 7633252"/>
                    <a:gd name="connsiteX24" fmla="*/ 119270 w 2146852"/>
                    <a:gd name="connsiteY24" fmla="*/ 6135757 h 7633252"/>
                    <a:gd name="connsiteX25" fmla="*/ 92765 w 2146852"/>
                    <a:gd name="connsiteY25" fmla="*/ 6096000 h 7633252"/>
                    <a:gd name="connsiteX26" fmla="*/ 66261 w 2146852"/>
                    <a:gd name="connsiteY26" fmla="*/ 6003235 h 7633252"/>
                    <a:gd name="connsiteX27" fmla="*/ 53009 w 2146852"/>
                    <a:gd name="connsiteY27" fmla="*/ 5950226 h 7633252"/>
                    <a:gd name="connsiteX28" fmla="*/ 66261 w 2146852"/>
                    <a:gd name="connsiteY28" fmla="*/ 5764696 h 7633252"/>
                    <a:gd name="connsiteX29" fmla="*/ 92765 w 2146852"/>
                    <a:gd name="connsiteY29" fmla="*/ 5685183 h 7633252"/>
                    <a:gd name="connsiteX30" fmla="*/ 119270 w 2146852"/>
                    <a:gd name="connsiteY30" fmla="*/ 5658678 h 7633252"/>
                    <a:gd name="connsiteX31" fmla="*/ 132522 w 2146852"/>
                    <a:gd name="connsiteY31" fmla="*/ 5618922 h 7633252"/>
                    <a:gd name="connsiteX32" fmla="*/ 185530 w 2146852"/>
                    <a:gd name="connsiteY32" fmla="*/ 5526157 h 7633252"/>
                    <a:gd name="connsiteX33" fmla="*/ 212035 w 2146852"/>
                    <a:gd name="connsiteY33" fmla="*/ 5499652 h 7633252"/>
                    <a:gd name="connsiteX34" fmla="*/ 238539 w 2146852"/>
                    <a:gd name="connsiteY34" fmla="*/ 5446644 h 7633252"/>
                    <a:gd name="connsiteX35" fmla="*/ 291548 w 2146852"/>
                    <a:gd name="connsiteY35" fmla="*/ 5393635 h 7633252"/>
                    <a:gd name="connsiteX36" fmla="*/ 384313 w 2146852"/>
                    <a:gd name="connsiteY36" fmla="*/ 5287618 h 7633252"/>
                    <a:gd name="connsiteX37" fmla="*/ 463826 w 2146852"/>
                    <a:gd name="connsiteY37" fmla="*/ 5221357 h 7633252"/>
                    <a:gd name="connsiteX38" fmla="*/ 490330 w 2146852"/>
                    <a:gd name="connsiteY38" fmla="*/ 5181600 h 7633252"/>
                    <a:gd name="connsiteX39" fmla="*/ 516835 w 2146852"/>
                    <a:gd name="connsiteY39" fmla="*/ 5155096 h 7633252"/>
                    <a:gd name="connsiteX40" fmla="*/ 569843 w 2146852"/>
                    <a:gd name="connsiteY40" fmla="*/ 5062331 h 7633252"/>
                    <a:gd name="connsiteX41" fmla="*/ 622852 w 2146852"/>
                    <a:gd name="connsiteY41" fmla="*/ 4982818 h 7633252"/>
                    <a:gd name="connsiteX42" fmla="*/ 675861 w 2146852"/>
                    <a:gd name="connsiteY42" fmla="*/ 4876800 h 7633252"/>
                    <a:gd name="connsiteX43" fmla="*/ 689113 w 2146852"/>
                    <a:gd name="connsiteY43" fmla="*/ 4333461 h 7633252"/>
                    <a:gd name="connsiteX44" fmla="*/ 662609 w 2146852"/>
                    <a:gd name="connsiteY44" fmla="*/ 4240696 h 7633252"/>
                    <a:gd name="connsiteX45" fmla="*/ 622852 w 2146852"/>
                    <a:gd name="connsiteY45" fmla="*/ 4147931 h 7633252"/>
                    <a:gd name="connsiteX46" fmla="*/ 583096 w 2146852"/>
                    <a:gd name="connsiteY46" fmla="*/ 4055165 h 7633252"/>
                    <a:gd name="connsiteX47" fmla="*/ 543339 w 2146852"/>
                    <a:gd name="connsiteY47" fmla="*/ 4015409 h 7633252"/>
                    <a:gd name="connsiteX48" fmla="*/ 516835 w 2146852"/>
                    <a:gd name="connsiteY48" fmla="*/ 3975652 h 7633252"/>
                    <a:gd name="connsiteX49" fmla="*/ 463826 w 2146852"/>
                    <a:gd name="connsiteY49" fmla="*/ 3909391 h 7633252"/>
                    <a:gd name="connsiteX50" fmla="*/ 437322 w 2146852"/>
                    <a:gd name="connsiteY50" fmla="*/ 3856383 h 7633252"/>
                    <a:gd name="connsiteX51" fmla="*/ 424070 w 2146852"/>
                    <a:gd name="connsiteY51" fmla="*/ 3816626 h 7633252"/>
                    <a:gd name="connsiteX52" fmla="*/ 384313 w 2146852"/>
                    <a:gd name="connsiteY52" fmla="*/ 3776870 h 7633252"/>
                    <a:gd name="connsiteX53" fmla="*/ 357809 w 2146852"/>
                    <a:gd name="connsiteY53" fmla="*/ 3737113 h 7633252"/>
                    <a:gd name="connsiteX54" fmla="*/ 331304 w 2146852"/>
                    <a:gd name="connsiteY54" fmla="*/ 3710609 h 7633252"/>
                    <a:gd name="connsiteX55" fmla="*/ 278296 w 2146852"/>
                    <a:gd name="connsiteY55" fmla="*/ 3631096 h 7633252"/>
                    <a:gd name="connsiteX56" fmla="*/ 198783 w 2146852"/>
                    <a:gd name="connsiteY56" fmla="*/ 3525078 h 7633252"/>
                    <a:gd name="connsiteX57" fmla="*/ 145774 w 2146852"/>
                    <a:gd name="connsiteY57" fmla="*/ 3445565 h 7633252"/>
                    <a:gd name="connsiteX58" fmla="*/ 119270 w 2146852"/>
                    <a:gd name="connsiteY58" fmla="*/ 3392557 h 7633252"/>
                    <a:gd name="connsiteX59" fmla="*/ 106017 w 2146852"/>
                    <a:gd name="connsiteY59" fmla="*/ 3352800 h 7633252"/>
                    <a:gd name="connsiteX60" fmla="*/ 79513 w 2146852"/>
                    <a:gd name="connsiteY60" fmla="*/ 3313044 h 7633252"/>
                    <a:gd name="connsiteX61" fmla="*/ 39756 w 2146852"/>
                    <a:gd name="connsiteY61" fmla="*/ 3220278 h 7633252"/>
                    <a:gd name="connsiteX62" fmla="*/ 13252 w 2146852"/>
                    <a:gd name="connsiteY62" fmla="*/ 3140765 h 7633252"/>
                    <a:gd name="connsiteX63" fmla="*/ 0 w 2146852"/>
                    <a:gd name="connsiteY63" fmla="*/ 3101009 h 7633252"/>
                    <a:gd name="connsiteX64" fmla="*/ 26504 w 2146852"/>
                    <a:gd name="connsiteY64" fmla="*/ 2928731 h 7633252"/>
                    <a:gd name="connsiteX65" fmla="*/ 79513 w 2146852"/>
                    <a:gd name="connsiteY65" fmla="*/ 2849218 h 7633252"/>
                    <a:gd name="connsiteX66" fmla="*/ 119270 w 2146852"/>
                    <a:gd name="connsiteY66" fmla="*/ 2769704 h 7633252"/>
                    <a:gd name="connsiteX67" fmla="*/ 198783 w 2146852"/>
                    <a:gd name="connsiteY67" fmla="*/ 2663687 h 7633252"/>
                    <a:gd name="connsiteX68" fmla="*/ 278296 w 2146852"/>
                    <a:gd name="connsiteY68" fmla="*/ 2610678 h 7633252"/>
                    <a:gd name="connsiteX69" fmla="*/ 318052 w 2146852"/>
                    <a:gd name="connsiteY69" fmla="*/ 2584174 h 7633252"/>
                    <a:gd name="connsiteX70" fmla="*/ 397565 w 2146852"/>
                    <a:gd name="connsiteY70" fmla="*/ 2517913 h 7633252"/>
                    <a:gd name="connsiteX71" fmla="*/ 463826 w 2146852"/>
                    <a:gd name="connsiteY71" fmla="*/ 2438400 h 7633252"/>
                    <a:gd name="connsiteX72" fmla="*/ 503583 w 2146852"/>
                    <a:gd name="connsiteY72" fmla="*/ 2411896 h 7633252"/>
                    <a:gd name="connsiteX73" fmla="*/ 569843 w 2146852"/>
                    <a:gd name="connsiteY73" fmla="*/ 2345635 h 7633252"/>
                    <a:gd name="connsiteX74" fmla="*/ 583096 w 2146852"/>
                    <a:gd name="connsiteY74" fmla="*/ 2305878 h 7633252"/>
                    <a:gd name="connsiteX75" fmla="*/ 622852 w 2146852"/>
                    <a:gd name="connsiteY75" fmla="*/ 2266122 h 7633252"/>
                    <a:gd name="connsiteX76" fmla="*/ 649356 w 2146852"/>
                    <a:gd name="connsiteY76" fmla="*/ 2226365 h 7633252"/>
                    <a:gd name="connsiteX77" fmla="*/ 662609 w 2146852"/>
                    <a:gd name="connsiteY77" fmla="*/ 2173357 h 7633252"/>
                    <a:gd name="connsiteX78" fmla="*/ 689113 w 2146852"/>
                    <a:gd name="connsiteY78" fmla="*/ 2146852 h 7633252"/>
                    <a:gd name="connsiteX79" fmla="*/ 702365 w 2146852"/>
                    <a:gd name="connsiteY79" fmla="*/ 2093844 h 7633252"/>
                    <a:gd name="connsiteX80" fmla="*/ 728870 w 2146852"/>
                    <a:gd name="connsiteY80" fmla="*/ 2054087 h 7633252"/>
                    <a:gd name="connsiteX81" fmla="*/ 755374 w 2146852"/>
                    <a:gd name="connsiteY81" fmla="*/ 1961322 h 7633252"/>
                    <a:gd name="connsiteX82" fmla="*/ 781878 w 2146852"/>
                    <a:gd name="connsiteY82" fmla="*/ 1921565 h 7633252"/>
                    <a:gd name="connsiteX83" fmla="*/ 821635 w 2146852"/>
                    <a:gd name="connsiteY83" fmla="*/ 1789044 h 7633252"/>
                    <a:gd name="connsiteX84" fmla="*/ 834887 w 2146852"/>
                    <a:gd name="connsiteY84" fmla="*/ 1749287 h 7633252"/>
                    <a:gd name="connsiteX85" fmla="*/ 848139 w 2146852"/>
                    <a:gd name="connsiteY85" fmla="*/ 1709531 h 7633252"/>
                    <a:gd name="connsiteX86" fmla="*/ 821635 w 2146852"/>
                    <a:gd name="connsiteY86" fmla="*/ 1457739 h 7633252"/>
                    <a:gd name="connsiteX87" fmla="*/ 808383 w 2146852"/>
                    <a:gd name="connsiteY87" fmla="*/ 1417983 h 7633252"/>
                    <a:gd name="connsiteX88" fmla="*/ 781878 w 2146852"/>
                    <a:gd name="connsiteY88" fmla="*/ 1378226 h 7633252"/>
                    <a:gd name="connsiteX89" fmla="*/ 768626 w 2146852"/>
                    <a:gd name="connsiteY89" fmla="*/ 1338470 h 7633252"/>
                    <a:gd name="connsiteX90" fmla="*/ 689113 w 2146852"/>
                    <a:gd name="connsiteY90" fmla="*/ 1232452 h 7633252"/>
                    <a:gd name="connsiteX91" fmla="*/ 649356 w 2146852"/>
                    <a:gd name="connsiteY91" fmla="*/ 1166191 h 7633252"/>
                    <a:gd name="connsiteX92" fmla="*/ 569843 w 2146852"/>
                    <a:gd name="connsiteY92" fmla="*/ 1060174 h 7633252"/>
                    <a:gd name="connsiteX93" fmla="*/ 530087 w 2146852"/>
                    <a:gd name="connsiteY93" fmla="*/ 1033670 h 7633252"/>
                    <a:gd name="connsiteX94" fmla="*/ 477078 w 2146852"/>
                    <a:gd name="connsiteY94" fmla="*/ 980661 h 7633252"/>
                    <a:gd name="connsiteX95" fmla="*/ 463826 w 2146852"/>
                    <a:gd name="connsiteY95" fmla="*/ 940904 h 7633252"/>
                    <a:gd name="connsiteX96" fmla="*/ 437322 w 2146852"/>
                    <a:gd name="connsiteY96" fmla="*/ 901148 h 7633252"/>
                    <a:gd name="connsiteX97" fmla="*/ 384313 w 2146852"/>
                    <a:gd name="connsiteY97" fmla="*/ 848139 h 7633252"/>
                    <a:gd name="connsiteX98" fmla="*/ 357809 w 2146852"/>
                    <a:gd name="connsiteY98" fmla="*/ 795131 h 7633252"/>
                    <a:gd name="connsiteX99" fmla="*/ 291548 w 2146852"/>
                    <a:gd name="connsiteY99" fmla="*/ 728870 h 7633252"/>
                    <a:gd name="connsiteX100" fmla="*/ 265043 w 2146852"/>
                    <a:gd name="connsiteY100" fmla="*/ 689113 h 7633252"/>
                    <a:gd name="connsiteX101" fmla="*/ 251791 w 2146852"/>
                    <a:gd name="connsiteY101" fmla="*/ 649357 h 7633252"/>
                    <a:gd name="connsiteX102" fmla="*/ 225287 w 2146852"/>
                    <a:gd name="connsiteY102" fmla="*/ 609600 h 7633252"/>
                    <a:gd name="connsiteX103" fmla="*/ 198783 w 2146852"/>
                    <a:gd name="connsiteY103" fmla="*/ 530087 h 7633252"/>
                    <a:gd name="connsiteX104" fmla="*/ 185530 w 2146852"/>
                    <a:gd name="connsiteY104" fmla="*/ 490331 h 7633252"/>
                    <a:gd name="connsiteX105" fmla="*/ 172278 w 2146852"/>
                    <a:gd name="connsiteY105" fmla="*/ 450574 h 7633252"/>
                    <a:gd name="connsiteX106" fmla="*/ 185530 w 2146852"/>
                    <a:gd name="connsiteY106" fmla="*/ 344557 h 7633252"/>
                    <a:gd name="connsiteX107" fmla="*/ 198783 w 2146852"/>
                    <a:gd name="connsiteY107" fmla="*/ 291548 h 7633252"/>
                    <a:gd name="connsiteX108" fmla="*/ 238539 w 2146852"/>
                    <a:gd name="connsiteY108" fmla="*/ 265044 h 7633252"/>
                    <a:gd name="connsiteX109" fmla="*/ 291548 w 2146852"/>
                    <a:gd name="connsiteY109" fmla="*/ 212035 h 7633252"/>
                    <a:gd name="connsiteX110" fmla="*/ 384313 w 2146852"/>
                    <a:gd name="connsiteY110" fmla="*/ 172278 h 7633252"/>
                    <a:gd name="connsiteX111" fmla="*/ 424070 w 2146852"/>
                    <a:gd name="connsiteY111" fmla="*/ 159026 h 7633252"/>
                    <a:gd name="connsiteX112" fmla="*/ 463826 w 2146852"/>
                    <a:gd name="connsiteY112" fmla="*/ 132522 h 7633252"/>
                    <a:gd name="connsiteX113" fmla="*/ 516835 w 2146852"/>
                    <a:gd name="connsiteY113" fmla="*/ 119270 h 7633252"/>
                    <a:gd name="connsiteX114" fmla="*/ 596348 w 2146852"/>
                    <a:gd name="connsiteY114" fmla="*/ 92765 h 7633252"/>
                    <a:gd name="connsiteX115" fmla="*/ 675861 w 2146852"/>
                    <a:gd name="connsiteY115" fmla="*/ 66261 h 7633252"/>
                    <a:gd name="connsiteX116" fmla="*/ 715617 w 2146852"/>
                    <a:gd name="connsiteY116" fmla="*/ 53009 h 7633252"/>
                    <a:gd name="connsiteX117" fmla="*/ 821635 w 2146852"/>
                    <a:gd name="connsiteY117" fmla="*/ 26504 h 7633252"/>
                    <a:gd name="connsiteX118" fmla="*/ 901148 w 2146852"/>
                    <a:gd name="connsiteY118" fmla="*/ 0 h 7633252"/>
                    <a:gd name="connsiteX119" fmla="*/ 1099930 w 2146852"/>
                    <a:gd name="connsiteY119" fmla="*/ 26504 h 7633252"/>
                    <a:gd name="connsiteX120" fmla="*/ 1179443 w 2146852"/>
                    <a:gd name="connsiteY120" fmla="*/ 79513 h 7633252"/>
                    <a:gd name="connsiteX121" fmla="*/ 1219200 w 2146852"/>
                    <a:gd name="connsiteY121" fmla="*/ 106018 h 7633252"/>
                    <a:gd name="connsiteX122" fmla="*/ 1311965 w 2146852"/>
                    <a:gd name="connsiteY122" fmla="*/ 132522 h 7633252"/>
                    <a:gd name="connsiteX123" fmla="*/ 1391478 w 2146852"/>
                    <a:gd name="connsiteY123" fmla="*/ 172278 h 7633252"/>
                    <a:gd name="connsiteX124" fmla="*/ 1444487 w 2146852"/>
                    <a:gd name="connsiteY124" fmla="*/ 212035 h 7633252"/>
                    <a:gd name="connsiteX125" fmla="*/ 1510748 w 2146852"/>
                    <a:gd name="connsiteY125" fmla="*/ 225287 h 7633252"/>
                    <a:gd name="connsiteX126" fmla="*/ 1590261 w 2146852"/>
                    <a:gd name="connsiteY126" fmla="*/ 251791 h 7633252"/>
                    <a:gd name="connsiteX127" fmla="*/ 1643270 w 2146852"/>
                    <a:gd name="connsiteY127" fmla="*/ 265044 h 7633252"/>
                    <a:gd name="connsiteX128" fmla="*/ 1881809 w 2146852"/>
                    <a:gd name="connsiteY128" fmla="*/ 251791 h 7633252"/>
                    <a:gd name="connsiteX129" fmla="*/ 1961322 w 2146852"/>
                    <a:gd name="connsiteY129" fmla="*/ 225287 h 7633252"/>
                    <a:gd name="connsiteX130" fmla="*/ 2014330 w 2146852"/>
                    <a:gd name="connsiteY130" fmla="*/ 212035 h 7633252"/>
                    <a:gd name="connsiteX131" fmla="*/ 2040835 w 2146852"/>
                    <a:gd name="connsiteY131" fmla="*/ 185531 h 7633252"/>
                    <a:gd name="connsiteX132" fmla="*/ 2080591 w 2146852"/>
                    <a:gd name="connsiteY132" fmla="*/ 172278 h 7633252"/>
                    <a:gd name="connsiteX133" fmla="*/ 2107096 w 2146852"/>
                    <a:gd name="connsiteY133" fmla="*/ 92765 h 7633252"/>
                    <a:gd name="connsiteX134" fmla="*/ 2146852 w 2146852"/>
                    <a:gd name="connsiteY134" fmla="*/ 39757 h 76332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</a:cxnLst>
                  <a:rect l="l" t="t" r="r" b="b"/>
                  <a:pathLst>
                    <a:path w="2146852" h="7633252">
                      <a:moveTo>
                        <a:pt x="702365" y="7633252"/>
                      </a:moveTo>
                      <a:cubicBezTo>
                        <a:pt x="734196" y="7625294"/>
                        <a:pt x="772250" y="7622095"/>
                        <a:pt x="795130" y="7593496"/>
                      </a:cubicBezTo>
                      <a:cubicBezTo>
                        <a:pt x="803857" y="7582588"/>
                        <a:pt x="801452" y="7565868"/>
                        <a:pt x="808383" y="7553739"/>
                      </a:cubicBezTo>
                      <a:cubicBezTo>
                        <a:pt x="819341" y="7534562"/>
                        <a:pt x="834887" y="7518400"/>
                        <a:pt x="848139" y="7500731"/>
                      </a:cubicBezTo>
                      <a:cubicBezTo>
                        <a:pt x="883921" y="7393383"/>
                        <a:pt x="868987" y="7454592"/>
                        <a:pt x="848139" y="7235687"/>
                      </a:cubicBezTo>
                      <a:cubicBezTo>
                        <a:pt x="846412" y="7217556"/>
                        <a:pt x="842062" y="7199419"/>
                        <a:pt x="834887" y="7182678"/>
                      </a:cubicBezTo>
                      <a:cubicBezTo>
                        <a:pt x="828613" y="7168039"/>
                        <a:pt x="815506" y="7157167"/>
                        <a:pt x="808383" y="7142922"/>
                      </a:cubicBezTo>
                      <a:cubicBezTo>
                        <a:pt x="802136" y="7130428"/>
                        <a:pt x="801377" y="7115659"/>
                        <a:pt x="795130" y="7103165"/>
                      </a:cubicBezTo>
                      <a:cubicBezTo>
                        <a:pt x="771481" y="7055868"/>
                        <a:pt x="724236" y="7019020"/>
                        <a:pt x="689113" y="6983896"/>
                      </a:cubicBezTo>
                      <a:lnTo>
                        <a:pt x="662609" y="6957391"/>
                      </a:lnTo>
                      <a:cubicBezTo>
                        <a:pt x="623294" y="6839454"/>
                        <a:pt x="697438" y="7034753"/>
                        <a:pt x="569843" y="6864626"/>
                      </a:cubicBezTo>
                      <a:cubicBezTo>
                        <a:pt x="515092" y="6791624"/>
                        <a:pt x="545707" y="6827239"/>
                        <a:pt x="477078" y="6758609"/>
                      </a:cubicBezTo>
                      <a:lnTo>
                        <a:pt x="437322" y="6718852"/>
                      </a:lnTo>
                      <a:lnTo>
                        <a:pt x="410817" y="6692348"/>
                      </a:lnTo>
                      <a:cubicBezTo>
                        <a:pt x="401982" y="6674678"/>
                        <a:pt x="395796" y="6655414"/>
                        <a:pt x="384313" y="6639339"/>
                      </a:cubicBezTo>
                      <a:cubicBezTo>
                        <a:pt x="373420" y="6624089"/>
                        <a:pt x="354952" y="6615177"/>
                        <a:pt x="344556" y="6599583"/>
                      </a:cubicBezTo>
                      <a:cubicBezTo>
                        <a:pt x="336807" y="6587960"/>
                        <a:pt x="338088" y="6572037"/>
                        <a:pt x="331304" y="6559826"/>
                      </a:cubicBezTo>
                      <a:cubicBezTo>
                        <a:pt x="315834" y="6531980"/>
                        <a:pt x="292542" y="6508804"/>
                        <a:pt x="278296" y="6480313"/>
                      </a:cubicBezTo>
                      <a:cubicBezTo>
                        <a:pt x="244668" y="6413059"/>
                        <a:pt x="262749" y="6443741"/>
                        <a:pt x="225287" y="6387548"/>
                      </a:cubicBezTo>
                      <a:cubicBezTo>
                        <a:pt x="220870" y="6374296"/>
                        <a:pt x="215873" y="6361223"/>
                        <a:pt x="212035" y="6347791"/>
                      </a:cubicBezTo>
                      <a:cubicBezTo>
                        <a:pt x="207032" y="6330279"/>
                        <a:pt x="205958" y="6311523"/>
                        <a:pt x="198783" y="6294783"/>
                      </a:cubicBezTo>
                      <a:cubicBezTo>
                        <a:pt x="192509" y="6280143"/>
                        <a:pt x="181113" y="6268278"/>
                        <a:pt x="172278" y="6255026"/>
                      </a:cubicBezTo>
                      <a:cubicBezTo>
                        <a:pt x="167861" y="6241774"/>
                        <a:pt x="166213" y="6227248"/>
                        <a:pt x="159026" y="6215270"/>
                      </a:cubicBezTo>
                      <a:cubicBezTo>
                        <a:pt x="152598" y="6204556"/>
                        <a:pt x="138110" y="6199940"/>
                        <a:pt x="132522" y="6188765"/>
                      </a:cubicBezTo>
                      <a:cubicBezTo>
                        <a:pt x="124377" y="6172475"/>
                        <a:pt x="126445" y="6152497"/>
                        <a:pt x="119270" y="6135757"/>
                      </a:cubicBezTo>
                      <a:cubicBezTo>
                        <a:pt x="112996" y="6121117"/>
                        <a:pt x="101600" y="6109252"/>
                        <a:pt x="92765" y="6096000"/>
                      </a:cubicBezTo>
                      <a:cubicBezTo>
                        <a:pt x="51337" y="5930283"/>
                        <a:pt x="104284" y="6136318"/>
                        <a:pt x="66261" y="6003235"/>
                      </a:cubicBezTo>
                      <a:cubicBezTo>
                        <a:pt x="61257" y="5985722"/>
                        <a:pt x="57426" y="5967896"/>
                        <a:pt x="53009" y="5950226"/>
                      </a:cubicBezTo>
                      <a:cubicBezTo>
                        <a:pt x="57426" y="5888383"/>
                        <a:pt x="57064" y="5826011"/>
                        <a:pt x="66261" y="5764696"/>
                      </a:cubicBezTo>
                      <a:cubicBezTo>
                        <a:pt x="70405" y="5737067"/>
                        <a:pt x="73010" y="5704938"/>
                        <a:pt x="92765" y="5685183"/>
                      </a:cubicBezTo>
                      <a:lnTo>
                        <a:pt x="119270" y="5658678"/>
                      </a:lnTo>
                      <a:cubicBezTo>
                        <a:pt x="123687" y="5645426"/>
                        <a:pt x="127019" y="5631761"/>
                        <a:pt x="132522" y="5618922"/>
                      </a:cubicBezTo>
                      <a:cubicBezTo>
                        <a:pt x="145080" y="5589621"/>
                        <a:pt x="165054" y="5551752"/>
                        <a:pt x="185530" y="5526157"/>
                      </a:cubicBezTo>
                      <a:cubicBezTo>
                        <a:pt x="193335" y="5516400"/>
                        <a:pt x="205104" y="5510048"/>
                        <a:pt x="212035" y="5499652"/>
                      </a:cubicBezTo>
                      <a:cubicBezTo>
                        <a:pt x="222993" y="5483215"/>
                        <a:pt x="226686" y="5462448"/>
                        <a:pt x="238539" y="5446644"/>
                      </a:cubicBezTo>
                      <a:cubicBezTo>
                        <a:pt x="253532" y="5426653"/>
                        <a:pt x="277687" y="5414427"/>
                        <a:pt x="291548" y="5393635"/>
                      </a:cubicBezTo>
                      <a:cubicBezTo>
                        <a:pt x="353391" y="5300870"/>
                        <a:pt x="318052" y="5331791"/>
                        <a:pt x="384313" y="5287618"/>
                      </a:cubicBezTo>
                      <a:cubicBezTo>
                        <a:pt x="448886" y="5190756"/>
                        <a:pt x="362944" y="5305425"/>
                        <a:pt x="463826" y="5221357"/>
                      </a:cubicBezTo>
                      <a:cubicBezTo>
                        <a:pt x="476062" y="5211161"/>
                        <a:pt x="480380" y="5194037"/>
                        <a:pt x="490330" y="5181600"/>
                      </a:cubicBezTo>
                      <a:cubicBezTo>
                        <a:pt x="498135" y="5171844"/>
                        <a:pt x="508000" y="5163931"/>
                        <a:pt x="516835" y="5155096"/>
                      </a:cubicBezTo>
                      <a:cubicBezTo>
                        <a:pt x="540017" y="5062368"/>
                        <a:pt x="511668" y="5137127"/>
                        <a:pt x="569843" y="5062331"/>
                      </a:cubicBezTo>
                      <a:cubicBezTo>
                        <a:pt x="589400" y="5037187"/>
                        <a:pt x="622852" y="4982818"/>
                        <a:pt x="622852" y="4982818"/>
                      </a:cubicBezTo>
                      <a:cubicBezTo>
                        <a:pt x="653307" y="4891451"/>
                        <a:pt x="629600" y="4923059"/>
                        <a:pt x="675861" y="4876800"/>
                      </a:cubicBezTo>
                      <a:cubicBezTo>
                        <a:pt x="749528" y="4655797"/>
                        <a:pt x="712842" y="4796177"/>
                        <a:pt x="689113" y="4333461"/>
                      </a:cubicBezTo>
                      <a:cubicBezTo>
                        <a:pt x="687818" y="4308215"/>
                        <a:pt x="669852" y="4266044"/>
                        <a:pt x="662609" y="4240696"/>
                      </a:cubicBezTo>
                      <a:cubicBezTo>
                        <a:pt x="641215" y="4165819"/>
                        <a:pt x="663200" y="4208453"/>
                        <a:pt x="622852" y="4147931"/>
                      </a:cubicBezTo>
                      <a:cubicBezTo>
                        <a:pt x="612038" y="4115487"/>
                        <a:pt x="603565" y="4083822"/>
                        <a:pt x="583096" y="4055165"/>
                      </a:cubicBezTo>
                      <a:cubicBezTo>
                        <a:pt x="572203" y="4039915"/>
                        <a:pt x="555337" y="4029807"/>
                        <a:pt x="543339" y="4015409"/>
                      </a:cubicBezTo>
                      <a:cubicBezTo>
                        <a:pt x="533143" y="4003173"/>
                        <a:pt x="526785" y="3988089"/>
                        <a:pt x="516835" y="3975652"/>
                      </a:cubicBezTo>
                      <a:cubicBezTo>
                        <a:pt x="473295" y="3921227"/>
                        <a:pt x="504619" y="3980780"/>
                        <a:pt x="463826" y="3909391"/>
                      </a:cubicBezTo>
                      <a:cubicBezTo>
                        <a:pt x="454025" y="3892239"/>
                        <a:pt x="445104" y="3874541"/>
                        <a:pt x="437322" y="3856383"/>
                      </a:cubicBezTo>
                      <a:cubicBezTo>
                        <a:pt x="431819" y="3843543"/>
                        <a:pt x="431819" y="3828249"/>
                        <a:pt x="424070" y="3816626"/>
                      </a:cubicBezTo>
                      <a:cubicBezTo>
                        <a:pt x="413674" y="3801032"/>
                        <a:pt x="396311" y="3791268"/>
                        <a:pt x="384313" y="3776870"/>
                      </a:cubicBezTo>
                      <a:cubicBezTo>
                        <a:pt x="374117" y="3764634"/>
                        <a:pt x="367759" y="3749550"/>
                        <a:pt x="357809" y="3737113"/>
                      </a:cubicBezTo>
                      <a:cubicBezTo>
                        <a:pt x="350004" y="3727357"/>
                        <a:pt x="338801" y="3720604"/>
                        <a:pt x="331304" y="3710609"/>
                      </a:cubicBezTo>
                      <a:cubicBezTo>
                        <a:pt x="312191" y="3685126"/>
                        <a:pt x="300820" y="3653620"/>
                        <a:pt x="278296" y="3631096"/>
                      </a:cubicBezTo>
                      <a:cubicBezTo>
                        <a:pt x="229266" y="3582066"/>
                        <a:pt x="258725" y="3614990"/>
                        <a:pt x="198783" y="3525078"/>
                      </a:cubicBezTo>
                      <a:lnTo>
                        <a:pt x="145774" y="3445565"/>
                      </a:lnTo>
                      <a:cubicBezTo>
                        <a:pt x="136939" y="3427896"/>
                        <a:pt x="127052" y="3410715"/>
                        <a:pt x="119270" y="3392557"/>
                      </a:cubicBezTo>
                      <a:cubicBezTo>
                        <a:pt x="113767" y="3379717"/>
                        <a:pt x="112264" y="3365294"/>
                        <a:pt x="106017" y="3352800"/>
                      </a:cubicBezTo>
                      <a:cubicBezTo>
                        <a:pt x="98894" y="3338555"/>
                        <a:pt x="88348" y="3326296"/>
                        <a:pt x="79513" y="3313044"/>
                      </a:cubicBezTo>
                      <a:cubicBezTo>
                        <a:pt x="44458" y="3172819"/>
                        <a:pt x="92053" y="3337946"/>
                        <a:pt x="39756" y="3220278"/>
                      </a:cubicBezTo>
                      <a:cubicBezTo>
                        <a:pt x="28409" y="3194748"/>
                        <a:pt x="22087" y="3167269"/>
                        <a:pt x="13252" y="3140765"/>
                      </a:cubicBezTo>
                      <a:lnTo>
                        <a:pt x="0" y="3101009"/>
                      </a:lnTo>
                      <a:cubicBezTo>
                        <a:pt x="1949" y="3081514"/>
                        <a:pt x="3207" y="2970665"/>
                        <a:pt x="26504" y="2928731"/>
                      </a:cubicBezTo>
                      <a:cubicBezTo>
                        <a:pt x="41974" y="2900885"/>
                        <a:pt x="79513" y="2849218"/>
                        <a:pt x="79513" y="2849218"/>
                      </a:cubicBezTo>
                      <a:cubicBezTo>
                        <a:pt x="102972" y="2755382"/>
                        <a:pt x="74963" y="2828780"/>
                        <a:pt x="119270" y="2769704"/>
                      </a:cubicBezTo>
                      <a:cubicBezTo>
                        <a:pt x="142771" y="2738369"/>
                        <a:pt x="164045" y="2689740"/>
                        <a:pt x="198783" y="2663687"/>
                      </a:cubicBezTo>
                      <a:cubicBezTo>
                        <a:pt x="224267" y="2644574"/>
                        <a:pt x="251792" y="2628348"/>
                        <a:pt x="278296" y="2610678"/>
                      </a:cubicBezTo>
                      <a:cubicBezTo>
                        <a:pt x="291548" y="2601843"/>
                        <a:pt x="306790" y="2595436"/>
                        <a:pt x="318052" y="2584174"/>
                      </a:cubicBezTo>
                      <a:cubicBezTo>
                        <a:pt x="369071" y="2533156"/>
                        <a:pt x="342215" y="2554814"/>
                        <a:pt x="397565" y="2517913"/>
                      </a:cubicBezTo>
                      <a:cubicBezTo>
                        <a:pt x="423624" y="2478825"/>
                        <a:pt x="425565" y="2470284"/>
                        <a:pt x="463826" y="2438400"/>
                      </a:cubicBezTo>
                      <a:cubicBezTo>
                        <a:pt x="476062" y="2428204"/>
                        <a:pt x="491597" y="2422384"/>
                        <a:pt x="503583" y="2411896"/>
                      </a:cubicBezTo>
                      <a:cubicBezTo>
                        <a:pt x="527090" y="2391327"/>
                        <a:pt x="569843" y="2345635"/>
                        <a:pt x="569843" y="2345635"/>
                      </a:cubicBezTo>
                      <a:cubicBezTo>
                        <a:pt x="574261" y="2332383"/>
                        <a:pt x="575347" y="2317501"/>
                        <a:pt x="583096" y="2305878"/>
                      </a:cubicBezTo>
                      <a:cubicBezTo>
                        <a:pt x="593492" y="2290284"/>
                        <a:pt x="610854" y="2280519"/>
                        <a:pt x="622852" y="2266122"/>
                      </a:cubicBezTo>
                      <a:cubicBezTo>
                        <a:pt x="633048" y="2253886"/>
                        <a:pt x="640521" y="2239617"/>
                        <a:pt x="649356" y="2226365"/>
                      </a:cubicBezTo>
                      <a:cubicBezTo>
                        <a:pt x="653774" y="2208696"/>
                        <a:pt x="654464" y="2189647"/>
                        <a:pt x="662609" y="2173357"/>
                      </a:cubicBezTo>
                      <a:cubicBezTo>
                        <a:pt x="668197" y="2162182"/>
                        <a:pt x="683525" y="2158027"/>
                        <a:pt x="689113" y="2146852"/>
                      </a:cubicBezTo>
                      <a:cubicBezTo>
                        <a:pt x="697258" y="2130562"/>
                        <a:pt x="695190" y="2110584"/>
                        <a:pt x="702365" y="2093844"/>
                      </a:cubicBezTo>
                      <a:cubicBezTo>
                        <a:pt x="708639" y="2079204"/>
                        <a:pt x="720035" y="2067339"/>
                        <a:pt x="728870" y="2054087"/>
                      </a:cubicBezTo>
                      <a:cubicBezTo>
                        <a:pt x="733116" y="2037102"/>
                        <a:pt x="745868" y="1980335"/>
                        <a:pt x="755374" y="1961322"/>
                      </a:cubicBezTo>
                      <a:cubicBezTo>
                        <a:pt x="762497" y="1947076"/>
                        <a:pt x="773043" y="1934817"/>
                        <a:pt x="781878" y="1921565"/>
                      </a:cubicBezTo>
                      <a:cubicBezTo>
                        <a:pt x="801907" y="1841449"/>
                        <a:pt x="789369" y="1885842"/>
                        <a:pt x="821635" y="1789044"/>
                      </a:cubicBezTo>
                      <a:lnTo>
                        <a:pt x="834887" y="1749287"/>
                      </a:lnTo>
                      <a:lnTo>
                        <a:pt x="848139" y="1709531"/>
                      </a:lnTo>
                      <a:cubicBezTo>
                        <a:pt x="838330" y="1562390"/>
                        <a:pt x="849717" y="1556025"/>
                        <a:pt x="821635" y="1457739"/>
                      </a:cubicBezTo>
                      <a:cubicBezTo>
                        <a:pt x="817798" y="1444308"/>
                        <a:pt x="814630" y="1430477"/>
                        <a:pt x="808383" y="1417983"/>
                      </a:cubicBezTo>
                      <a:cubicBezTo>
                        <a:pt x="801260" y="1403737"/>
                        <a:pt x="790713" y="1391478"/>
                        <a:pt x="781878" y="1378226"/>
                      </a:cubicBezTo>
                      <a:cubicBezTo>
                        <a:pt x="777461" y="1364974"/>
                        <a:pt x="775813" y="1350448"/>
                        <a:pt x="768626" y="1338470"/>
                      </a:cubicBezTo>
                      <a:cubicBezTo>
                        <a:pt x="721534" y="1259982"/>
                        <a:pt x="744117" y="1397465"/>
                        <a:pt x="689113" y="1232452"/>
                      </a:cubicBezTo>
                      <a:cubicBezTo>
                        <a:pt x="663775" y="1156437"/>
                        <a:pt x="693015" y="1224404"/>
                        <a:pt x="649356" y="1166191"/>
                      </a:cubicBezTo>
                      <a:cubicBezTo>
                        <a:pt x="617554" y="1123787"/>
                        <a:pt x="607837" y="1090568"/>
                        <a:pt x="569843" y="1060174"/>
                      </a:cubicBezTo>
                      <a:cubicBezTo>
                        <a:pt x="557406" y="1050225"/>
                        <a:pt x="543339" y="1042505"/>
                        <a:pt x="530087" y="1033670"/>
                      </a:cubicBezTo>
                      <a:cubicBezTo>
                        <a:pt x="494748" y="927651"/>
                        <a:pt x="547757" y="1051340"/>
                        <a:pt x="477078" y="980661"/>
                      </a:cubicBezTo>
                      <a:cubicBezTo>
                        <a:pt x="467200" y="970783"/>
                        <a:pt x="470073" y="953398"/>
                        <a:pt x="463826" y="940904"/>
                      </a:cubicBezTo>
                      <a:cubicBezTo>
                        <a:pt x="456703" y="926658"/>
                        <a:pt x="447687" y="913241"/>
                        <a:pt x="437322" y="901148"/>
                      </a:cubicBezTo>
                      <a:cubicBezTo>
                        <a:pt x="421060" y="882175"/>
                        <a:pt x="395488" y="870490"/>
                        <a:pt x="384313" y="848139"/>
                      </a:cubicBezTo>
                      <a:cubicBezTo>
                        <a:pt x="375478" y="830470"/>
                        <a:pt x="369937" y="810725"/>
                        <a:pt x="357809" y="795131"/>
                      </a:cubicBezTo>
                      <a:cubicBezTo>
                        <a:pt x="338632" y="770475"/>
                        <a:pt x="308875" y="754860"/>
                        <a:pt x="291548" y="728870"/>
                      </a:cubicBezTo>
                      <a:lnTo>
                        <a:pt x="265043" y="689113"/>
                      </a:lnTo>
                      <a:cubicBezTo>
                        <a:pt x="260626" y="675861"/>
                        <a:pt x="258038" y="661851"/>
                        <a:pt x="251791" y="649357"/>
                      </a:cubicBezTo>
                      <a:cubicBezTo>
                        <a:pt x="244668" y="635111"/>
                        <a:pt x="231756" y="624154"/>
                        <a:pt x="225287" y="609600"/>
                      </a:cubicBezTo>
                      <a:cubicBezTo>
                        <a:pt x="213940" y="584070"/>
                        <a:pt x="207618" y="556591"/>
                        <a:pt x="198783" y="530087"/>
                      </a:cubicBezTo>
                      <a:lnTo>
                        <a:pt x="185530" y="490331"/>
                      </a:lnTo>
                      <a:lnTo>
                        <a:pt x="172278" y="450574"/>
                      </a:lnTo>
                      <a:cubicBezTo>
                        <a:pt x="176695" y="415235"/>
                        <a:pt x="179675" y="379686"/>
                        <a:pt x="185530" y="344557"/>
                      </a:cubicBezTo>
                      <a:cubicBezTo>
                        <a:pt x="188524" y="326591"/>
                        <a:pt x="188680" y="306703"/>
                        <a:pt x="198783" y="291548"/>
                      </a:cubicBezTo>
                      <a:cubicBezTo>
                        <a:pt x="207618" y="278296"/>
                        <a:pt x="226446" y="275409"/>
                        <a:pt x="238539" y="265044"/>
                      </a:cubicBezTo>
                      <a:cubicBezTo>
                        <a:pt x="257512" y="248782"/>
                        <a:pt x="267842" y="219937"/>
                        <a:pt x="291548" y="212035"/>
                      </a:cubicBezTo>
                      <a:cubicBezTo>
                        <a:pt x="384786" y="180956"/>
                        <a:pt x="269678" y="221407"/>
                        <a:pt x="384313" y="172278"/>
                      </a:cubicBezTo>
                      <a:cubicBezTo>
                        <a:pt x="397153" y="166775"/>
                        <a:pt x="410818" y="163443"/>
                        <a:pt x="424070" y="159026"/>
                      </a:cubicBezTo>
                      <a:cubicBezTo>
                        <a:pt x="437322" y="150191"/>
                        <a:pt x="449187" y="138796"/>
                        <a:pt x="463826" y="132522"/>
                      </a:cubicBezTo>
                      <a:cubicBezTo>
                        <a:pt x="480567" y="125347"/>
                        <a:pt x="499390" y="124504"/>
                        <a:pt x="516835" y="119270"/>
                      </a:cubicBezTo>
                      <a:cubicBezTo>
                        <a:pt x="543595" y="111242"/>
                        <a:pt x="569844" y="101600"/>
                        <a:pt x="596348" y="92765"/>
                      </a:cubicBezTo>
                      <a:lnTo>
                        <a:pt x="675861" y="66261"/>
                      </a:lnTo>
                      <a:cubicBezTo>
                        <a:pt x="689113" y="61844"/>
                        <a:pt x="702065" y="56397"/>
                        <a:pt x="715617" y="53009"/>
                      </a:cubicBezTo>
                      <a:cubicBezTo>
                        <a:pt x="750956" y="44174"/>
                        <a:pt x="787077" y="38023"/>
                        <a:pt x="821635" y="26504"/>
                      </a:cubicBezTo>
                      <a:lnTo>
                        <a:pt x="901148" y="0"/>
                      </a:lnTo>
                      <a:cubicBezTo>
                        <a:pt x="967409" y="8835"/>
                        <a:pt x="1035655" y="8140"/>
                        <a:pt x="1099930" y="26504"/>
                      </a:cubicBezTo>
                      <a:cubicBezTo>
                        <a:pt x="1130559" y="35255"/>
                        <a:pt x="1152939" y="61843"/>
                        <a:pt x="1179443" y="79513"/>
                      </a:cubicBezTo>
                      <a:cubicBezTo>
                        <a:pt x="1192695" y="88348"/>
                        <a:pt x="1203748" y="102155"/>
                        <a:pt x="1219200" y="106018"/>
                      </a:cubicBezTo>
                      <a:cubicBezTo>
                        <a:pt x="1236185" y="110264"/>
                        <a:pt x="1292952" y="123016"/>
                        <a:pt x="1311965" y="132522"/>
                      </a:cubicBezTo>
                      <a:cubicBezTo>
                        <a:pt x="1414723" y="183901"/>
                        <a:pt x="1291551" y="138969"/>
                        <a:pt x="1391478" y="172278"/>
                      </a:cubicBezTo>
                      <a:cubicBezTo>
                        <a:pt x="1409148" y="185530"/>
                        <a:pt x="1424304" y="203065"/>
                        <a:pt x="1444487" y="212035"/>
                      </a:cubicBezTo>
                      <a:cubicBezTo>
                        <a:pt x="1465070" y="221183"/>
                        <a:pt x="1489017" y="219361"/>
                        <a:pt x="1510748" y="225287"/>
                      </a:cubicBezTo>
                      <a:cubicBezTo>
                        <a:pt x="1537702" y="232638"/>
                        <a:pt x="1563157" y="245015"/>
                        <a:pt x="1590261" y="251791"/>
                      </a:cubicBezTo>
                      <a:lnTo>
                        <a:pt x="1643270" y="265044"/>
                      </a:lnTo>
                      <a:cubicBezTo>
                        <a:pt x="1722783" y="260626"/>
                        <a:pt x="1802788" y="261669"/>
                        <a:pt x="1881809" y="251791"/>
                      </a:cubicBezTo>
                      <a:cubicBezTo>
                        <a:pt x="1909531" y="248326"/>
                        <a:pt x="1934218" y="232063"/>
                        <a:pt x="1961322" y="225287"/>
                      </a:cubicBezTo>
                      <a:lnTo>
                        <a:pt x="2014330" y="212035"/>
                      </a:lnTo>
                      <a:cubicBezTo>
                        <a:pt x="2023165" y="203200"/>
                        <a:pt x="2030121" y="191959"/>
                        <a:pt x="2040835" y="185531"/>
                      </a:cubicBezTo>
                      <a:cubicBezTo>
                        <a:pt x="2052813" y="178344"/>
                        <a:pt x="2072472" y="183645"/>
                        <a:pt x="2080591" y="172278"/>
                      </a:cubicBezTo>
                      <a:cubicBezTo>
                        <a:pt x="2096830" y="149544"/>
                        <a:pt x="2091599" y="116011"/>
                        <a:pt x="2107096" y="92765"/>
                      </a:cubicBezTo>
                      <a:cubicBezTo>
                        <a:pt x="2137065" y="47811"/>
                        <a:pt x="2122338" y="64271"/>
                        <a:pt x="2146852" y="39757"/>
                      </a:cubicBezTo>
                    </a:path>
                  </a:pathLst>
                </a:custGeom>
                <a:ln w="25400"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ound Diagonal Corner Rectangle 45"/>
                <p:cNvSpPr/>
                <p:nvPr/>
              </p:nvSpPr>
              <p:spPr>
                <a:xfrm>
                  <a:off x="609600" y="6781800"/>
                  <a:ext cx="7620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 Diagonal Corner Rectangle 46"/>
                <p:cNvSpPr/>
                <p:nvPr/>
              </p:nvSpPr>
              <p:spPr>
                <a:xfrm>
                  <a:off x="914400" y="4648200"/>
                  <a:ext cx="7620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ound Diagonal Corner Rectangle 47"/>
                <p:cNvSpPr/>
                <p:nvPr/>
              </p:nvSpPr>
              <p:spPr>
                <a:xfrm rot="5229604">
                  <a:off x="990600" y="2286000"/>
                  <a:ext cx="7620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 Diagonal Corner Rectangle 48"/>
                <p:cNvSpPr/>
                <p:nvPr/>
              </p:nvSpPr>
              <p:spPr>
                <a:xfrm>
                  <a:off x="1371600" y="1143000"/>
                  <a:ext cx="7620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ound Diagonal Corner Rectangle 49"/>
                <p:cNvSpPr/>
                <p:nvPr/>
              </p:nvSpPr>
              <p:spPr>
                <a:xfrm rot="4604726">
                  <a:off x="1543573" y="630979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 Diagonal Corner Rectangle 50"/>
                <p:cNvSpPr/>
                <p:nvPr/>
              </p:nvSpPr>
              <p:spPr>
                <a:xfrm rot="19448008">
                  <a:off x="97208" y="1655894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 Diagonal Corner Rectangle 51"/>
                <p:cNvSpPr/>
                <p:nvPr/>
              </p:nvSpPr>
              <p:spPr>
                <a:xfrm rot="1507468">
                  <a:off x="593860" y="1372621"/>
                  <a:ext cx="449532" cy="38497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 Diagonal Corner Rectangle 52"/>
                <p:cNvSpPr/>
                <p:nvPr/>
              </p:nvSpPr>
              <p:spPr>
                <a:xfrm rot="21068341">
                  <a:off x="418364" y="2406989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ound Diagonal Corner Rectangle 53"/>
                <p:cNvSpPr/>
                <p:nvPr/>
              </p:nvSpPr>
              <p:spPr>
                <a:xfrm rot="4146964">
                  <a:off x="312372" y="3459794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 Diagonal Corner Rectangle 54"/>
                <p:cNvSpPr/>
                <p:nvPr/>
              </p:nvSpPr>
              <p:spPr>
                <a:xfrm rot="2821278">
                  <a:off x="96001" y="4562558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ound Diagonal Corner Rectangle 55"/>
                <p:cNvSpPr/>
                <p:nvPr/>
              </p:nvSpPr>
              <p:spPr>
                <a:xfrm rot="20067693">
                  <a:off x="260141" y="7552611"/>
                  <a:ext cx="622852" cy="533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ound Diagonal Corner Rectangle 56"/>
                <p:cNvSpPr/>
                <p:nvPr/>
              </p:nvSpPr>
              <p:spPr>
                <a:xfrm rot="5400000">
                  <a:off x="781863" y="5847537"/>
                  <a:ext cx="549285" cy="43661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ound Diagonal Corner Rectangle 57"/>
                <p:cNvSpPr/>
                <p:nvPr/>
              </p:nvSpPr>
              <p:spPr>
                <a:xfrm rot="19398071">
                  <a:off x="2209624" y="425658"/>
                  <a:ext cx="549285" cy="43661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48"/>
              <p:cNvGrpSpPr/>
              <p:nvPr/>
            </p:nvGrpSpPr>
            <p:grpSpPr>
              <a:xfrm rot="21134140">
                <a:off x="4188033" y="2488341"/>
                <a:ext cx="816641" cy="1139546"/>
                <a:chOff x="5638800" y="3223341"/>
                <a:chExt cx="1676400" cy="2339259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6172200" y="4876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5943600" y="45720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477000" y="45720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38800" y="4114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6172200" y="4114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6629400" y="41910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5867400" y="3733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6400800" y="36576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ound Diagonal Corner Rectangle 42"/>
                <p:cNvSpPr/>
                <p:nvPr/>
              </p:nvSpPr>
              <p:spPr>
                <a:xfrm>
                  <a:off x="6324600" y="3276600"/>
                  <a:ext cx="6858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ound Diagonal Corner Rectangle 43"/>
                <p:cNvSpPr/>
                <p:nvPr/>
              </p:nvSpPr>
              <p:spPr>
                <a:xfrm rot="17443209">
                  <a:off x="5737940" y="3223341"/>
                  <a:ext cx="6858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49"/>
              <p:cNvGrpSpPr/>
              <p:nvPr/>
            </p:nvGrpSpPr>
            <p:grpSpPr>
              <a:xfrm rot="21134140">
                <a:off x="5712032" y="1269140"/>
                <a:ext cx="816641" cy="1139546"/>
                <a:chOff x="5638800" y="3223341"/>
                <a:chExt cx="1676400" cy="2339259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6172200" y="4876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5943600" y="45720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6477000" y="45720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5638800" y="4114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6172200" y="4114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629400" y="41910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5867400" y="3733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6400800" y="36576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 Diagonal Corner Rectangle 32"/>
                <p:cNvSpPr/>
                <p:nvPr/>
              </p:nvSpPr>
              <p:spPr>
                <a:xfrm>
                  <a:off x="6324600" y="3276600"/>
                  <a:ext cx="6858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ound Diagonal Corner Rectangle 33"/>
                <p:cNvSpPr/>
                <p:nvPr/>
              </p:nvSpPr>
              <p:spPr>
                <a:xfrm rot="17443209">
                  <a:off x="5737940" y="3223341"/>
                  <a:ext cx="6858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60"/>
              <p:cNvGrpSpPr/>
              <p:nvPr/>
            </p:nvGrpSpPr>
            <p:grpSpPr>
              <a:xfrm rot="21134140">
                <a:off x="6931232" y="1421540"/>
                <a:ext cx="816641" cy="1139546"/>
                <a:chOff x="5638800" y="3223341"/>
                <a:chExt cx="1676400" cy="2339259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6172200" y="4876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5943600" y="45720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6477000" y="45720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638800" y="4114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6172200" y="4114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6629400" y="41910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5867400" y="37338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6400800" y="3657600"/>
                  <a:ext cx="685800" cy="685800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 Diagonal Corner Rectangle 22"/>
                <p:cNvSpPr/>
                <p:nvPr/>
              </p:nvSpPr>
              <p:spPr>
                <a:xfrm>
                  <a:off x="6324600" y="3276600"/>
                  <a:ext cx="6858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 Diagonal Corner Rectangle 23"/>
                <p:cNvSpPr/>
                <p:nvPr/>
              </p:nvSpPr>
              <p:spPr>
                <a:xfrm rot="17443209">
                  <a:off x="5737940" y="3223341"/>
                  <a:ext cx="685800" cy="685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486400" y="914400"/>
            <a:ext cx="2683862" cy="2174992"/>
            <a:chOff x="1697144" y="1290048"/>
            <a:chExt cx="2683862" cy="2174992"/>
          </a:xfrm>
        </p:grpSpPr>
        <p:sp>
          <p:nvSpPr>
            <p:cNvPr id="18" name="Moon 17"/>
            <p:cNvSpPr/>
            <p:nvPr/>
          </p:nvSpPr>
          <p:spPr>
            <a:xfrm rot="20528108">
              <a:off x="2385226" y="1290048"/>
              <a:ext cx="228600" cy="1676400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oon 18"/>
            <p:cNvSpPr/>
            <p:nvPr/>
          </p:nvSpPr>
          <p:spPr>
            <a:xfrm rot="20818696">
              <a:off x="2852924" y="1604400"/>
              <a:ext cx="228600" cy="1676400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Moon 19"/>
            <p:cNvSpPr/>
            <p:nvPr/>
          </p:nvSpPr>
          <p:spPr>
            <a:xfrm rot="916799">
              <a:off x="3264855" y="1448291"/>
              <a:ext cx="228600" cy="1676400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Moon 20"/>
            <p:cNvSpPr/>
            <p:nvPr/>
          </p:nvSpPr>
          <p:spPr>
            <a:xfrm rot="20526111">
              <a:off x="3048000" y="1371600"/>
              <a:ext cx="228600" cy="1676400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oon 21"/>
            <p:cNvSpPr/>
            <p:nvPr/>
          </p:nvSpPr>
          <p:spPr>
            <a:xfrm>
              <a:off x="3200400" y="1524000"/>
              <a:ext cx="228600" cy="1676400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Moon 22"/>
            <p:cNvSpPr/>
            <p:nvPr/>
          </p:nvSpPr>
          <p:spPr>
            <a:xfrm rot="1934102">
              <a:off x="3294189" y="1384479"/>
              <a:ext cx="212162" cy="1555852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Moon 23"/>
            <p:cNvSpPr/>
            <p:nvPr/>
          </p:nvSpPr>
          <p:spPr>
            <a:xfrm rot="21099017">
              <a:off x="2690026" y="1594848"/>
              <a:ext cx="228600" cy="1676400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Moon 24"/>
            <p:cNvSpPr/>
            <p:nvPr/>
          </p:nvSpPr>
          <p:spPr>
            <a:xfrm rot="19125053">
              <a:off x="2447985" y="1451985"/>
              <a:ext cx="212162" cy="1555855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Moon 25"/>
            <p:cNvSpPr/>
            <p:nvPr/>
          </p:nvSpPr>
          <p:spPr>
            <a:xfrm rot="1934102">
              <a:off x="3446590" y="1841679"/>
              <a:ext cx="212162" cy="1555852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Moon 26"/>
            <p:cNvSpPr/>
            <p:nvPr/>
          </p:nvSpPr>
          <p:spPr>
            <a:xfrm rot="19125053">
              <a:off x="2600386" y="1909185"/>
              <a:ext cx="212162" cy="1555855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Moon 27"/>
            <p:cNvSpPr/>
            <p:nvPr/>
          </p:nvSpPr>
          <p:spPr>
            <a:xfrm rot="3196207" flipH="1">
              <a:off x="3389153" y="1757433"/>
              <a:ext cx="238045" cy="1745660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Moon 28"/>
            <p:cNvSpPr/>
            <p:nvPr/>
          </p:nvSpPr>
          <p:spPr>
            <a:xfrm rot="17952021" flipV="1">
              <a:off x="2450953" y="1843082"/>
              <a:ext cx="238045" cy="1745664"/>
            </a:xfrm>
            <a:prstGeom prst="moon">
              <a:avLst>
                <a:gd name="adj" fmla="val 87500"/>
              </a:avLst>
            </a:prstGeom>
            <a:solidFill>
              <a:srgbClr val="CFB2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17"/>
            <p:cNvGrpSpPr/>
            <p:nvPr/>
          </p:nvGrpSpPr>
          <p:grpSpPr>
            <a:xfrm>
              <a:off x="1905000" y="2209800"/>
              <a:ext cx="543260" cy="366059"/>
              <a:chOff x="1401710" y="3901141"/>
              <a:chExt cx="1282009" cy="863843"/>
            </a:xfrm>
          </p:grpSpPr>
          <p:sp>
            <p:nvSpPr>
              <p:cNvPr id="81" name="Moon 13"/>
              <p:cNvSpPr/>
              <p:nvPr/>
            </p:nvSpPr>
            <p:spPr>
              <a:xfrm rot="17952021" flipV="1">
                <a:off x="1785443" y="3863937"/>
                <a:ext cx="121179" cy="888646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Moon 14"/>
              <p:cNvSpPr/>
              <p:nvPr/>
            </p:nvSpPr>
            <p:spPr>
              <a:xfrm rot="15479782" flipV="1">
                <a:off x="1887428" y="3973528"/>
                <a:ext cx="244560" cy="84552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Moon 15"/>
              <p:cNvSpPr/>
              <p:nvPr/>
            </p:nvSpPr>
            <p:spPr>
              <a:xfrm rot="15697230" flipV="1">
                <a:off x="2012481" y="3912779"/>
                <a:ext cx="223053" cy="1119422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Moon 16"/>
              <p:cNvSpPr/>
              <p:nvPr/>
            </p:nvSpPr>
            <p:spPr>
              <a:xfrm rot="19115120" flipV="1">
                <a:off x="1974796" y="3901141"/>
                <a:ext cx="203842" cy="86384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18"/>
            <p:cNvGrpSpPr/>
            <p:nvPr/>
          </p:nvGrpSpPr>
          <p:grpSpPr>
            <a:xfrm>
              <a:off x="2286000" y="1600200"/>
              <a:ext cx="543260" cy="366059"/>
              <a:chOff x="1401710" y="3901141"/>
              <a:chExt cx="1282009" cy="863843"/>
            </a:xfrm>
          </p:grpSpPr>
          <p:sp>
            <p:nvSpPr>
              <p:cNvPr id="77" name="Moon 19"/>
              <p:cNvSpPr/>
              <p:nvPr/>
            </p:nvSpPr>
            <p:spPr>
              <a:xfrm rot="17952021" flipV="1">
                <a:off x="1785443" y="3863937"/>
                <a:ext cx="121179" cy="888646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Moon 20"/>
              <p:cNvSpPr/>
              <p:nvPr/>
            </p:nvSpPr>
            <p:spPr>
              <a:xfrm rot="15479782" flipV="1">
                <a:off x="1887428" y="3973528"/>
                <a:ext cx="244560" cy="84552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Moon 21"/>
              <p:cNvSpPr/>
              <p:nvPr/>
            </p:nvSpPr>
            <p:spPr>
              <a:xfrm rot="15697230" flipV="1">
                <a:off x="2012481" y="3912779"/>
                <a:ext cx="223053" cy="1119422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Moon 22"/>
              <p:cNvSpPr/>
              <p:nvPr/>
            </p:nvSpPr>
            <p:spPr>
              <a:xfrm rot="19115120" flipV="1">
                <a:off x="1974796" y="3901141"/>
                <a:ext cx="203842" cy="86384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23"/>
            <p:cNvGrpSpPr/>
            <p:nvPr/>
          </p:nvGrpSpPr>
          <p:grpSpPr>
            <a:xfrm>
              <a:off x="3352800" y="2286000"/>
              <a:ext cx="543260" cy="366059"/>
              <a:chOff x="1401710" y="3901141"/>
              <a:chExt cx="1282009" cy="863843"/>
            </a:xfrm>
          </p:grpSpPr>
          <p:sp>
            <p:nvSpPr>
              <p:cNvPr id="73" name="Moon 24"/>
              <p:cNvSpPr/>
              <p:nvPr/>
            </p:nvSpPr>
            <p:spPr>
              <a:xfrm rot="17952021" flipV="1">
                <a:off x="1785443" y="3863937"/>
                <a:ext cx="121179" cy="888646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Moon 73"/>
              <p:cNvSpPr/>
              <p:nvPr/>
            </p:nvSpPr>
            <p:spPr>
              <a:xfrm rot="15479782" flipV="1">
                <a:off x="1887428" y="3973528"/>
                <a:ext cx="244560" cy="84552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Moon 74"/>
              <p:cNvSpPr/>
              <p:nvPr/>
            </p:nvSpPr>
            <p:spPr>
              <a:xfrm rot="15697230" flipV="1">
                <a:off x="2012481" y="3912779"/>
                <a:ext cx="223053" cy="1119422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Moon 75"/>
              <p:cNvSpPr/>
              <p:nvPr/>
            </p:nvSpPr>
            <p:spPr>
              <a:xfrm rot="19115120" flipV="1">
                <a:off x="1974796" y="3901141"/>
                <a:ext cx="203842" cy="86384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28"/>
            <p:cNvGrpSpPr/>
            <p:nvPr/>
          </p:nvGrpSpPr>
          <p:grpSpPr>
            <a:xfrm>
              <a:off x="2743200" y="2514600"/>
              <a:ext cx="543260" cy="366059"/>
              <a:chOff x="1401710" y="3901141"/>
              <a:chExt cx="1282009" cy="863843"/>
            </a:xfrm>
          </p:grpSpPr>
          <p:sp>
            <p:nvSpPr>
              <p:cNvPr id="69" name="Moon 68"/>
              <p:cNvSpPr/>
              <p:nvPr/>
            </p:nvSpPr>
            <p:spPr>
              <a:xfrm rot="17952021" flipV="1">
                <a:off x="1785443" y="3863937"/>
                <a:ext cx="121179" cy="888646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Moon 69"/>
              <p:cNvSpPr/>
              <p:nvPr/>
            </p:nvSpPr>
            <p:spPr>
              <a:xfrm rot="15479782" flipV="1">
                <a:off x="1887428" y="3973528"/>
                <a:ext cx="244560" cy="84552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Moon 70"/>
              <p:cNvSpPr/>
              <p:nvPr/>
            </p:nvSpPr>
            <p:spPr>
              <a:xfrm rot="15697230" flipV="1">
                <a:off x="2012481" y="3912779"/>
                <a:ext cx="223053" cy="1119422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Moon 71"/>
              <p:cNvSpPr/>
              <p:nvPr/>
            </p:nvSpPr>
            <p:spPr>
              <a:xfrm rot="19115120" flipV="1">
                <a:off x="1974796" y="3901141"/>
                <a:ext cx="203842" cy="86384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895600" y="2209800"/>
              <a:ext cx="543260" cy="366059"/>
              <a:chOff x="1401710" y="3901141"/>
              <a:chExt cx="1282009" cy="863843"/>
            </a:xfrm>
          </p:grpSpPr>
          <p:sp>
            <p:nvSpPr>
              <p:cNvPr id="65" name="Moon 64"/>
              <p:cNvSpPr/>
              <p:nvPr/>
            </p:nvSpPr>
            <p:spPr>
              <a:xfrm rot="17952021" flipV="1">
                <a:off x="1785443" y="3863937"/>
                <a:ext cx="121179" cy="888646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Moon 65"/>
              <p:cNvSpPr/>
              <p:nvPr/>
            </p:nvSpPr>
            <p:spPr>
              <a:xfrm rot="15479782" flipV="1">
                <a:off x="1887428" y="3973528"/>
                <a:ext cx="244560" cy="84552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Moon 66"/>
              <p:cNvSpPr/>
              <p:nvPr/>
            </p:nvSpPr>
            <p:spPr>
              <a:xfrm rot="15697230" flipV="1">
                <a:off x="2012481" y="3912779"/>
                <a:ext cx="223053" cy="1119422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Moon 67"/>
              <p:cNvSpPr/>
              <p:nvPr/>
            </p:nvSpPr>
            <p:spPr>
              <a:xfrm rot="19115120" flipV="1">
                <a:off x="1974796" y="3901141"/>
                <a:ext cx="203842" cy="86384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8"/>
            <p:cNvGrpSpPr/>
            <p:nvPr/>
          </p:nvGrpSpPr>
          <p:grpSpPr>
            <a:xfrm>
              <a:off x="3200400" y="1676400"/>
              <a:ext cx="543260" cy="366059"/>
              <a:chOff x="1401710" y="3901141"/>
              <a:chExt cx="1282009" cy="863843"/>
            </a:xfrm>
          </p:grpSpPr>
          <p:sp>
            <p:nvSpPr>
              <p:cNvPr id="61" name="Moon 60"/>
              <p:cNvSpPr/>
              <p:nvPr/>
            </p:nvSpPr>
            <p:spPr>
              <a:xfrm rot="17952021" flipV="1">
                <a:off x="1785443" y="3863937"/>
                <a:ext cx="121179" cy="888646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Moon 61"/>
              <p:cNvSpPr/>
              <p:nvPr/>
            </p:nvSpPr>
            <p:spPr>
              <a:xfrm rot="15479782" flipV="1">
                <a:off x="1887428" y="3973528"/>
                <a:ext cx="244560" cy="84552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Moon 62"/>
              <p:cNvSpPr/>
              <p:nvPr/>
            </p:nvSpPr>
            <p:spPr>
              <a:xfrm rot="15697230" flipV="1">
                <a:off x="2012481" y="3912779"/>
                <a:ext cx="223053" cy="1119422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Moon 63"/>
              <p:cNvSpPr/>
              <p:nvPr/>
            </p:nvSpPr>
            <p:spPr>
              <a:xfrm rot="19115120" flipV="1">
                <a:off x="1974796" y="3901141"/>
                <a:ext cx="203842" cy="86384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43"/>
            <p:cNvGrpSpPr/>
            <p:nvPr/>
          </p:nvGrpSpPr>
          <p:grpSpPr>
            <a:xfrm>
              <a:off x="2895600" y="1828800"/>
              <a:ext cx="543260" cy="366059"/>
              <a:chOff x="1401710" y="3901141"/>
              <a:chExt cx="1282009" cy="863843"/>
            </a:xfrm>
          </p:grpSpPr>
          <p:sp>
            <p:nvSpPr>
              <p:cNvPr id="57" name="Moon 56"/>
              <p:cNvSpPr/>
              <p:nvPr/>
            </p:nvSpPr>
            <p:spPr>
              <a:xfrm rot="17952021" flipV="1">
                <a:off x="1785443" y="3863937"/>
                <a:ext cx="121179" cy="888646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57"/>
              <p:cNvSpPr/>
              <p:nvPr/>
            </p:nvSpPr>
            <p:spPr>
              <a:xfrm rot="15479782" flipV="1">
                <a:off x="1887428" y="3973528"/>
                <a:ext cx="244560" cy="84552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58"/>
              <p:cNvSpPr/>
              <p:nvPr/>
            </p:nvSpPr>
            <p:spPr>
              <a:xfrm rot="15697230" flipV="1">
                <a:off x="2012481" y="3912779"/>
                <a:ext cx="223053" cy="1119422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 rot="19115120" flipV="1">
                <a:off x="1974796" y="3901141"/>
                <a:ext cx="203842" cy="86384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48"/>
            <p:cNvGrpSpPr/>
            <p:nvPr/>
          </p:nvGrpSpPr>
          <p:grpSpPr>
            <a:xfrm>
              <a:off x="2438400" y="1981200"/>
              <a:ext cx="543260" cy="366059"/>
              <a:chOff x="1401710" y="3901141"/>
              <a:chExt cx="1282009" cy="863843"/>
            </a:xfrm>
          </p:grpSpPr>
          <p:sp>
            <p:nvSpPr>
              <p:cNvPr id="53" name="Moon 52"/>
              <p:cNvSpPr/>
              <p:nvPr/>
            </p:nvSpPr>
            <p:spPr>
              <a:xfrm rot="17952021" flipV="1">
                <a:off x="1785443" y="3863937"/>
                <a:ext cx="121179" cy="888646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15479782" flipV="1">
                <a:off x="1887428" y="3973528"/>
                <a:ext cx="244560" cy="84552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15697230" flipV="1">
                <a:off x="2012481" y="3912779"/>
                <a:ext cx="223053" cy="1119422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9115120" flipV="1">
                <a:off x="1974796" y="3901141"/>
                <a:ext cx="203842" cy="86384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53"/>
            <p:cNvGrpSpPr/>
            <p:nvPr/>
          </p:nvGrpSpPr>
          <p:grpSpPr>
            <a:xfrm>
              <a:off x="2286000" y="2590800"/>
              <a:ext cx="543260" cy="366059"/>
              <a:chOff x="1401710" y="3901141"/>
              <a:chExt cx="1282009" cy="863843"/>
            </a:xfrm>
          </p:grpSpPr>
          <p:sp>
            <p:nvSpPr>
              <p:cNvPr id="49" name="Moon 48"/>
              <p:cNvSpPr/>
              <p:nvPr/>
            </p:nvSpPr>
            <p:spPr>
              <a:xfrm rot="17952021" flipV="1">
                <a:off x="1785443" y="3863937"/>
                <a:ext cx="121179" cy="888646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5479782" flipV="1">
                <a:off x="1887428" y="3973528"/>
                <a:ext cx="244560" cy="84552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15697230" flipV="1">
                <a:off x="2012481" y="3912779"/>
                <a:ext cx="223053" cy="1119422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19115120" flipV="1">
                <a:off x="1974796" y="3901141"/>
                <a:ext cx="203842" cy="86384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58"/>
            <p:cNvGrpSpPr/>
            <p:nvPr/>
          </p:nvGrpSpPr>
          <p:grpSpPr>
            <a:xfrm>
              <a:off x="2667000" y="2895600"/>
              <a:ext cx="543260" cy="366059"/>
              <a:chOff x="1401710" y="3901141"/>
              <a:chExt cx="1282009" cy="863843"/>
            </a:xfrm>
          </p:grpSpPr>
          <p:sp>
            <p:nvSpPr>
              <p:cNvPr id="45" name="Moon 44"/>
              <p:cNvSpPr/>
              <p:nvPr/>
            </p:nvSpPr>
            <p:spPr>
              <a:xfrm rot="17952021" flipV="1">
                <a:off x="1785443" y="3863937"/>
                <a:ext cx="121179" cy="888646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15479782" flipV="1">
                <a:off x="1887428" y="3973528"/>
                <a:ext cx="244560" cy="84552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46"/>
              <p:cNvSpPr/>
              <p:nvPr/>
            </p:nvSpPr>
            <p:spPr>
              <a:xfrm rot="15697230" flipV="1">
                <a:off x="2012481" y="3912779"/>
                <a:ext cx="223053" cy="1119422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 rot="19115120" flipV="1">
                <a:off x="1974796" y="3901141"/>
                <a:ext cx="203842" cy="86384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63"/>
            <p:cNvGrpSpPr/>
            <p:nvPr/>
          </p:nvGrpSpPr>
          <p:grpSpPr>
            <a:xfrm>
              <a:off x="3048000" y="2971800"/>
              <a:ext cx="543260" cy="366059"/>
              <a:chOff x="1401710" y="3901141"/>
              <a:chExt cx="1282009" cy="863843"/>
            </a:xfrm>
          </p:grpSpPr>
          <p:sp>
            <p:nvSpPr>
              <p:cNvPr id="41" name="Moon 40"/>
              <p:cNvSpPr/>
              <p:nvPr/>
            </p:nvSpPr>
            <p:spPr>
              <a:xfrm rot="17952021" flipV="1">
                <a:off x="1785443" y="3863937"/>
                <a:ext cx="121179" cy="888646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15479782" flipV="1">
                <a:off x="1887428" y="3973528"/>
                <a:ext cx="244560" cy="84552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5697230" flipV="1">
                <a:off x="2012481" y="3912779"/>
                <a:ext cx="223053" cy="1119422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9115120" flipV="1">
                <a:off x="1974796" y="3901141"/>
                <a:ext cx="203842" cy="863843"/>
              </a:xfrm>
              <a:prstGeom prst="moon">
                <a:avLst>
                  <a:gd name="adj" fmla="val 875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 rot="2623431">
            <a:off x="1204871" y="264331"/>
            <a:ext cx="1121992" cy="3395749"/>
            <a:chOff x="97208" y="425658"/>
            <a:chExt cx="2661701" cy="8055733"/>
          </a:xfrm>
        </p:grpSpPr>
        <p:sp>
          <p:nvSpPr>
            <p:cNvPr id="3" name="Freeform 2"/>
            <p:cNvSpPr/>
            <p:nvPr/>
          </p:nvSpPr>
          <p:spPr>
            <a:xfrm>
              <a:off x="225287" y="848139"/>
              <a:ext cx="2146852" cy="7633252"/>
            </a:xfrm>
            <a:custGeom>
              <a:avLst/>
              <a:gdLst>
                <a:gd name="connsiteX0" fmla="*/ 702365 w 2146852"/>
                <a:gd name="connsiteY0" fmla="*/ 7633252 h 7633252"/>
                <a:gd name="connsiteX1" fmla="*/ 795130 w 2146852"/>
                <a:gd name="connsiteY1" fmla="*/ 7593496 h 7633252"/>
                <a:gd name="connsiteX2" fmla="*/ 808383 w 2146852"/>
                <a:gd name="connsiteY2" fmla="*/ 7553739 h 7633252"/>
                <a:gd name="connsiteX3" fmla="*/ 848139 w 2146852"/>
                <a:gd name="connsiteY3" fmla="*/ 7500731 h 7633252"/>
                <a:gd name="connsiteX4" fmla="*/ 848139 w 2146852"/>
                <a:gd name="connsiteY4" fmla="*/ 7235687 h 7633252"/>
                <a:gd name="connsiteX5" fmla="*/ 834887 w 2146852"/>
                <a:gd name="connsiteY5" fmla="*/ 7182678 h 7633252"/>
                <a:gd name="connsiteX6" fmla="*/ 808383 w 2146852"/>
                <a:gd name="connsiteY6" fmla="*/ 7142922 h 7633252"/>
                <a:gd name="connsiteX7" fmla="*/ 795130 w 2146852"/>
                <a:gd name="connsiteY7" fmla="*/ 7103165 h 7633252"/>
                <a:gd name="connsiteX8" fmla="*/ 689113 w 2146852"/>
                <a:gd name="connsiteY8" fmla="*/ 6983896 h 7633252"/>
                <a:gd name="connsiteX9" fmla="*/ 662609 w 2146852"/>
                <a:gd name="connsiteY9" fmla="*/ 6957391 h 7633252"/>
                <a:gd name="connsiteX10" fmla="*/ 569843 w 2146852"/>
                <a:gd name="connsiteY10" fmla="*/ 6864626 h 7633252"/>
                <a:gd name="connsiteX11" fmla="*/ 477078 w 2146852"/>
                <a:gd name="connsiteY11" fmla="*/ 6758609 h 7633252"/>
                <a:gd name="connsiteX12" fmla="*/ 437322 w 2146852"/>
                <a:gd name="connsiteY12" fmla="*/ 6718852 h 7633252"/>
                <a:gd name="connsiteX13" fmla="*/ 410817 w 2146852"/>
                <a:gd name="connsiteY13" fmla="*/ 6692348 h 7633252"/>
                <a:gd name="connsiteX14" fmla="*/ 384313 w 2146852"/>
                <a:gd name="connsiteY14" fmla="*/ 6639339 h 7633252"/>
                <a:gd name="connsiteX15" fmla="*/ 344556 w 2146852"/>
                <a:gd name="connsiteY15" fmla="*/ 6599583 h 7633252"/>
                <a:gd name="connsiteX16" fmla="*/ 331304 w 2146852"/>
                <a:gd name="connsiteY16" fmla="*/ 6559826 h 7633252"/>
                <a:gd name="connsiteX17" fmla="*/ 278296 w 2146852"/>
                <a:gd name="connsiteY17" fmla="*/ 6480313 h 7633252"/>
                <a:gd name="connsiteX18" fmla="*/ 225287 w 2146852"/>
                <a:gd name="connsiteY18" fmla="*/ 6387548 h 7633252"/>
                <a:gd name="connsiteX19" fmla="*/ 212035 w 2146852"/>
                <a:gd name="connsiteY19" fmla="*/ 6347791 h 7633252"/>
                <a:gd name="connsiteX20" fmla="*/ 198783 w 2146852"/>
                <a:gd name="connsiteY20" fmla="*/ 6294783 h 7633252"/>
                <a:gd name="connsiteX21" fmla="*/ 172278 w 2146852"/>
                <a:gd name="connsiteY21" fmla="*/ 6255026 h 7633252"/>
                <a:gd name="connsiteX22" fmla="*/ 159026 w 2146852"/>
                <a:gd name="connsiteY22" fmla="*/ 6215270 h 7633252"/>
                <a:gd name="connsiteX23" fmla="*/ 132522 w 2146852"/>
                <a:gd name="connsiteY23" fmla="*/ 6188765 h 7633252"/>
                <a:gd name="connsiteX24" fmla="*/ 119270 w 2146852"/>
                <a:gd name="connsiteY24" fmla="*/ 6135757 h 7633252"/>
                <a:gd name="connsiteX25" fmla="*/ 92765 w 2146852"/>
                <a:gd name="connsiteY25" fmla="*/ 6096000 h 7633252"/>
                <a:gd name="connsiteX26" fmla="*/ 66261 w 2146852"/>
                <a:gd name="connsiteY26" fmla="*/ 6003235 h 7633252"/>
                <a:gd name="connsiteX27" fmla="*/ 53009 w 2146852"/>
                <a:gd name="connsiteY27" fmla="*/ 5950226 h 7633252"/>
                <a:gd name="connsiteX28" fmla="*/ 66261 w 2146852"/>
                <a:gd name="connsiteY28" fmla="*/ 5764696 h 7633252"/>
                <a:gd name="connsiteX29" fmla="*/ 92765 w 2146852"/>
                <a:gd name="connsiteY29" fmla="*/ 5685183 h 7633252"/>
                <a:gd name="connsiteX30" fmla="*/ 119270 w 2146852"/>
                <a:gd name="connsiteY30" fmla="*/ 5658678 h 7633252"/>
                <a:gd name="connsiteX31" fmla="*/ 132522 w 2146852"/>
                <a:gd name="connsiteY31" fmla="*/ 5618922 h 7633252"/>
                <a:gd name="connsiteX32" fmla="*/ 185530 w 2146852"/>
                <a:gd name="connsiteY32" fmla="*/ 5526157 h 7633252"/>
                <a:gd name="connsiteX33" fmla="*/ 212035 w 2146852"/>
                <a:gd name="connsiteY33" fmla="*/ 5499652 h 7633252"/>
                <a:gd name="connsiteX34" fmla="*/ 238539 w 2146852"/>
                <a:gd name="connsiteY34" fmla="*/ 5446644 h 7633252"/>
                <a:gd name="connsiteX35" fmla="*/ 291548 w 2146852"/>
                <a:gd name="connsiteY35" fmla="*/ 5393635 h 7633252"/>
                <a:gd name="connsiteX36" fmla="*/ 384313 w 2146852"/>
                <a:gd name="connsiteY36" fmla="*/ 5287618 h 7633252"/>
                <a:gd name="connsiteX37" fmla="*/ 463826 w 2146852"/>
                <a:gd name="connsiteY37" fmla="*/ 5221357 h 7633252"/>
                <a:gd name="connsiteX38" fmla="*/ 490330 w 2146852"/>
                <a:gd name="connsiteY38" fmla="*/ 5181600 h 7633252"/>
                <a:gd name="connsiteX39" fmla="*/ 516835 w 2146852"/>
                <a:gd name="connsiteY39" fmla="*/ 5155096 h 7633252"/>
                <a:gd name="connsiteX40" fmla="*/ 569843 w 2146852"/>
                <a:gd name="connsiteY40" fmla="*/ 5062331 h 7633252"/>
                <a:gd name="connsiteX41" fmla="*/ 622852 w 2146852"/>
                <a:gd name="connsiteY41" fmla="*/ 4982818 h 7633252"/>
                <a:gd name="connsiteX42" fmla="*/ 675861 w 2146852"/>
                <a:gd name="connsiteY42" fmla="*/ 4876800 h 7633252"/>
                <a:gd name="connsiteX43" fmla="*/ 689113 w 2146852"/>
                <a:gd name="connsiteY43" fmla="*/ 4333461 h 7633252"/>
                <a:gd name="connsiteX44" fmla="*/ 662609 w 2146852"/>
                <a:gd name="connsiteY44" fmla="*/ 4240696 h 7633252"/>
                <a:gd name="connsiteX45" fmla="*/ 622852 w 2146852"/>
                <a:gd name="connsiteY45" fmla="*/ 4147931 h 7633252"/>
                <a:gd name="connsiteX46" fmla="*/ 583096 w 2146852"/>
                <a:gd name="connsiteY46" fmla="*/ 4055165 h 7633252"/>
                <a:gd name="connsiteX47" fmla="*/ 543339 w 2146852"/>
                <a:gd name="connsiteY47" fmla="*/ 4015409 h 7633252"/>
                <a:gd name="connsiteX48" fmla="*/ 516835 w 2146852"/>
                <a:gd name="connsiteY48" fmla="*/ 3975652 h 7633252"/>
                <a:gd name="connsiteX49" fmla="*/ 463826 w 2146852"/>
                <a:gd name="connsiteY49" fmla="*/ 3909391 h 7633252"/>
                <a:gd name="connsiteX50" fmla="*/ 437322 w 2146852"/>
                <a:gd name="connsiteY50" fmla="*/ 3856383 h 7633252"/>
                <a:gd name="connsiteX51" fmla="*/ 424070 w 2146852"/>
                <a:gd name="connsiteY51" fmla="*/ 3816626 h 7633252"/>
                <a:gd name="connsiteX52" fmla="*/ 384313 w 2146852"/>
                <a:gd name="connsiteY52" fmla="*/ 3776870 h 7633252"/>
                <a:gd name="connsiteX53" fmla="*/ 357809 w 2146852"/>
                <a:gd name="connsiteY53" fmla="*/ 3737113 h 7633252"/>
                <a:gd name="connsiteX54" fmla="*/ 331304 w 2146852"/>
                <a:gd name="connsiteY54" fmla="*/ 3710609 h 7633252"/>
                <a:gd name="connsiteX55" fmla="*/ 278296 w 2146852"/>
                <a:gd name="connsiteY55" fmla="*/ 3631096 h 7633252"/>
                <a:gd name="connsiteX56" fmla="*/ 198783 w 2146852"/>
                <a:gd name="connsiteY56" fmla="*/ 3525078 h 7633252"/>
                <a:gd name="connsiteX57" fmla="*/ 145774 w 2146852"/>
                <a:gd name="connsiteY57" fmla="*/ 3445565 h 7633252"/>
                <a:gd name="connsiteX58" fmla="*/ 119270 w 2146852"/>
                <a:gd name="connsiteY58" fmla="*/ 3392557 h 7633252"/>
                <a:gd name="connsiteX59" fmla="*/ 106017 w 2146852"/>
                <a:gd name="connsiteY59" fmla="*/ 3352800 h 7633252"/>
                <a:gd name="connsiteX60" fmla="*/ 79513 w 2146852"/>
                <a:gd name="connsiteY60" fmla="*/ 3313044 h 7633252"/>
                <a:gd name="connsiteX61" fmla="*/ 39756 w 2146852"/>
                <a:gd name="connsiteY61" fmla="*/ 3220278 h 7633252"/>
                <a:gd name="connsiteX62" fmla="*/ 13252 w 2146852"/>
                <a:gd name="connsiteY62" fmla="*/ 3140765 h 7633252"/>
                <a:gd name="connsiteX63" fmla="*/ 0 w 2146852"/>
                <a:gd name="connsiteY63" fmla="*/ 3101009 h 7633252"/>
                <a:gd name="connsiteX64" fmla="*/ 26504 w 2146852"/>
                <a:gd name="connsiteY64" fmla="*/ 2928731 h 7633252"/>
                <a:gd name="connsiteX65" fmla="*/ 79513 w 2146852"/>
                <a:gd name="connsiteY65" fmla="*/ 2849218 h 7633252"/>
                <a:gd name="connsiteX66" fmla="*/ 119270 w 2146852"/>
                <a:gd name="connsiteY66" fmla="*/ 2769704 h 7633252"/>
                <a:gd name="connsiteX67" fmla="*/ 198783 w 2146852"/>
                <a:gd name="connsiteY67" fmla="*/ 2663687 h 7633252"/>
                <a:gd name="connsiteX68" fmla="*/ 278296 w 2146852"/>
                <a:gd name="connsiteY68" fmla="*/ 2610678 h 7633252"/>
                <a:gd name="connsiteX69" fmla="*/ 318052 w 2146852"/>
                <a:gd name="connsiteY69" fmla="*/ 2584174 h 7633252"/>
                <a:gd name="connsiteX70" fmla="*/ 397565 w 2146852"/>
                <a:gd name="connsiteY70" fmla="*/ 2517913 h 7633252"/>
                <a:gd name="connsiteX71" fmla="*/ 463826 w 2146852"/>
                <a:gd name="connsiteY71" fmla="*/ 2438400 h 7633252"/>
                <a:gd name="connsiteX72" fmla="*/ 503583 w 2146852"/>
                <a:gd name="connsiteY72" fmla="*/ 2411896 h 7633252"/>
                <a:gd name="connsiteX73" fmla="*/ 569843 w 2146852"/>
                <a:gd name="connsiteY73" fmla="*/ 2345635 h 7633252"/>
                <a:gd name="connsiteX74" fmla="*/ 583096 w 2146852"/>
                <a:gd name="connsiteY74" fmla="*/ 2305878 h 7633252"/>
                <a:gd name="connsiteX75" fmla="*/ 622852 w 2146852"/>
                <a:gd name="connsiteY75" fmla="*/ 2266122 h 7633252"/>
                <a:gd name="connsiteX76" fmla="*/ 649356 w 2146852"/>
                <a:gd name="connsiteY76" fmla="*/ 2226365 h 7633252"/>
                <a:gd name="connsiteX77" fmla="*/ 662609 w 2146852"/>
                <a:gd name="connsiteY77" fmla="*/ 2173357 h 7633252"/>
                <a:gd name="connsiteX78" fmla="*/ 689113 w 2146852"/>
                <a:gd name="connsiteY78" fmla="*/ 2146852 h 7633252"/>
                <a:gd name="connsiteX79" fmla="*/ 702365 w 2146852"/>
                <a:gd name="connsiteY79" fmla="*/ 2093844 h 7633252"/>
                <a:gd name="connsiteX80" fmla="*/ 728870 w 2146852"/>
                <a:gd name="connsiteY80" fmla="*/ 2054087 h 7633252"/>
                <a:gd name="connsiteX81" fmla="*/ 755374 w 2146852"/>
                <a:gd name="connsiteY81" fmla="*/ 1961322 h 7633252"/>
                <a:gd name="connsiteX82" fmla="*/ 781878 w 2146852"/>
                <a:gd name="connsiteY82" fmla="*/ 1921565 h 7633252"/>
                <a:gd name="connsiteX83" fmla="*/ 821635 w 2146852"/>
                <a:gd name="connsiteY83" fmla="*/ 1789044 h 7633252"/>
                <a:gd name="connsiteX84" fmla="*/ 834887 w 2146852"/>
                <a:gd name="connsiteY84" fmla="*/ 1749287 h 7633252"/>
                <a:gd name="connsiteX85" fmla="*/ 848139 w 2146852"/>
                <a:gd name="connsiteY85" fmla="*/ 1709531 h 7633252"/>
                <a:gd name="connsiteX86" fmla="*/ 821635 w 2146852"/>
                <a:gd name="connsiteY86" fmla="*/ 1457739 h 7633252"/>
                <a:gd name="connsiteX87" fmla="*/ 808383 w 2146852"/>
                <a:gd name="connsiteY87" fmla="*/ 1417983 h 7633252"/>
                <a:gd name="connsiteX88" fmla="*/ 781878 w 2146852"/>
                <a:gd name="connsiteY88" fmla="*/ 1378226 h 7633252"/>
                <a:gd name="connsiteX89" fmla="*/ 768626 w 2146852"/>
                <a:gd name="connsiteY89" fmla="*/ 1338470 h 7633252"/>
                <a:gd name="connsiteX90" fmla="*/ 689113 w 2146852"/>
                <a:gd name="connsiteY90" fmla="*/ 1232452 h 7633252"/>
                <a:gd name="connsiteX91" fmla="*/ 649356 w 2146852"/>
                <a:gd name="connsiteY91" fmla="*/ 1166191 h 7633252"/>
                <a:gd name="connsiteX92" fmla="*/ 569843 w 2146852"/>
                <a:gd name="connsiteY92" fmla="*/ 1060174 h 7633252"/>
                <a:gd name="connsiteX93" fmla="*/ 530087 w 2146852"/>
                <a:gd name="connsiteY93" fmla="*/ 1033670 h 7633252"/>
                <a:gd name="connsiteX94" fmla="*/ 477078 w 2146852"/>
                <a:gd name="connsiteY94" fmla="*/ 980661 h 7633252"/>
                <a:gd name="connsiteX95" fmla="*/ 463826 w 2146852"/>
                <a:gd name="connsiteY95" fmla="*/ 940904 h 7633252"/>
                <a:gd name="connsiteX96" fmla="*/ 437322 w 2146852"/>
                <a:gd name="connsiteY96" fmla="*/ 901148 h 7633252"/>
                <a:gd name="connsiteX97" fmla="*/ 384313 w 2146852"/>
                <a:gd name="connsiteY97" fmla="*/ 848139 h 7633252"/>
                <a:gd name="connsiteX98" fmla="*/ 357809 w 2146852"/>
                <a:gd name="connsiteY98" fmla="*/ 795131 h 7633252"/>
                <a:gd name="connsiteX99" fmla="*/ 291548 w 2146852"/>
                <a:gd name="connsiteY99" fmla="*/ 728870 h 7633252"/>
                <a:gd name="connsiteX100" fmla="*/ 265043 w 2146852"/>
                <a:gd name="connsiteY100" fmla="*/ 689113 h 7633252"/>
                <a:gd name="connsiteX101" fmla="*/ 251791 w 2146852"/>
                <a:gd name="connsiteY101" fmla="*/ 649357 h 7633252"/>
                <a:gd name="connsiteX102" fmla="*/ 225287 w 2146852"/>
                <a:gd name="connsiteY102" fmla="*/ 609600 h 7633252"/>
                <a:gd name="connsiteX103" fmla="*/ 198783 w 2146852"/>
                <a:gd name="connsiteY103" fmla="*/ 530087 h 7633252"/>
                <a:gd name="connsiteX104" fmla="*/ 185530 w 2146852"/>
                <a:gd name="connsiteY104" fmla="*/ 490331 h 7633252"/>
                <a:gd name="connsiteX105" fmla="*/ 172278 w 2146852"/>
                <a:gd name="connsiteY105" fmla="*/ 450574 h 7633252"/>
                <a:gd name="connsiteX106" fmla="*/ 185530 w 2146852"/>
                <a:gd name="connsiteY106" fmla="*/ 344557 h 7633252"/>
                <a:gd name="connsiteX107" fmla="*/ 198783 w 2146852"/>
                <a:gd name="connsiteY107" fmla="*/ 291548 h 7633252"/>
                <a:gd name="connsiteX108" fmla="*/ 238539 w 2146852"/>
                <a:gd name="connsiteY108" fmla="*/ 265044 h 7633252"/>
                <a:gd name="connsiteX109" fmla="*/ 291548 w 2146852"/>
                <a:gd name="connsiteY109" fmla="*/ 212035 h 7633252"/>
                <a:gd name="connsiteX110" fmla="*/ 384313 w 2146852"/>
                <a:gd name="connsiteY110" fmla="*/ 172278 h 7633252"/>
                <a:gd name="connsiteX111" fmla="*/ 424070 w 2146852"/>
                <a:gd name="connsiteY111" fmla="*/ 159026 h 7633252"/>
                <a:gd name="connsiteX112" fmla="*/ 463826 w 2146852"/>
                <a:gd name="connsiteY112" fmla="*/ 132522 h 7633252"/>
                <a:gd name="connsiteX113" fmla="*/ 516835 w 2146852"/>
                <a:gd name="connsiteY113" fmla="*/ 119270 h 7633252"/>
                <a:gd name="connsiteX114" fmla="*/ 596348 w 2146852"/>
                <a:gd name="connsiteY114" fmla="*/ 92765 h 7633252"/>
                <a:gd name="connsiteX115" fmla="*/ 675861 w 2146852"/>
                <a:gd name="connsiteY115" fmla="*/ 66261 h 7633252"/>
                <a:gd name="connsiteX116" fmla="*/ 715617 w 2146852"/>
                <a:gd name="connsiteY116" fmla="*/ 53009 h 7633252"/>
                <a:gd name="connsiteX117" fmla="*/ 821635 w 2146852"/>
                <a:gd name="connsiteY117" fmla="*/ 26504 h 7633252"/>
                <a:gd name="connsiteX118" fmla="*/ 901148 w 2146852"/>
                <a:gd name="connsiteY118" fmla="*/ 0 h 7633252"/>
                <a:gd name="connsiteX119" fmla="*/ 1099930 w 2146852"/>
                <a:gd name="connsiteY119" fmla="*/ 26504 h 7633252"/>
                <a:gd name="connsiteX120" fmla="*/ 1179443 w 2146852"/>
                <a:gd name="connsiteY120" fmla="*/ 79513 h 7633252"/>
                <a:gd name="connsiteX121" fmla="*/ 1219200 w 2146852"/>
                <a:gd name="connsiteY121" fmla="*/ 106018 h 7633252"/>
                <a:gd name="connsiteX122" fmla="*/ 1311965 w 2146852"/>
                <a:gd name="connsiteY122" fmla="*/ 132522 h 7633252"/>
                <a:gd name="connsiteX123" fmla="*/ 1391478 w 2146852"/>
                <a:gd name="connsiteY123" fmla="*/ 172278 h 7633252"/>
                <a:gd name="connsiteX124" fmla="*/ 1444487 w 2146852"/>
                <a:gd name="connsiteY124" fmla="*/ 212035 h 7633252"/>
                <a:gd name="connsiteX125" fmla="*/ 1510748 w 2146852"/>
                <a:gd name="connsiteY125" fmla="*/ 225287 h 7633252"/>
                <a:gd name="connsiteX126" fmla="*/ 1590261 w 2146852"/>
                <a:gd name="connsiteY126" fmla="*/ 251791 h 7633252"/>
                <a:gd name="connsiteX127" fmla="*/ 1643270 w 2146852"/>
                <a:gd name="connsiteY127" fmla="*/ 265044 h 7633252"/>
                <a:gd name="connsiteX128" fmla="*/ 1881809 w 2146852"/>
                <a:gd name="connsiteY128" fmla="*/ 251791 h 7633252"/>
                <a:gd name="connsiteX129" fmla="*/ 1961322 w 2146852"/>
                <a:gd name="connsiteY129" fmla="*/ 225287 h 7633252"/>
                <a:gd name="connsiteX130" fmla="*/ 2014330 w 2146852"/>
                <a:gd name="connsiteY130" fmla="*/ 212035 h 7633252"/>
                <a:gd name="connsiteX131" fmla="*/ 2040835 w 2146852"/>
                <a:gd name="connsiteY131" fmla="*/ 185531 h 7633252"/>
                <a:gd name="connsiteX132" fmla="*/ 2080591 w 2146852"/>
                <a:gd name="connsiteY132" fmla="*/ 172278 h 7633252"/>
                <a:gd name="connsiteX133" fmla="*/ 2107096 w 2146852"/>
                <a:gd name="connsiteY133" fmla="*/ 92765 h 7633252"/>
                <a:gd name="connsiteX134" fmla="*/ 2146852 w 2146852"/>
                <a:gd name="connsiteY134" fmla="*/ 39757 h 7633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2146852" h="7633252">
                  <a:moveTo>
                    <a:pt x="702365" y="7633252"/>
                  </a:moveTo>
                  <a:cubicBezTo>
                    <a:pt x="734196" y="7625294"/>
                    <a:pt x="772250" y="7622095"/>
                    <a:pt x="795130" y="7593496"/>
                  </a:cubicBezTo>
                  <a:cubicBezTo>
                    <a:pt x="803857" y="7582588"/>
                    <a:pt x="801452" y="7565868"/>
                    <a:pt x="808383" y="7553739"/>
                  </a:cubicBezTo>
                  <a:cubicBezTo>
                    <a:pt x="819341" y="7534562"/>
                    <a:pt x="834887" y="7518400"/>
                    <a:pt x="848139" y="7500731"/>
                  </a:cubicBezTo>
                  <a:cubicBezTo>
                    <a:pt x="883921" y="7393383"/>
                    <a:pt x="868987" y="7454592"/>
                    <a:pt x="848139" y="7235687"/>
                  </a:cubicBezTo>
                  <a:cubicBezTo>
                    <a:pt x="846412" y="7217556"/>
                    <a:pt x="842062" y="7199419"/>
                    <a:pt x="834887" y="7182678"/>
                  </a:cubicBezTo>
                  <a:cubicBezTo>
                    <a:pt x="828613" y="7168039"/>
                    <a:pt x="815506" y="7157167"/>
                    <a:pt x="808383" y="7142922"/>
                  </a:cubicBezTo>
                  <a:cubicBezTo>
                    <a:pt x="802136" y="7130428"/>
                    <a:pt x="801377" y="7115659"/>
                    <a:pt x="795130" y="7103165"/>
                  </a:cubicBezTo>
                  <a:cubicBezTo>
                    <a:pt x="771481" y="7055868"/>
                    <a:pt x="724236" y="7019020"/>
                    <a:pt x="689113" y="6983896"/>
                  </a:cubicBezTo>
                  <a:lnTo>
                    <a:pt x="662609" y="6957391"/>
                  </a:lnTo>
                  <a:cubicBezTo>
                    <a:pt x="623294" y="6839454"/>
                    <a:pt x="697438" y="7034753"/>
                    <a:pt x="569843" y="6864626"/>
                  </a:cubicBezTo>
                  <a:cubicBezTo>
                    <a:pt x="515092" y="6791624"/>
                    <a:pt x="545707" y="6827239"/>
                    <a:pt x="477078" y="6758609"/>
                  </a:cubicBezTo>
                  <a:lnTo>
                    <a:pt x="437322" y="6718852"/>
                  </a:lnTo>
                  <a:lnTo>
                    <a:pt x="410817" y="6692348"/>
                  </a:lnTo>
                  <a:cubicBezTo>
                    <a:pt x="401982" y="6674678"/>
                    <a:pt x="395796" y="6655414"/>
                    <a:pt x="384313" y="6639339"/>
                  </a:cubicBezTo>
                  <a:cubicBezTo>
                    <a:pt x="373420" y="6624089"/>
                    <a:pt x="354952" y="6615177"/>
                    <a:pt x="344556" y="6599583"/>
                  </a:cubicBezTo>
                  <a:cubicBezTo>
                    <a:pt x="336807" y="6587960"/>
                    <a:pt x="338088" y="6572037"/>
                    <a:pt x="331304" y="6559826"/>
                  </a:cubicBezTo>
                  <a:cubicBezTo>
                    <a:pt x="315834" y="6531980"/>
                    <a:pt x="292542" y="6508804"/>
                    <a:pt x="278296" y="6480313"/>
                  </a:cubicBezTo>
                  <a:cubicBezTo>
                    <a:pt x="244668" y="6413059"/>
                    <a:pt x="262749" y="6443741"/>
                    <a:pt x="225287" y="6387548"/>
                  </a:cubicBezTo>
                  <a:cubicBezTo>
                    <a:pt x="220870" y="6374296"/>
                    <a:pt x="215873" y="6361223"/>
                    <a:pt x="212035" y="6347791"/>
                  </a:cubicBezTo>
                  <a:cubicBezTo>
                    <a:pt x="207032" y="6330279"/>
                    <a:pt x="205958" y="6311523"/>
                    <a:pt x="198783" y="6294783"/>
                  </a:cubicBezTo>
                  <a:cubicBezTo>
                    <a:pt x="192509" y="6280143"/>
                    <a:pt x="181113" y="6268278"/>
                    <a:pt x="172278" y="6255026"/>
                  </a:cubicBezTo>
                  <a:cubicBezTo>
                    <a:pt x="167861" y="6241774"/>
                    <a:pt x="166213" y="6227248"/>
                    <a:pt x="159026" y="6215270"/>
                  </a:cubicBezTo>
                  <a:cubicBezTo>
                    <a:pt x="152598" y="6204556"/>
                    <a:pt x="138110" y="6199940"/>
                    <a:pt x="132522" y="6188765"/>
                  </a:cubicBezTo>
                  <a:cubicBezTo>
                    <a:pt x="124377" y="6172475"/>
                    <a:pt x="126445" y="6152497"/>
                    <a:pt x="119270" y="6135757"/>
                  </a:cubicBezTo>
                  <a:cubicBezTo>
                    <a:pt x="112996" y="6121117"/>
                    <a:pt x="101600" y="6109252"/>
                    <a:pt x="92765" y="6096000"/>
                  </a:cubicBezTo>
                  <a:cubicBezTo>
                    <a:pt x="51337" y="5930283"/>
                    <a:pt x="104284" y="6136318"/>
                    <a:pt x="66261" y="6003235"/>
                  </a:cubicBezTo>
                  <a:cubicBezTo>
                    <a:pt x="61257" y="5985722"/>
                    <a:pt x="57426" y="5967896"/>
                    <a:pt x="53009" y="5950226"/>
                  </a:cubicBezTo>
                  <a:cubicBezTo>
                    <a:pt x="57426" y="5888383"/>
                    <a:pt x="57064" y="5826011"/>
                    <a:pt x="66261" y="5764696"/>
                  </a:cubicBezTo>
                  <a:cubicBezTo>
                    <a:pt x="70405" y="5737067"/>
                    <a:pt x="73010" y="5704938"/>
                    <a:pt x="92765" y="5685183"/>
                  </a:cubicBezTo>
                  <a:lnTo>
                    <a:pt x="119270" y="5658678"/>
                  </a:lnTo>
                  <a:cubicBezTo>
                    <a:pt x="123687" y="5645426"/>
                    <a:pt x="127019" y="5631761"/>
                    <a:pt x="132522" y="5618922"/>
                  </a:cubicBezTo>
                  <a:cubicBezTo>
                    <a:pt x="145080" y="5589621"/>
                    <a:pt x="165054" y="5551752"/>
                    <a:pt x="185530" y="5526157"/>
                  </a:cubicBezTo>
                  <a:cubicBezTo>
                    <a:pt x="193335" y="5516400"/>
                    <a:pt x="205104" y="5510048"/>
                    <a:pt x="212035" y="5499652"/>
                  </a:cubicBezTo>
                  <a:cubicBezTo>
                    <a:pt x="222993" y="5483215"/>
                    <a:pt x="226686" y="5462448"/>
                    <a:pt x="238539" y="5446644"/>
                  </a:cubicBezTo>
                  <a:cubicBezTo>
                    <a:pt x="253532" y="5426653"/>
                    <a:pt x="277687" y="5414427"/>
                    <a:pt x="291548" y="5393635"/>
                  </a:cubicBezTo>
                  <a:cubicBezTo>
                    <a:pt x="353391" y="5300870"/>
                    <a:pt x="318052" y="5331791"/>
                    <a:pt x="384313" y="5287618"/>
                  </a:cubicBezTo>
                  <a:cubicBezTo>
                    <a:pt x="448886" y="5190756"/>
                    <a:pt x="362944" y="5305425"/>
                    <a:pt x="463826" y="5221357"/>
                  </a:cubicBezTo>
                  <a:cubicBezTo>
                    <a:pt x="476062" y="5211161"/>
                    <a:pt x="480380" y="5194037"/>
                    <a:pt x="490330" y="5181600"/>
                  </a:cubicBezTo>
                  <a:cubicBezTo>
                    <a:pt x="498135" y="5171844"/>
                    <a:pt x="508000" y="5163931"/>
                    <a:pt x="516835" y="5155096"/>
                  </a:cubicBezTo>
                  <a:cubicBezTo>
                    <a:pt x="540017" y="5062368"/>
                    <a:pt x="511668" y="5137127"/>
                    <a:pt x="569843" y="5062331"/>
                  </a:cubicBezTo>
                  <a:cubicBezTo>
                    <a:pt x="589400" y="5037187"/>
                    <a:pt x="622852" y="4982818"/>
                    <a:pt x="622852" y="4982818"/>
                  </a:cubicBezTo>
                  <a:cubicBezTo>
                    <a:pt x="653307" y="4891451"/>
                    <a:pt x="629600" y="4923059"/>
                    <a:pt x="675861" y="4876800"/>
                  </a:cubicBezTo>
                  <a:cubicBezTo>
                    <a:pt x="749528" y="4655797"/>
                    <a:pt x="712842" y="4796177"/>
                    <a:pt x="689113" y="4333461"/>
                  </a:cubicBezTo>
                  <a:cubicBezTo>
                    <a:pt x="687818" y="4308215"/>
                    <a:pt x="669852" y="4266044"/>
                    <a:pt x="662609" y="4240696"/>
                  </a:cubicBezTo>
                  <a:cubicBezTo>
                    <a:pt x="641215" y="4165819"/>
                    <a:pt x="663200" y="4208453"/>
                    <a:pt x="622852" y="4147931"/>
                  </a:cubicBezTo>
                  <a:cubicBezTo>
                    <a:pt x="612038" y="4115487"/>
                    <a:pt x="603565" y="4083822"/>
                    <a:pt x="583096" y="4055165"/>
                  </a:cubicBezTo>
                  <a:cubicBezTo>
                    <a:pt x="572203" y="4039915"/>
                    <a:pt x="555337" y="4029807"/>
                    <a:pt x="543339" y="4015409"/>
                  </a:cubicBezTo>
                  <a:cubicBezTo>
                    <a:pt x="533143" y="4003173"/>
                    <a:pt x="526785" y="3988089"/>
                    <a:pt x="516835" y="3975652"/>
                  </a:cubicBezTo>
                  <a:cubicBezTo>
                    <a:pt x="473295" y="3921227"/>
                    <a:pt x="504619" y="3980780"/>
                    <a:pt x="463826" y="3909391"/>
                  </a:cubicBezTo>
                  <a:cubicBezTo>
                    <a:pt x="454025" y="3892239"/>
                    <a:pt x="445104" y="3874541"/>
                    <a:pt x="437322" y="3856383"/>
                  </a:cubicBezTo>
                  <a:cubicBezTo>
                    <a:pt x="431819" y="3843543"/>
                    <a:pt x="431819" y="3828249"/>
                    <a:pt x="424070" y="3816626"/>
                  </a:cubicBezTo>
                  <a:cubicBezTo>
                    <a:pt x="413674" y="3801032"/>
                    <a:pt x="396311" y="3791268"/>
                    <a:pt x="384313" y="3776870"/>
                  </a:cubicBezTo>
                  <a:cubicBezTo>
                    <a:pt x="374117" y="3764634"/>
                    <a:pt x="367759" y="3749550"/>
                    <a:pt x="357809" y="3737113"/>
                  </a:cubicBezTo>
                  <a:cubicBezTo>
                    <a:pt x="350004" y="3727357"/>
                    <a:pt x="338801" y="3720604"/>
                    <a:pt x="331304" y="3710609"/>
                  </a:cubicBezTo>
                  <a:cubicBezTo>
                    <a:pt x="312191" y="3685126"/>
                    <a:pt x="300820" y="3653620"/>
                    <a:pt x="278296" y="3631096"/>
                  </a:cubicBezTo>
                  <a:cubicBezTo>
                    <a:pt x="229266" y="3582066"/>
                    <a:pt x="258725" y="3614990"/>
                    <a:pt x="198783" y="3525078"/>
                  </a:cubicBezTo>
                  <a:lnTo>
                    <a:pt x="145774" y="3445565"/>
                  </a:lnTo>
                  <a:cubicBezTo>
                    <a:pt x="136939" y="3427896"/>
                    <a:pt x="127052" y="3410715"/>
                    <a:pt x="119270" y="3392557"/>
                  </a:cubicBezTo>
                  <a:cubicBezTo>
                    <a:pt x="113767" y="3379717"/>
                    <a:pt x="112264" y="3365294"/>
                    <a:pt x="106017" y="3352800"/>
                  </a:cubicBezTo>
                  <a:cubicBezTo>
                    <a:pt x="98894" y="3338555"/>
                    <a:pt x="88348" y="3326296"/>
                    <a:pt x="79513" y="3313044"/>
                  </a:cubicBezTo>
                  <a:cubicBezTo>
                    <a:pt x="44458" y="3172819"/>
                    <a:pt x="92053" y="3337946"/>
                    <a:pt x="39756" y="3220278"/>
                  </a:cubicBezTo>
                  <a:cubicBezTo>
                    <a:pt x="28409" y="3194748"/>
                    <a:pt x="22087" y="3167269"/>
                    <a:pt x="13252" y="3140765"/>
                  </a:cubicBezTo>
                  <a:lnTo>
                    <a:pt x="0" y="3101009"/>
                  </a:lnTo>
                  <a:cubicBezTo>
                    <a:pt x="1949" y="3081514"/>
                    <a:pt x="3207" y="2970665"/>
                    <a:pt x="26504" y="2928731"/>
                  </a:cubicBezTo>
                  <a:cubicBezTo>
                    <a:pt x="41974" y="2900885"/>
                    <a:pt x="79513" y="2849218"/>
                    <a:pt x="79513" y="2849218"/>
                  </a:cubicBezTo>
                  <a:cubicBezTo>
                    <a:pt x="102972" y="2755382"/>
                    <a:pt x="74963" y="2828780"/>
                    <a:pt x="119270" y="2769704"/>
                  </a:cubicBezTo>
                  <a:cubicBezTo>
                    <a:pt x="142771" y="2738369"/>
                    <a:pt x="164045" y="2689740"/>
                    <a:pt x="198783" y="2663687"/>
                  </a:cubicBezTo>
                  <a:cubicBezTo>
                    <a:pt x="224267" y="2644574"/>
                    <a:pt x="251792" y="2628348"/>
                    <a:pt x="278296" y="2610678"/>
                  </a:cubicBezTo>
                  <a:cubicBezTo>
                    <a:pt x="291548" y="2601843"/>
                    <a:pt x="306790" y="2595436"/>
                    <a:pt x="318052" y="2584174"/>
                  </a:cubicBezTo>
                  <a:cubicBezTo>
                    <a:pt x="369071" y="2533156"/>
                    <a:pt x="342215" y="2554814"/>
                    <a:pt x="397565" y="2517913"/>
                  </a:cubicBezTo>
                  <a:cubicBezTo>
                    <a:pt x="423624" y="2478825"/>
                    <a:pt x="425565" y="2470284"/>
                    <a:pt x="463826" y="2438400"/>
                  </a:cubicBezTo>
                  <a:cubicBezTo>
                    <a:pt x="476062" y="2428204"/>
                    <a:pt x="491597" y="2422384"/>
                    <a:pt x="503583" y="2411896"/>
                  </a:cubicBezTo>
                  <a:cubicBezTo>
                    <a:pt x="527090" y="2391327"/>
                    <a:pt x="569843" y="2345635"/>
                    <a:pt x="569843" y="2345635"/>
                  </a:cubicBezTo>
                  <a:cubicBezTo>
                    <a:pt x="574261" y="2332383"/>
                    <a:pt x="575347" y="2317501"/>
                    <a:pt x="583096" y="2305878"/>
                  </a:cubicBezTo>
                  <a:cubicBezTo>
                    <a:pt x="593492" y="2290284"/>
                    <a:pt x="610854" y="2280519"/>
                    <a:pt x="622852" y="2266122"/>
                  </a:cubicBezTo>
                  <a:cubicBezTo>
                    <a:pt x="633048" y="2253886"/>
                    <a:pt x="640521" y="2239617"/>
                    <a:pt x="649356" y="2226365"/>
                  </a:cubicBezTo>
                  <a:cubicBezTo>
                    <a:pt x="653774" y="2208696"/>
                    <a:pt x="654464" y="2189647"/>
                    <a:pt x="662609" y="2173357"/>
                  </a:cubicBezTo>
                  <a:cubicBezTo>
                    <a:pt x="668197" y="2162182"/>
                    <a:pt x="683525" y="2158027"/>
                    <a:pt x="689113" y="2146852"/>
                  </a:cubicBezTo>
                  <a:cubicBezTo>
                    <a:pt x="697258" y="2130562"/>
                    <a:pt x="695190" y="2110584"/>
                    <a:pt x="702365" y="2093844"/>
                  </a:cubicBezTo>
                  <a:cubicBezTo>
                    <a:pt x="708639" y="2079204"/>
                    <a:pt x="720035" y="2067339"/>
                    <a:pt x="728870" y="2054087"/>
                  </a:cubicBezTo>
                  <a:cubicBezTo>
                    <a:pt x="733116" y="2037102"/>
                    <a:pt x="745868" y="1980335"/>
                    <a:pt x="755374" y="1961322"/>
                  </a:cubicBezTo>
                  <a:cubicBezTo>
                    <a:pt x="762497" y="1947076"/>
                    <a:pt x="773043" y="1934817"/>
                    <a:pt x="781878" y="1921565"/>
                  </a:cubicBezTo>
                  <a:cubicBezTo>
                    <a:pt x="801907" y="1841449"/>
                    <a:pt x="789369" y="1885842"/>
                    <a:pt x="821635" y="1789044"/>
                  </a:cubicBezTo>
                  <a:lnTo>
                    <a:pt x="834887" y="1749287"/>
                  </a:lnTo>
                  <a:lnTo>
                    <a:pt x="848139" y="1709531"/>
                  </a:lnTo>
                  <a:cubicBezTo>
                    <a:pt x="838330" y="1562390"/>
                    <a:pt x="849717" y="1556025"/>
                    <a:pt x="821635" y="1457739"/>
                  </a:cubicBezTo>
                  <a:cubicBezTo>
                    <a:pt x="817798" y="1444308"/>
                    <a:pt x="814630" y="1430477"/>
                    <a:pt x="808383" y="1417983"/>
                  </a:cubicBezTo>
                  <a:cubicBezTo>
                    <a:pt x="801260" y="1403737"/>
                    <a:pt x="790713" y="1391478"/>
                    <a:pt x="781878" y="1378226"/>
                  </a:cubicBezTo>
                  <a:cubicBezTo>
                    <a:pt x="777461" y="1364974"/>
                    <a:pt x="775813" y="1350448"/>
                    <a:pt x="768626" y="1338470"/>
                  </a:cubicBezTo>
                  <a:cubicBezTo>
                    <a:pt x="721534" y="1259982"/>
                    <a:pt x="744117" y="1397465"/>
                    <a:pt x="689113" y="1232452"/>
                  </a:cubicBezTo>
                  <a:cubicBezTo>
                    <a:pt x="663775" y="1156437"/>
                    <a:pt x="693015" y="1224404"/>
                    <a:pt x="649356" y="1166191"/>
                  </a:cubicBezTo>
                  <a:cubicBezTo>
                    <a:pt x="617554" y="1123787"/>
                    <a:pt x="607837" y="1090568"/>
                    <a:pt x="569843" y="1060174"/>
                  </a:cubicBezTo>
                  <a:cubicBezTo>
                    <a:pt x="557406" y="1050225"/>
                    <a:pt x="543339" y="1042505"/>
                    <a:pt x="530087" y="1033670"/>
                  </a:cubicBezTo>
                  <a:cubicBezTo>
                    <a:pt x="494748" y="927651"/>
                    <a:pt x="547757" y="1051340"/>
                    <a:pt x="477078" y="980661"/>
                  </a:cubicBezTo>
                  <a:cubicBezTo>
                    <a:pt x="467200" y="970783"/>
                    <a:pt x="470073" y="953398"/>
                    <a:pt x="463826" y="940904"/>
                  </a:cubicBezTo>
                  <a:cubicBezTo>
                    <a:pt x="456703" y="926658"/>
                    <a:pt x="447687" y="913241"/>
                    <a:pt x="437322" y="901148"/>
                  </a:cubicBezTo>
                  <a:cubicBezTo>
                    <a:pt x="421060" y="882175"/>
                    <a:pt x="395488" y="870490"/>
                    <a:pt x="384313" y="848139"/>
                  </a:cubicBezTo>
                  <a:cubicBezTo>
                    <a:pt x="375478" y="830470"/>
                    <a:pt x="369937" y="810725"/>
                    <a:pt x="357809" y="795131"/>
                  </a:cubicBezTo>
                  <a:cubicBezTo>
                    <a:pt x="338632" y="770475"/>
                    <a:pt x="308875" y="754860"/>
                    <a:pt x="291548" y="728870"/>
                  </a:cubicBezTo>
                  <a:lnTo>
                    <a:pt x="265043" y="689113"/>
                  </a:lnTo>
                  <a:cubicBezTo>
                    <a:pt x="260626" y="675861"/>
                    <a:pt x="258038" y="661851"/>
                    <a:pt x="251791" y="649357"/>
                  </a:cubicBezTo>
                  <a:cubicBezTo>
                    <a:pt x="244668" y="635111"/>
                    <a:pt x="231756" y="624154"/>
                    <a:pt x="225287" y="609600"/>
                  </a:cubicBezTo>
                  <a:cubicBezTo>
                    <a:pt x="213940" y="584070"/>
                    <a:pt x="207618" y="556591"/>
                    <a:pt x="198783" y="530087"/>
                  </a:cubicBezTo>
                  <a:lnTo>
                    <a:pt x="185530" y="490331"/>
                  </a:lnTo>
                  <a:lnTo>
                    <a:pt x="172278" y="450574"/>
                  </a:lnTo>
                  <a:cubicBezTo>
                    <a:pt x="176695" y="415235"/>
                    <a:pt x="179675" y="379686"/>
                    <a:pt x="185530" y="344557"/>
                  </a:cubicBezTo>
                  <a:cubicBezTo>
                    <a:pt x="188524" y="326591"/>
                    <a:pt x="188680" y="306703"/>
                    <a:pt x="198783" y="291548"/>
                  </a:cubicBezTo>
                  <a:cubicBezTo>
                    <a:pt x="207618" y="278296"/>
                    <a:pt x="226446" y="275409"/>
                    <a:pt x="238539" y="265044"/>
                  </a:cubicBezTo>
                  <a:cubicBezTo>
                    <a:pt x="257512" y="248782"/>
                    <a:pt x="267842" y="219937"/>
                    <a:pt x="291548" y="212035"/>
                  </a:cubicBezTo>
                  <a:cubicBezTo>
                    <a:pt x="384786" y="180956"/>
                    <a:pt x="269678" y="221407"/>
                    <a:pt x="384313" y="172278"/>
                  </a:cubicBezTo>
                  <a:cubicBezTo>
                    <a:pt x="397153" y="166775"/>
                    <a:pt x="410818" y="163443"/>
                    <a:pt x="424070" y="159026"/>
                  </a:cubicBezTo>
                  <a:cubicBezTo>
                    <a:pt x="437322" y="150191"/>
                    <a:pt x="449187" y="138796"/>
                    <a:pt x="463826" y="132522"/>
                  </a:cubicBezTo>
                  <a:cubicBezTo>
                    <a:pt x="480567" y="125347"/>
                    <a:pt x="499390" y="124504"/>
                    <a:pt x="516835" y="119270"/>
                  </a:cubicBezTo>
                  <a:cubicBezTo>
                    <a:pt x="543595" y="111242"/>
                    <a:pt x="569844" y="101600"/>
                    <a:pt x="596348" y="92765"/>
                  </a:cubicBezTo>
                  <a:lnTo>
                    <a:pt x="675861" y="66261"/>
                  </a:lnTo>
                  <a:cubicBezTo>
                    <a:pt x="689113" y="61844"/>
                    <a:pt x="702065" y="56397"/>
                    <a:pt x="715617" y="53009"/>
                  </a:cubicBezTo>
                  <a:cubicBezTo>
                    <a:pt x="750956" y="44174"/>
                    <a:pt x="787077" y="38023"/>
                    <a:pt x="821635" y="26504"/>
                  </a:cubicBezTo>
                  <a:lnTo>
                    <a:pt x="901148" y="0"/>
                  </a:lnTo>
                  <a:cubicBezTo>
                    <a:pt x="967409" y="8835"/>
                    <a:pt x="1035655" y="8140"/>
                    <a:pt x="1099930" y="26504"/>
                  </a:cubicBezTo>
                  <a:cubicBezTo>
                    <a:pt x="1130559" y="35255"/>
                    <a:pt x="1152939" y="61843"/>
                    <a:pt x="1179443" y="79513"/>
                  </a:cubicBezTo>
                  <a:cubicBezTo>
                    <a:pt x="1192695" y="88348"/>
                    <a:pt x="1203748" y="102155"/>
                    <a:pt x="1219200" y="106018"/>
                  </a:cubicBezTo>
                  <a:cubicBezTo>
                    <a:pt x="1236185" y="110264"/>
                    <a:pt x="1292952" y="123016"/>
                    <a:pt x="1311965" y="132522"/>
                  </a:cubicBezTo>
                  <a:cubicBezTo>
                    <a:pt x="1414723" y="183901"/>
                    <a:pt x="1291551" y="138969"/>
                    <a:pt x="1391478" y="172278"/>
                  </a:cubicBezTo>
                  <a:cubicBezTo>
                    <a:pt x="1409148" y="185530"/>
                    <a:pt x="1424304" y="203065"/>
                    <a:pt x="1444487" y="212035"/>
                  </a:cubicBezTo>
                  <a:cubicBezTo>
                    <a:pt x="1465070" y="221183"/>
                    <a:pt x="1489017" y="219361"/>
                    <a:pt x="1510748" y="225287"/>
                  </a:cubicBezTo>
                  <a:cubicBezTo>
                    <a:pt x="1537702" y="232638"/>
                    <a:pt x="1563157" y="245015"/>
                    <a:pt x="1590261" y="251791"/>
                  </a:cubicBezTo>
                  <a:lnTo>
                    <a:pt x="1643270" y="265044"/>
                  </a:lnTo>
                  <a:cubicBezTo>
                    <a:pt x="1722783" y="260626"/>
                    <a:pt x="1802788" y="261669"/>
                    <a:pt x="1881809" y="251791"/>
                  </a:cubicBezTo>
                  <a:cubicBezTo>
                    <a:pt x="1909531" y="248326"/>
                    <a:pt x="1934218" y="232063"/>
                    <a:pt x="1961322" y="225287"/>
                  </a:cubicBezTo>
                  <a:lnTo>
                    <a:pt x="2014330" y="212035"/>
                  </a:lnTo>
                  <a:cubicBezTo>
                    <a:pt x="2023165" y="203200"/>
                    <a:pt x="2030121" y="191959"/>
                    <a:pt x="2040835" y="185531"/>
                  </a:cubicBezTo>
                  <a:cubicBezTo>
                    <a:pt x="2052813" y="178344"/>
                    <a:pt x="2072472" y="183645"/>
                    <a:pt x="2080591" y="172278"/>
                  </a:cubicBezTo>
                  <a:cubicBezTo>
                    <a:pt x="2096830" y="149544"/>
                    <a:pt x="2091599" y="116011"/>
                    <a:pt x="2107096" y="92765"/>
                  </a:cubicBezTo>
                  <a:cubicBezTo>
                    <a:pt x="2137065" y="47811"/>
                    <a:pt x="2122338" y="64271"/>
                    <a:pt x="2146852" y="39757"/>
                  </a:cubicBezTo>
                </a:path>
              </a:pathLst>
            </a:custGeom>
            <a:ln w="254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609600" y="67818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 Diagonal Corner Rectangle 4"/>
            <p:cNvSpPr/>
            <p:nvPr/>
          </p:nvSpPr>
          <p:spPr>
            <a:xfrm>
              <a:off x="914400" y="46482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Diagonal Corner Rectangle 5"/>
            <p:cNvSpPr/>
            <p:nvPr/>
          </p:nvSpPr>
          <p:spPr>
            <a:xfrm rot="5229604">
              <a:off x="990600" y="22860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 Diagonal Corner Rectangle 6"/>
            <p:cNvSpPr/>
            <p:nvPr/>
          </p:nvSpPr>
          <p:spPr>
            <a:xfrm>
              <a:off x="1371600" y="11430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 Diagonal Corner Rectangle 7"/>
            <p:cNvSpPr/>
            <p:nvPr/>
          </p:nvSpPr>
          <p:spPr>
            <a:xfrm rot="4604726">
              <a:off x="1543573" y="630979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 Diagonal Corner Rectangle 8"/>
            <p:cNvSpPr/>
            <p:nvPr/>
          </p:nvSpPr>
          <p:spPr>
            <a:xfrm rot="19448008">
              <a:off x="97208" y="1655894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Diagonal Corner Rectangle 9"/>
            <p:cNvSpPr/>
            <p:nvPr/>
          </p:nvSpPr>
          <p:spPr>
            <a:xfrm rot="1507468">
              <a:off x="593860" y="1372621"/>
              <a:ext cx="449532" cy="38497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 Diagonal Corner Rectangle 10"/>
            <p:cNvSpPr/>
            <p:nvPr/>
          </p:nvSpPr>
          <p:spPr>
            <a:xfrm rot="21068341">
              <a:off x="418364" y="2406989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 Diagonal Corner Rectangle 11"/>
            <p:cNvSpPr/>
            <p:nvPr/>
          </p:nvSpPr>
          <p:spPr>
            <a:xfrm rot="4146964">
              <a:off x="312372" y="3459794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 Diagonal Corner Rectangle 12"/>
            <p:cNvSpPr/>
            <p:nvPr/>
          </p:nvSpPr>
          <p:spPr>
            <a:xfrm rot="2821278">
              <a:off x="96001" y="4562558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 rot="20067693">
              <a:off x="260141" y="7552611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5400000">
              <a:off x="781863" y="5847537"/>
              <a:ext cx="549285" cy="43661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Diagonal Corner Rectangle 15"/>
            <p:cNvSpPr/>
            <p:nvPr/>
          </p:nvSpPr>
          <p:spPr>
            <a:xfrm rot="19398071">
              <a:off x="2209624" y="425658"/>
              <a:ext cx="549285" cy="43661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030627" y="2057400"/>
            <a:ext cx="1931773" cy="3785038"/>
            <a:chOff x="2030627" y="2057400"/>
            <a:chExt cx="1931773" cy="3785038"/>
          </a:xfrm>
        </p:grpSpPr>
        <p:grpSp>
          <p:nvGrpSpPr>
            <p:cNvPr id="86" name="Group 8"/>
            <p:cNvGrpSpPr/>
            <p:nvPr/>
          </p:nvGrpSpPr>
          <p:grpSpPr>
            <a:xfrm rot="1120939">
              <a:off x="2718476" y="2057400"/>
              <a:ext cx="691978" cy="2280240"/>
              <a:chOff x="1712971" y="2198329"/>
              <a:chExt cx="1895379" cy="3364271"/>
            </a:xfrm>
            <a:solidFill>
              <a:srgbClr val="92D050"/>
            </a:solidFill>
          </p:grpSpPr>
          <p:sp>
            <p:nvSpPr>
              <p:cNvPr id="106" name="Moon 105"/>
              <p:cNvSpPr/>
              <p:nvPr/>
            </p:nvSpPr>
            <p:spPr>
              <a:xfrm rot="13821048">
                <a:off x="2659035" y="2043675"/>
                <a:ext cx="522086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Moon 10"/>
              <p:cNvSpPr/>
              <p:nvPr/>
            </p:nvSpPr>
            <p:spPr>
              <a:xfrm rot="20061245">
                <a:off x="2017772" y="2198329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11"/>
              <p:cNvSpPr/>
              <p:nvPr/>
            </p:nvSpPr>
            <p:spPr>
              <a:xfrm rot="2968509">
                <a:off x="2621498" y="2659816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2"/>
              <p:cNvSpPr/>
              <p:nvPr/>
            </p:nvSpPr>
            <p:spPr>
              <a:xfrm rot="20061245">
                <a:off x="1712971" y="3493728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Moon 13"/>
              <p:cNvSpPr/>
              <p:nvPr/>
            </p:nvSpPr>
            <p:spPr>
              <a:xfrm rot="17114711">
                <a:off x="2490797" y="3677569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Moon 110"/>
              <p:cNvSpPr/>
              <p:nvPr/>
            </p:nvSpPr>
            <p:spPr>
              <a:xfrm>
                <a:off x="2133600" y="2438400"/>
                <a:ext cx="914400" cy="31242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Round Diagonal Corner Rectangle 86"/>
            <p:cNvSpPr/>
            <p:nvPr/>
          </p:nvSpPr>
          <p:spPr>
            <a:xfrm>
              <a:off x="3068595" y="2999011"/>
              <a:ext cx="593124" cy="69098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 Diagonal Corner Rectangle 87"/>
            <p:cNvSpPr/>
            <p:nvPr/>
          </p:nvSpPr>
          <p:spPr>
            <a:xfrm rot="16200000">
              <a:off x="2110308" y="2959171"/>
              <a:ext cx="829178" cy="49427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 Diagonal Corner Rectangle 88"/>
            <p:cNvSpPr/>
            <p:nvPr/>
          </p:nvSpPr>
          <p:spPr>
            <a:xfrm>
              <a:off x="2969741" y="4864662"/>
              <a:ext cx="593124" cy="69098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2458714">
              <a:off x="2228335" y="4933760"/>
              <a:ext cx="593124" cy="69098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Moon 90"/>
            <p:cNvSpPr/>
            <p:nvPr/>
          </p:nvSpPr>
          <p:spPr>
            <a:xfrm>
              <a:off x="2501176" y="3009413"/>
              <a:ext cx="593124" cy="2833025"/>
            </a:xfrm>
            <a:prstGeom prst="moon">
              <a:avLst>
                <a:gd name="adj" fmla="val 875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 Diagonal Corner Rectangle 91"/>
            <p:cNvSpPr/>
            <p:nvPr/>
          </p:nvSpPr>
          <p:spPr>
            <a:xfrm rot="1134353">
              <a:off x="2956474" y="3994405"/>
              <a:ext cx="593124" cy="69098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 Diagonal Corner Rectangle 92"/>
            <p:cNvSpPr/>
            <p:nvPr/>
          </p:nvSpPr>
          <p:spPr>
            <a:xfrm rot="3308753">
              <a:off x="1863173" y="4064741"/>
              <a:ext cx="829178" cy="49427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3048000" y="2286000"/>
              <a:ext cx="914400" cy="877518"/>
              <a:chOff x="6096000" y="3429000"/>
              <a:chExt cx="1143000" cy="1096897"/>
            </a:xfrm>
          </p:grpSpPr>
          <p:sp>
            <p:nvSpPr>
              <p:cNvPr id="118" name="6-Point Star 117"/>
              <p:cNvSpPr/>
              <p:nvPr/>
            </p:nvSpPr>
            <p:spPr>
              <a:xfrm rot="2151387">
                <a:off x="6553200" y="40386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6-Point Star 116"/>
              <p:cNvSpPr/>
              <p:nvPr/>
            </p:nvSpPr>
            <p:spPr>
              <a:xfrm>
                <a:off x="6096000" y="34290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6-Point Star 98"/>
              <p:cNvSpPr/>
              <p:nvPr/>
            </p:nvSpPr>
            <p:spPr>
              <a:xfrm>
                <a:off x="6781800" y="35052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Heart 97"/>
              <p:cNvSpPr/>
              <p:nvPr/>
            </p:nvSpPr>
            <p:spPr>
              <a:xfrm rot="205619">
                <a:off x="6400800" y="3485620"/>
                <a:ext cx="519040" cy="558162"/>
              </a:xfrm>
              <a:prstGeom prst="heart">
                <a:avLst/>
              </a:prstGeom>
              <a:solidFill>
                <a:srgbClr val="FF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6" name="Group 115"/>
              <p:cNvGrpSpPr/>
              <p:nvPr/>
            </p:nvGrpSpPr>
            <p:grpSpPr>
              <a:xfrm>
                <a:off x="6187214" y="3657581"/>
                <a:ext cx="904587" cy="725595"/>
                <a:chOff x="6187214" y="3657581"/>
                <a:chExt cx="904587" cy="725595"/>
              </a:xfrm>
            </p:grpSpPr>
            <p:sp>
              <p:nvSpPr>
                <p:cNvPr id="112" name="Heart 111"/>
                <p:cNvSpPr/>
                <p:nvPr/>
              </p:nvSpPr>
              <p:spPr>
                <a:xfrm rot="5400000">
                  <a:off x="6553200" y="3638020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Heart 112"/>
                <p:cNvSpPr/>
                <p:nvPr/>
              </p:nvSpPr>
              <p:spPr>
                <a:xfrm rot="16405619">
                  <a:off x="6206775" y="3654258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Heart 113"/>
                <p:cNvSpPr/>
                <p:nvPr/>
              </p:nvSpPr>
              <p:spPr>
                <a:xfrm rot="21394381" flipV="1">
                  <a:off x="6417019" y="3825014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6-Point Star 114"/>
                <p:cNvSpPr/>
                <p:nvPr/>
              </p:nvSpPr>
              <p:spPr>
                <a:xfrm>
                  <a:off x="6477000" y="3657600"/>
                  <a:ext cx="381000" cy="457200"/>
                </a:xfrm>
                <a:prstGeom prst="star6">
                  <a:avLst/>
                </a:prstGeom>
                <a:solidFill>
                  <a:srgbClr val="F8F19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20" name="Group 119"/>
            <p:cNvGrpSpPr/>
            <p:nvPr/>
          </p:nvGrpSpPr>
          <p:grpSpPr>
            <a:xfrm>
              <a:off x="2289202" y="3124200"/>
              <a:ext cx="834997" cy="801318"/>
              <a:chOff x="6096000" y="3429000"/>
              <a:chExt cx="1143000" cy="1096897"/>
            </a:xfrm>
          </p:grpSpPr>
          <p:sp>
            <p:nvSpPr>
              <p:cNvPr id="121" name="6-Point Star 120"/>
              <p:cNvSpPr/>
              <p:nvPr/>
            </p:nvSpPr>
            <p:spPr>
              <a:xfrm rot="2151387">
                <a:off x="6553200" y="40386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6-Point Star 121"/>
              <p:cNvSpPr/>
              <p:nvPr/>
            </p:nvSpPr>
            <p:spPr>
              <a:xfrm>
                <a:off x="6096000" y="34290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6-Point Star 122"/>
              <p:cNvSpPr/>
              <p:nvPr/>
            </p:nvSpPr>
            <p:spPr>
              <a:xfrm>
                <a:off x="6781800" y="35052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Heart 123"/>
              <p:cNvSpPr/>
              <p:nvPr/>
            </p:nvSpPr>
            <p:spPr>
              <a:xfrm rot="205619">
                <a:off x="6400800" y="3485620"/>
                <a:ext cx="519040" cy="558162"/>
              </a:xfrm>
              <a:prstGeom prst="heart">
                <a:avLst/>
              </a:prstGeom>
              <a:solidFill>
                <a:srgbClr val="FF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5" name="Group 115"/>
              <p:cNvGrpSpPr/>
              <p:nvPr/>
            </p:nvGrpSpPr>
            <p:grpSpPr>
              <a:xfrm>
                <a:off x="6187214" y="3657581"/>
                <a:ext cx="904587" cy="725595"/>
                <a:chOff x="6187214" y="3657581"/>
                <a:chExt cx="904587" cy="725595"/>
              </a:xfrm>
            </p:grpSpPr>
            <p:sp>
              <p:nvSpPr>
                <p:cNvPr id="126" name="Heart 125"/>
                <p:cNvSpPr/>
                <p:nvPr/>
              </p:nvSpPr>
              <p:spPr>
                <a:xfrm rot="5400000">
                  <a:off x="6553200" y="3638020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Heart 126"/>
                <p:cNvSpPr/>
                <p:nvPr/>
              </p:nvSpPr>
              <p:spPr>
                <a:xfrm rot="16405619">
                  <a:off x="6206775" y="3654258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Heart 127"/>
                <p:cNvSpPr/>
                <p:nvPr/>
              </p:nvSpPr>
              <p:spPr>
                <a:xfrm rot="21394381" flipV="1">
                  <a:off x="6417019" y="3825014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6-Point Star 128"/>
                <p:cNvSpPr/>
                <p:nvPr/>
              </p:nvSpPr>
              <p:spPr>
                <a:xfrm>
                  <a:off x="6477000" y="3657600"/>
                  <a:ext cx="381000" cy="457200"/>
                </a:xfrm>
                <a:prstGeom prst="star6">
                  <a:avLst/>
                </a:prstGeom>
                <a:solidFill>
                  <a:srgbClr val="F8F19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0" name="Group 129"/>
            <p:cNvGrpSpPr/>
            <p:nvPr/>
          </p:nvGrpSpPr>
          <p:grpSpPr>
            <a:xfrm>
              <a:off x="2514600" y="3962400"/>
              <a:ext cx="834997" cy="801318"/>
              <a:chOff x="6096000" y="3429000"/>
              <a:chExt cx="1143000" cy="1096897"/>
            </a:xfrm>
          </p:grpSpPr>
          <p:sp>
            <p:nvSpPr>
              <p:cNvPr id="131" name="6-Point Star 130"/>
              <p:cNvSpPr/>
              <p:nvPr/>
            </p:nvSpPr>
            <p:spPr>
              <a:xfrm rot="2151387">
                <a:off x="6553200" y="40386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6-Point Star 131"/>
              <p:cNvSpPr/>
              <p:nvPr/>
            </p:nvSpPr>
            <p:spPr>
              <a:xfrm>
                <a:off x="6096000" y="34290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6-Point Star 132"/>
              <p:cNvSpPr/>
              <p:nvPr/>
            </p:nvSpPr>
            <p:spPr>
              <a:xfrm>
                <a:off x="6781800" y="35052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Heart 133"/>
              <p:cNvSpPr/>
              <p:nvPr/>
            </p:nvSpPr>
            <p:spPr>
              <a:xfrm rot="205619">
                <a:off x="6400800" y="3485620"/>
                <a:ext cx="519040" cy="558162"/>
              </a:xfrm>
              <a:prstGeom prst="heart">
                <a:avLst/>
              </a:prstGeom>
              <a:solidFill>
                <a:srgbClr val="FF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5" name="Group 115"/>
              <p:cNvGrpSpPr/>
              <p:nvPr/>
            </p:nvGrpSpPr>
            <p:grpSpPr>
              <a:xfrm>
                <a:off x="6187214" y="3657581"/>
                <a:ext cx="904587" cy="725595"/>
                <a:chOff x="6187214" y="3657581"/>
                <a:chExt cx="904587" cy="725595"/>
              </a:xfrm>
            </p:grpSpPr>
            <p:sp>
              <p:nvSpPr>
                <p:cNvPr id="136" name="Heart 135"/>
                <p:cNvSpPr/>
                <p:nvPr/>
              </p:nvSpPr>
              <p:spPr>
                <a:xfrm rot="5400000">
                  <a:off x="6553200" y="3638020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Heart 136"/>
                <p:cNvSpPr/>
                <p:nvPr/>
              </p:nvSpPr>
              <p:spPr>
                <a:xfrm rot="16405619">
                  <a:off x="6206775" y="3654258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Heart 137"/>
                <p:cNvSpPr/>
                <p:nvPr/>
              </p:nvSpPr>
              <p:spPr>
                <a:xfrm rot="21394381" flipV="1">
                  <a:off x="6417019" y="3825014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6-Point Star 138"/>
                <p:cNvSpPr/>
                <p:nvPr/>
              </p:nvSpPr>
              <p:spPr>
                <a:xfrm>
                  <a:off x="6477000" y="3657600"/>
                  <a:ext cx="381000" cy="457200"/>
                </a:xfrm>
                <a:prstGeom prst="star6">
                  <a:avLst/>
                </a:prstGeom>
                <a:solidFill>
                  <a:srgbClr val="F8F19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0" name="Group 139"/>
            <p:cNvGrpSpPr/>
            <p:nvPr/>
          </p:nvGrpSpPr>
          <p:grpSpPr>
            <a:xfrm>
              <a:off x="2133600" y="4572000"/>
              <a:ext cx="685800" cy="658139"/>
              <a:chOff x="6096000" y="3429000"/>
              <a:chExt cx="1143000" cy="1096897"/>
            </a:xfrm>
          </p:grpSpPr>
          <p:sp>
            <p:nvSpPr>
              <p:cNvPr id="141" name="6-Point Star 140"/>
              <p:cNvSpPr/>
              <p:nvPr/>
            </p:nvSpPr>
            <p:spPr>
              <a:xfrm rot="2151387">
                <a:off x="6553200" y="40386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6-Point Star 141"/>
              <p:cNvSpPr/>
              <p:nvPr/>
            </p:nvSpPr>
            <p:spPr>
              <a:xfrm>
                <a:off x="6096000" y="34290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6-Point Star 142"/>
              <p:cNvSpPr/>
              <p:nvPr/>
            </p:nvSpPr>
            <p:spPr>
              <a:xfrm>
                <a:off x="6781800" y="35052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Heart 143"/>
              <p:cNvSpPr/>
              <p:nvPr/>
            </p:nvSpPr>
            <p:spPr>
              <a:xfrm rot="205619">
                <a:off x="6400800" y="3485620"/>
                <a:ext cx="519040" cy="558162"/>
              </a:xfrm>
              <a:prstGeom prst="heart">
                <a:avLst/>
              </a:prstGeom>
              <a:solidFill>
                <a:srgbClr val="FF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5" name="Group 115"/>
              <p:cNvGrpSpPr/>
              <p:nvPr/>
            </p:nvGrpSpPr>
            <p:grpSpPr>
              <a:xfrm>
                <a:off x="6187214" y="3657581"/>
                <a:ext cx="904587" cy="725595"/>
                <a:chOff x="6187214" y="3657581"/>
                <a:chExt cx="904587" cy="725595"/>
              </a:xfrm>
            </p:grpSpPr>
            <p:sp>
              <p:nvSpPr>
                <p:cNvPr id="146" name="Heart 145"/>
                <p:cNvSpPr/>
                <p:nvPr/>
              </p:nvSpPr>
              <p:spPr>
                <a:xfrm rot="5400000">
                  <a:off x="6553200" y="3638020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Heart 146"/>
                <p:cNvSpPr/>
                <p:nvPr/>
              </p:nvSpPr>
              <p:spPr>
                <a:xfrm rot="16405619">
                  <a:off x="6206775" y="3654258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Heart 147"/>
                <p:cNvSpPr/>
                <p:nvPr/>
              </p:nvSpPr>
              <p:spPr>
                <a:xfrm rot="21394381" flipV="1">
                  <a:off x="6417019" y="3825014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6-Point Star 148"/>
                <p:cNvSpPr/>
                <p:nvPr/>
              </p:nvSpPr>
              <p:spPr>
                <a:xfrm>
                  <a:off x="6477000" y="3657600"/>
                  <a:ext cx="381000" cy="457200"/>
                </a:xfrm>
                <a:prstGeom prst="star6">
                  <a:avLst/>
                </a:prstGeom>
                <a:solidFill>
                  <a:srgbClr val="F8F19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16277" y="947328"/>
            <a:ext cx="6855700" cy="2614699"/>
          </a:xfrm>
          <a:custGeom>
            <a:avLst/>
            <a:gdLst>
              <a:gd name="connsiteX0" fmla="*/ 99511 w 6855700"/>
              <a:gd name="connsiteY0" fmla="*/ 2181354 h 2614699"/>
              <a:gd name="connsiteX1" fmla="*/ 99511 w 6855700"/>
              <a:gd name="connsiteY1" fmla="*/ 2181354 h 2614699"/>
              <a:gd name="connsiteX2" fmla="*/ 251911 w 6855700"/>
              <a:gd name="connsiteY2" fmla="*/ 2163425 h 2614699"/>
              <a:gd name="connsiteX3" fmla="*/ 278805 w 6855700"/>
              <a:gd name="connsiteY3" fmla="*/ 2154460 h 2614699"/>
              <a:gd name="connsiteX4" fmla="*/ 350523 w 6855700"/>
              <a:gd name="connsiteY4" fmla="*/ 2136531 h 2614699"/>
              <a:gd name="connsiteX5" fmla="*/ 386382 w 6855700"/>
              <a:gd name="connsiteY5" fmla="*/ 2127566 h 2614699"/>
              <a:gd name="connsiteX6" fmla="*/ 440170 w 6855700"/>
              <a:gd name="connsiteY6" fmla="*/ 2100672 h 2614699"/>
              <a:gd name="connsiteX7" fmla="*/ 476029 w 6855700"/>
              <a:gd name="connsiteY7" fmla="*/ 2082743 h 2614699"/>
              <a:gd name="connsiteX8" fmla="*/ 529817 w 6855700"/>
              <a:gd name="connsiteY8" fmla="*/ 2064813 h 2614699"/>
              <a:gd name="connsiteX9" fmla="*/ 619464 w 6855700"/>
              <a:gd name="connsiteY9" fmla="*/ 2019990 h 2614699"/>
              <a:gd name="connsiteX10" fmla="*/ 646358 w 6855700"/>
              <a:gd name="connsiteY10" fmla="*/ 1993096 h 2614699"/>
              <a:gd name="connsiteX11" fmla="*/ 673252 w 6855700"/>
              <a:gd name="connsiteY11" fmla="*/ 1984131 h 2614699"/>
              <a:gd name="connsiteX12" fmla="*/ 700147 w 6855700"/>
              <a:gd name="connsiteY12" fmla="*/ 1966201 h 2614699"/>
              <a:gd name="connsiteX13" fmla="*/ 780829 w 6855700"/>
              <a:gd name="connsiteY13" fmla="*/ 1903448 h 2614699"/>
              <a:gd name="connsiteX14" fmla="*/ 861511 w 6855700"/>
              <a:gd name="connsiteY14" fmla="*/ 1831731 h 2614699"/>
              <a:gd name="connsiteX15" fmla="*/ 879441 w 6855700"/>
              <a:gd name="connsiteY15" fmla="*/ 1804837 h 2614699"/>
              <a:gd name="connsiteX16" fmla="*/ 924264 w 6855700"/>
              <a:gd name="connsiteY16" fmla="*/ 1760013 h 2614699"/>
              <a:gd name="connsiteX17" fmla="*/ 942194 w 6855700"/>
              <a:gd name="connsiteY17" fmla="*/ 1733119 h 2614699"/>
              <a:gd name="connsiteX18" fmla="*/ 969088 w 6855700"/>
              <a:gd name="connsiteY18" fmla="*/ 1688296 h 2614699"/>
              <a:gd name="connsiteX19" fmla="*/ 987017 w 6855700"/>
              <a:gd name="connsiteY19" fmla="*/ 1670366 h 2614699"/>
              <a:gd name="connsiteX20" fmla="*/ 1031841 w 6855700"/>
              <a:gd name="connsiteY20" fmla="*/ 1607613 h 2614699"/>
              <a:gd name="connsiteX21" fmla="*/ 1049770 w 6855700"/>
              <a:gd name="connsiteY21" fmla="*/ 1571754 h 2614699"/>
              <a:gd name="connsiteX22" fmla="*/ 1058735 w 6855700"/>
              <a:gd name="connsiteY22" fmla="*/ 1544860 h 2614699"/>
              <a:gd name="connsiteX23" fmla="*/ 1085629 w 6855700"/>
              <a:gd name="connsiteY23" fmla="*/ 1509001 h 2614699"/>
              <a:gd name="connsiteX24" fmla="*/ 1130452 w 6855700"/>
              <a:gd name="connsiteY24" fmla="*/ 1419354 h 2614699"/>
              <a:gd name="connsiteX25" fmla="*/ 1148382 w 6855700"/>
              <a:gd name="connsiteY25" fmla="*/ 1374531 h 2614699"/>
              <a:gd name="connsiteX26" fmla="*/ 1193205 w 6855700"/>
              <a:gd name="connsiteY26" fmla="*/ 1293848 h 2614699"/>
              <a:gd name="connsiteX27" fmla="*/ 1211135 w 6855700"/>
              <a:gd name="connsiteY27" fmla="*/ 1222131 h 2614699"/>
              <a:gd name="connsiteX28" fmla="*/ 1229064 w 6855700"/>
              <a:gd name="connsiteY28" fmla="*/ 1186272 h 2614699"/>
              <a:gd name="connsiteX29" fmla="*/ 1255958 w 6855700"/>
              <a:gd name="connsiteY29" fmla="*/ 1123519 h 2614699"/>
              <a:gd name="connsiteX30" fmla="*/ 1318711 w 6855700"/>
              <a:gd name="connsiteY30" fmla="*/ 1006978 h 2614699"/>
              <a:gd name="connsiteX31" fmla="*/ 1354570 w 6855700"/>
              <a:gd name="connsiteY31" fmla="*/ 935260 h 2614699"/>
              <a:gd name="connsiteX32" fmla="*/ 1381464 w 6855700"/>
              <a:gd name="connsiteY32" fmla="*/ 881472 h 2614699"/>
              <a:gd name="connsiteX33" fmla="*/ 1408358 w 6855700"/>
              <a:gd name="connsiteY33" fmla="*/ 836648 h 2614699"/>
              <a:gd name="connsiteX34" fmla="*/ 1426288 w 6855700"/>
              <a:gd name="connsiteY34" fmla="*/ 791825 h 2614699"/>
              <a:gd name="connsiteX35" fmla="*/ 1462147 w 6855700"/>
              <a:gd name="connsiteY35" fmla="*/ 747001 h 2614699"/>
              <a:gd name="connsiteX36" fmla="*/ 1489041 w 6855700"/>
              <a:gd name="connsiteY36" fmla="*/ 711143 h 2614699"/>
              <a:gd name="connsiteX37" fmla="*/ 1524899 w 6855700"/>
              <a:gd name="connsiteY37" fmla="*/ 630460 h 2614699"/>
              <a:gd name="connsiteX38" fmla="*/ 1551794 w 6855700"/>
              <a:gd name="connsiteY38" fmla="*/ 585637 h 2614699"/>
              <a:gd name="connsiteX39" fmla="*/ 1614547 w 6855700"/>
              <a:gd name="connsiteY39" fmla="*/ 504954 h 2614699"/>
              <a:gd name="connsiteX40" fmla="*/ 1668335 w 6855700"/>
              <a:gd name="connsiteY40" fmla="*/ 442201 h 2614699"/>
              <a:gd name="connsiteX41" fmla="*/ 1695229 w 6855700"/>
              <a:gd name="connsiteY41" fmla="*/ 388413 h 2614699"/>
              <a:gd name="connsiteX42" fmla="*/ 1722123 w 6855700"/>
              <a:gd name="connsiteY42" fmla="*/ 343590 h 2614699"/>
              <a:gd name="connsiteX43" fmla="*/ 1766947 w 6855700"/>
              <a:gd name="connsiteY43" fmla="*/ 298766 h 2614699"/>
              <a:gd name="connsiteX44" fmla="*/ 1802805 w 6855700"/>
              <a:gd name="connsiteY44" fmla="*/ 253943 h 2614699"/>
              <a:gd name="connsiteX45" fmla="*/ 1820735 w 6855700"/>
              <a:gd name="connsiteY45" fmla="*/ 236013 h 2614699"/>
              <a:gd name="connsiteX46" fmla="*/ 1874523 w 6855700"/>
              <a:gd name="connsiteY46" fmla="*/ 209119 h 2614699"/>
              <a:gd name="connsiteX47" fmla="*/ 1946241 w 6855700"/>
              <a:gd name="connsiteY47" fmla="*/ 155331 h 2614699"/>
              <a:gd name="connsiteX48" fmla="*/ 2008994 w 6855700"/>
              <a:gd name="connsiteY48" fmla="*/ 110507 h 2614699"/>
              <a:gd name="connsiteX49" fmla="*/ 2044852 w 6855700"/>
              <a:gd name="connsiteY49" fmla="*/ 101543 h 2614699"/>
              <a:gd name="connsiteX50" fmla="*/ 2125535 w 6855700"/>
              <a:gd name="connsiteY50" fmla="*/ 74648 h 2614699"/>
              <a:gd name="connsiteX51" fmla="*/ 2197252 w 6855700"/>
              <a:gd name="connsiteY51" fmla="*/ 47754 h 2614699"/>
              <a:gd name="connsiteX52" fmla="*/ 2242076 w 6855700"/>
              <a:gd name="connsiteY52" fmla="*/ 38790 h 2614699"/>
              <a:gd name="connsiteX53" fmla="*/ 2277935 w 6855700"/>
              <a:gd name="connsiteY53" fmla="*/ 29825 h 2614699"/>
              <a:gd name="connsiteX54" fmla="*/ 2322758 w 6855700"/>
              <a:gd name="connsiteY54" fmla="*/ 20860 h 2614699"/>
              <a:gd name="connsiteX55" fmla="*/ 2412405 w 6855700"/>
              <a:gd name="connsiteY55" fmla="*/ 2931 h 2614699"/>
              <a:gd name="connsiteX56" fmla="*/ 3317841 w 6855700"/>
              <a:gd name="connsiteY56" fmla="*/ 11896 h 2614699"/>
              <a:gd name="connsiteX57" fmla="*/ 3371629 w 6855700"/>
              <a:gd name="connsiteY57" fmla="*/ 20860 h 2614699"/>
              <a:gd name="connsiteX58" fmla="*/ 3479205 w 6855700"/>
              <a:gd name="connsiteY58" fmla="*/ 29825 h 2614699"/>
              <a:gd name="connsiteX59" fmla="*/ 3649535 w 6855700"/>
              <a:gd name="connsiteY59" fmla="*/ 47754 h 2614699"/>
              <a:gd name="connsiteX60" fmla="*/ 4312923 w 6855700"/>
              <a:gd name="connsiteY60" fmla="*/ 65684 h 2614699"/>
              <a:gd name="connsiteX61" fmla="*/ 4384641 w 6855700"/>
              <a:gd name="connsiteY61" fmla="*/ 74648 h 2614699"/>
              <a:gd name="connsiteX62" fmla="*/ 4429464 w 6855700"/>
              <a:gd name="connsiteY62" fmla="*/ 137401 h 2614699"/>
              <a:gd name="connsiteX63" fmla="*/ 4528076 w 6855700"/>
              <a:gd name="connsiteY63" fmla="*/ 227048 h 2614699"/>
              <a:gd name="connsiteX64" fmla="*/ 4572899 w 6855700"/>
              <a:gd name="connsiteY64" fmla="*/ 236013 h 2614699"/>
              <a:gd name="connsiteX65" fmla="*/ 4599794 w 6855700"/>
              <a:gd name="connsiteY65" fmla="*/ 262907 h 2614699"/>
              <a:gd name="connsiteX66" fmla="*/ 4635652 w 6855700"/>
              <a:gd name="connsiteY66" fmla="*/ 343590 h 2614699"/>
              <a:gd name="connsiteX67" fmla="*/ 4662547 w 6855700"/>
              <a:gd name="connsiteY67" fmla="*/ 388413 h 2614699"/>
              <a:gd name="connsiteX68" fmla="*/ 4680476 w 6855700"/>
              <a:gd name="connsiteY68" fmla="*/ 406343 h 2614699"/>
              <a:gd name="connsiteX69" fmla="*/ 4698405 w 6855700"/>
              <a:gd name="connsiteY69" fmla="*/ 442201 h 2614699"/>
              <a:gd name="connsiteX70" fmla="*/ 4716335 w 6855700"/>
              <a:gd name="connsiteY70" fmla="*/ 460131 h 2614699"/>
              <a:gd name="connsiteX71" fmla="*/ 4770123 w 6855700"/>
              <a:gd name="connsiteY71" fmla="*/ 522884 h 2614699"/>
              <a:gd name="connsiteX72" fmla="*/ 4841841 w 6855700"/>
              <a:gd name="connsiteY72" fmla="*/ 576672 h 2614699"/>
              <a:gd name="connsiteX73" fmla="*/ 4904594 w 6855700"/>
              <a:gd name="connsiteY73" fmla="*/ 630460 h 2614699"/>
              <a:gd name="connsiteX74" fmla="*/ 4967347 w 6855700"/>
              <a:gd name="connsiteY74" fmla="*/ 702178 h 2614699"/>
              <a:gd name="connsiteX75" fmla="*/ 5030099 w 6855700"/>
              <a:gd name="connsiteY75" fmla="*/ 738037 h 2614699"/>
              <a:gd name="connsiteX76" fmla="*/ 5048029 w 6855700"/>
              <a:gd name="connsiteY76" fmla="*/ 755966 h 2614699"/>
              <a:gd name="connsiteX77" fmla="*/ 5074923 w 6855700"/>
              <a:gd name="connsiteY77" fmla="*/ 764931 h 2614699"/>
              <a:gd name="connsiteX78" fmla="*/ 5110782 w 6855700"/>
              <a:gd name="connsiteY78" fmla="*/ 782860 h 2614699"/>
              <a:gd name="connsiteX79" fmla="*/ 5146641 w 6855700"/>
              <a:gd name="connsiteY79" fmla="*/ 818719 h 2614699"/>
              <a:gd name="connsiteX80" fmla="*/ 5245252 w 6855700"/>
              <a:gd name="connsiteY80" fmla="*/ 881472 h 2614699"/>
              <a:gd name="connsiteX81" fmla="*/ 5316970 w 6855700"/>
              <a:gd name="connsiteY81" fmla="*/ 935260 h 2614699"/>
              <a:gd name="connsiteX82" fmla="*/ 5379723 w 6855700"/>
              <a:gd name="connsiteY82" fmla="*/ 1006978 h 2614699"/>
              <a:gd name="connsiteX83" fmla="*/ 5406617 w 6855700"/>
              <a:gd name="connsiteY83" fmla="*/ 1015943 h 2614699"/>
              <a:gd name="connsiteX84" fmla="*/ 5460405 w 6855700"/>
              <a:gd name="connsiteY84" fmla="*/ 1060766 h 2614699"/>
              <a:gd name="connsiteX85" fmla="*/ 5505229 w 6855700"/>
              <a:gd name="connsiteY85" fmla="*/ 1069731 h 2614699"/>
              <a:gd name="connsiteX86" fmla="*/ 5585911 w 6855700"/>
              <a:gd name="connsiteY86" fmla="*/ 1123519 h 2614699"/>
              <a:gd name="connsiteX87" fmla="*/ 5648664 w 6855700"/>
              <a:gd name="connsiteY87" fmla="*/ 1168343 h 2614699"/>
              <a:gd name="connsiteX88" fmla="*/ 5684523 w 6855700"/>
              <a:gd name="connsiteY88" fmla="*/ 1177307 h 2614699"/>
              <a:gd name="connsiteX89" fmla="*/ 5729347 w 6855700"/>
              <a:gd name="connsiteY89" fmla="*/ 1204201 h 2614699"/>
              <a:gd name="connsiteX90" fmla="*/ 5756241 w 6855700"/>
              <a:gd name="connsiteY90" fmla="*/ 1222131 h 2614699"/>
              <a:gd name="connsiteX91" fmla="*/ 5792099 w 6855700"/>
              <a:gd name="connsiteY91" fmla="*/ 1249025 h 2614699"/>
              <a:gd name="connsiteX92" fmla="*/ 5827958 w 6855700"/>
              <a:gd name="connsiteY92" fmla="*/ 1257990 h 2614699"/>
              <a:gd name="connsiteX93" fmla="*/ 5908641 w 6855700"/>
              <a:gd name="connsiteY93" fmla="*/ 1329707 h 2614699"/>
              <a:gd name="connsiteX94" fmla="*/ 5935535 w 6855700"/>
              <a:gd name="connsiteY94" fmla="*/ 1338672 h 2614699"/>
              <a:gd name="connsiteX95" fmla="*/ 5962429 w 6855700"/>
              <a:gd name="connsiteY95" fmla="*/ 1356601 h 2614699"/>
              <a:gd name="connsiteX96" fmla="*/ 6034147 w 6855700"/>
              <a:gd name="connsiteY96" fmla="*/ 1437284 h 2614699"/>
              <a:gd name="connsiteX97" fmla="*/ 6087935 w 6855700"/>
              <a:gd name="connsiteY97" fmla="*/ 1482107 h 2614699"/>
              <a:gd name="connsiteX98" fmla="*/ 6114829 w 6855700"/>
              <a:gd name="connsiteY98" fmla="*/ 1500037 h 2614699"/>
              <a:gd name="connsiteX99" fmla="*/ 6231370 w 6855700"/>
              <a:gd name="connsiteY99" fmla="*/ 1625543 h 2614699"/>
              <a:gd name="connsiteX100" fmla="*/ 6249299 w 6855700"/>
              <a:gd name="connsiteY100" fmla="*/ 1652437 h 2614699"/>
              <a:gd name="connsiteX101" fmla="*/ 6285158 w 6855700"/>
              <a:gd name="connsiteY101" fmla="*/ 1733119 h 2614699"/>
              <a:gd name="connsiteX102" fmla="*/ 6329982 w 6855700"/>
              <a:gd name="connsiteY102" fmla="*/ 1804837 h 2614699"/>
              <a:gd name="connsiteX103" fmla="*/ 6356876 w 6855700"/>
              <a:gd name="connsiteY103" fmla="*/ 1867590 h 2614699"/>
              <a:gd name="connsiteX104" fmla="*/ 6410664 w 6855700"/>
              <a:gd name="connsiteY104" fmla="*/ 1948272 h 2614699"/>
              <a:gd name="connsiteX105" fmla="*/ 6419629 w 6855700"/>
              <a:gd name="connsiteY105" fmla="*/ 1975166 h 2614699"/>
              <a:gd name="connsiteX106" fmla="*/ 6446523 w 6855700"/>
              <a:gd name="connsiteY106" fmla="*/ 1993096 h 2614699"/>
              <a:gd name="connsiteX107" fmla="*/ 6473417 w 6855700"/>
              <a:gd name="connsiteY107" fmla="*/ 2028954 h 2614699"/>
              <a:gd name="connsiteX108" fmla="*/ 6563064 w 6855700"/>
              <a:gd name="connsiteY108" fmla="*/ 2100672 h 2614699"/>
              <a:gd name="connsiteX109" fmla="*/ 6634782 w 6855700"/>
              <a:gd name="connsiteY109" fmla="*/ 2163425 h 2614699"/>
              <a:gd name="connsiteX110" fmla="*/ 6688570 w 6855700"/>
              <a:gd name="connsiteY110" fmla="*/ 2217213 h 2614699"/>
              <a:gd name="connsiteX111" fmla="*/ 6715464 w 6855700"/>
              <a:gd name="connsiteY111" fmla="*/ 2235143 h 2614699"/>
              <a:gd name="connsiteX112" fmla="*/ 6769252 w 6855700"/>
              <a:gd name="connsiteY112" fmla="*/ 2271001 h 2614699"/>
              <a:gd name="connsiteX113" fmla="*/ 6805111 w 6855700"/>
              <a:gd name="connsiteY113" fmla="*/ 2324790 h 2614699"/>
              <a:gd name="connsiteX114" fmla="*/ 6823041 w 6855700"/>
              <a:gd name="connsiteY114" fmla="*/ 2351684 h 2614699"/>
              <a:gd name="connsiteX115" fmla="*/ 6832005 w 6855700"/>
              <a:gd name="connsiteY115" fmla="*/ 2477190 h 2614699"/>
              <a:gd name="connsiteX116" fmla="*/ 6805111 w 6855700"/>
              <a:gd name="connsiteY116" fmla="*/ 2486154 h 2614699"/>
              <a:gd name="connsiteX117" fmla="*/ 6769252 w 6855700"/>
              <a:gd name="connsiteY117" fmla="*/ 2495119 h 2614699"/>
              <a:gd name="connsiteX118" fmla="*/ 6742358 w 6855700"/>
              <a:gd name="connsiteY118" fmla="*/ 2504084 h 2614699"/>
              <a:gd name="connsiteX119" fmla="*/ 6670641 w 6855700"/>
              <a:gd name="connsiteY119" fmla="*/ 2513048 h 2614699"/>
              <a:gd name="connsiteX120" fmla="*/ 6276194 w 6855700"/>
              <a:gd name="connsiteY120" fmla="*/ 2530978 h 2614699"/>
              <a:gd name="connsiteX121" fmla="*/ 5397652 w 6855700"/>
              <a:gd name="connsiteY121" fmla="*/ 2539943 h 2614699"/>
              <a:gd name="connsiteX122" fmla="*/ 4635652 w 6855700"/>
              <a:gd name="connsiteY122" fmla="*/ 2522013 h 2614699"/>
              <a:gd name="connsiteX123" fmla="*/ 4572899 w 6855700"/>
              <a:gd name="connsiteY123" fmla="*/ 2513048 h 2614699"/>
              <a:gd name="connsiteX124" fmla="*/ 4483252 w 6855700"/>
              <a:gd name="connsiteY124" fmla="*/ 2504084 h 2614699"/>
              <a:gd name="connsiteX125" fmla="*/ 4169488 w 6855700"/>
              <a:gd name="connsiteY125" fmla="*/ 2486154 h 2614699"/>
              <a:gd name="connsiteX126" fmla="*/ 3927441 w 6855700"/>
              <a:gd name="connsiteY126" fmla="*/ 2468225 h 2614699"/>
              <a:gd name="connsiteX127" fmla="*/ 3855723 w 6855700"/>
              <a:gd name="connsiteY127" fmla="*/ 2459260 h 2614699"/>
              <a:gd name="connsiteX128" fmla="*/ 3577817 w 6855700"/>
              <a:gd name="connsiteY128" fmla="*/ 2450296 h 2614699"/>
              <a:gd name="connsiteX129" fmla="*/ 3362664 w 6855700"/>
              <a:gd name="connsiteY129" fmla="*/ 2432366 h 2614699"/>
              <a:gd name="connsiteX130" fmla="*/ 3246123 w 6855700"/>
              <a:gd name="connsiteY130" fmla="*/ 2423401 h 2614699"/>
              <a:gd name="connsiteX131" fmla="*/ 2995111 w 6855700"/>
              <a:gd name="connsiteY131" fmla="*/ 2405472 h 2614699"/>
              <a:gd name="connsiteX132" fmla="*/ 2591699 w 6855700"/>
              <a:gd name="connsiteY132" fmla="*/ 2414437 h 2614699"/>
              <a:gd name="connsiteX133" fmla="*/ 1991064 w 6855700"/>
              <a:gd name="connsiteY133" fmla="*/ 2441331 h 2614699"/>
              <a:gd name="connsiteX134" fmla="*/ 1605582 w 6855700"/>
              <a:gd name="connsiteY134" fmla="*/ 2468225 h 2614699"/>
              <a:gd name="connsiteX135" fmla="*/ 216052 w 6855700"/>
              <a:gd name="connsiteY135" fmla="*/ 2468225 h 2614699"/>
              <a:gd name="connsiteX136" fmla="*/ 108476 w 6855700"/>
              <a:gd name="connsiteY136" fmla="*/ 2459260 h 2614699"/>
              <a:gd name="connsiteX137" fmla="*/ 63652 w 6855700"/>
              <a:gd name="connsiteY137" fmla="*/ 2432366 h 2614699"/>
              <a:gd name="connsiteX138" fmla="*/ 27794 w 6855700"/>
              <a:gd name="connsiteY138" fmla="*/ 2378578 h 2614699"/>
              <a:gd name="connsiteX139" fmla="*/ 36758 w 6855700"/>
              <a:gd name="connsiteY139" fmla="*/ 2235143 h 2614699"/>
              <a:gd name="connsiteX140" fmla="*/ 72617 w 6855700"/>
              <a:gd name="connsiteY140" fmla="*/ 2226178 h 2614699"/>
              <a:gd name="connsiteX141" fmla="*/ 117441 w 6855700"/>
              <a:gd name="connsiteY141" fmla="*/ 2199284 h 2614699"/>
              <a:gd name="connsiteX142" fmla="*/ 144335 w 6855700"/>
              <a:gd name="connsiteY142" fmla="*/ 2181354 h 2614699"/>
              <a:gd name="connsiteX143" fmla="*/ 171229 w 6855700"/>
              <a:gd name="connsiteY143" fmla="*/ 2172390 h 2614699"/>
              <a:gd name="connsiteX144" fmla="*/ 171229 w 6855700"/>
              <a:gd name="connsiteY144" fmla="*/ 2172390 h 26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855700" h="2614699">
                <a:moveTo>
                  <a:pt x="99511" y="2181354"/>
                </a:moveTo>
                <a:lnTo>
                  <a:pt x="99511" y="2181354"/>
                </a:lnTo>
                <a:cubicBezTo>
                  <a:pt x="150311" y="2175378"/>
                  <a:pt x="201327" y="2171013"/>
                  <a:pt x="251911" y="2163425"/>
                </a:cubicBezTo>
                <a:cubicBezTo>
                  <a:pt x="261256" y="2162023"/>
                  <a:pt x="269688" y="2156946"/>
                  <a:pt x="278805" y="2154460"/>
                </a:cubicBezTo>
                <a:cubicBezTo>
                  <a:pt x="302578" y="2147976"/>
                  <a:pt x="326617" y="2142507"/>
                  <a:pt x="350523" y="2136531"/>
                </a:cubicBezTo>
                <a:lnTo>
                  <a:pt x="386382" y="2127566"/>
                </a:lnTo>
                <a:cubicBezTo>
                  <a:pt x="438064" y="2093112"/>
                  <a:pt x="388210" y="2122940"/>
                  <a:pt x="440170" y="2100672"/>
                </a:cubicBezTo>
                <a:cubicBezTo>
                  <a:pt x="452453" y="2095408"/>
                  <a:pt x="463621" y="2087706"/>
                  <a:pt x="476029" y="2082743"/>
                </a:cubicBezTo>
                <a:cubicBezTo>
                  <a:pt x="493576" y="2075724"/>
                  <a:pt x="512502" y="2072388"/>
                  <a:pt x="529817" y="2064813"/>
                </a:cubicBezTo>
                <a:cubicBezTo>
                  <a:pt x="560425" y="2051422"/>
                  <a:pt x="595840" y="2043614"/>
                  <a:pt x="619464" y="2019990"/>
                </a:cubicBezTo>
                <a:cubicBezTo>
                  <a:pt x="628429" y="2011025"/>
                  <a:pt x="635809" y="2000129"/>
                  <a:pt x="646358" y="1993096"/>
                </a:cubicBezTo>
                <a:cubicBezTo>
                  <a:pt x="654221" y="1987854"/>
                  <a:pt x="664800" y="1988357"/>
                  <a:pt x="673252" y="1984131"/>
                </a:cubicBezTo>
                <a:cubicBezTo>
                  <a:pt x="682889" y="1979312"/>
                  <a:pt x="691527" y="1972666"/>
                  <a:pt x="700147" y="1966201"/>
                </a:cubicBezTo>
                <a:cubicBezTo>
                  <a:pt x="727404" y="1945758"/>
                  <a:pt x="756737" y="1927540"/>
                  <a:pt x="780829" y="1903448"/>
                </a:cubicBezTo>
                <a:cubicBezTo>
                  <a:pt x="842235" y="1842042"/>
                  <a:pt x="813519" y="1863725"/>
                  <a:pt x="861511" y="1831731"/>
                </a:cubicBezTo>
                <a:cubicBezTo>
                  <a:pt x="867488" y="1822766"/>
                  <a:pt x="872346" y="1812946"/>
                  <a:pt x="879441" y="1804837"/>
                </a:cubicBezTo>
                <a:cubicBezTo>
                  <a:pt x="893355" y="1788935"/>
                  <a:pt x="912543" y="1777594"/>
                  <a:pt x="924264" y="1760013"/>
                </a:cubicBezTo>
                <a:cubicBezTo>
                  <a:pt x="930241" y="1751048"/>
                  <a:pt x="936484" y="1742256"/>
                  <a:pt x="942194" y="1733119"/>
                </a:cubicBezTo>
                <a:cubicBezTo>
                  <a:pt x="951429" y="1718343"/>
                  <a:pt x="958961" y="1702475"/>
                  <a:pt x="969088" y="1688296"/>
                </a:cubicBezTo>
                <a:cubicBezTo>
                  <a:pt x="974001" y="1681418"/>
                  <a:pt x="982329" y="1677399"/>
                  <a:pt x="987017" y="1670366"/>
                </a:cubicBezTo>
                <a:cubicBezTo>
                  <a:pt x="1034213" y="1599572"/>
                  <a:pt x="973113" y="1666341"/>
                  <a:pt x="1031841" y="1607613"/>
                </a:cubicBezTo>
                <a:cubicBezTo>
                  <a:pt x="1037817" y="1595660"/>
                  <a:pt x="1044506" y="1584037"/>
                  <a:pt x="1049770" y="1571754"/>
                </a:cubicBezTo>
                <a:cubicBezTo>
                  <a:pt x="1053492" y="1563068"/>
                  <a:pt x="1054047" y="1553065"/>
                  <a:pt x="1058735" y="1544860"/>
                </a:cubicBezTo>
                <a:cubicBezTo>
                  <a:pt x="1066148" y="1531887"/>
                  <a:pt x="1076664" y="1520954"/>
                  <a:pt x="1085629" y="1509001"/>
                </a:cubicBezTo>
                <a:cubicBezTo>
                  <a:pt x="1127087" y="1384624"/>
                  <a:pt x="1077352" y="1514932"/>
                  <a:pt x="1130452" y="1419354"/>
                </a:cubicBezTo>
                <a:cubicBezTo>
                  <a:pt x="1138267" y="1405287"/>
                  <a:pt x="1141723" y="1389181"/>
                  <a:pt x="1148382" y="1374531"/>
                </a:cubicBezTo>
                <a:cubicBezTo>
                  <a:pt x="1171034" y="1324698"/>
                  <a:pt x="1169027" y="1330117"/>
                  <a:pt x="1193205" y="1293848"/>
                </a:cubicBezTo>
                <a:cubicBezTo>
                  <a:pt x="1198468" y="1267536"/>
                  <a:pt x="1200797" y="1246253"/>
                  <a:pt x="1211135" y="1222131"/>
                </a:cubicBezTo>
                <a:cubicBezTo>
                  <a:pt x="1216399" y="1209848"/>
                  <a:pt x="1223534" y="1198438"/>
                  <a:pt x="1229064" y="1186272"/>
                </a:cubicBezTo>
                <a:cubicBezTo>
                  <a:pt x="1238481" y="1165554"/>
                  <a:pt x="1246334" y="1144142"/>
                  <a:pt x="1255958" y="1123519"/>
                </a:cubicBezTo>
                <a:cubicBezTo>
                  <a:pt x="1286514" y="1058042"/>
                  <a:pt x="1286603" y="1060492"/>
                  <a:pt x="1318711" y="1006978"/>
                </a:cubicBezTo>
                <a:cubicBezTo>
                  <a:pt x="1336630" y="917384"/>
                  <a:pt x="1311520" y="999835"/>
                  <a:pt x="1354570" y="935260"/>
                </a:cubicBezTo>
                <a:cubicBezTo>
                  <a:pt x="1365689" y="918581"/>
                  <a:pt x="1371865" y="899070"/>
                  <a:pt x="1381464" y="881472"/>
                </a:cubicBezTo>
                <a:cubicBezTo>
                  <a:pt x="1389808" y="866175"/>
                  <a:pt x="1400566" y="852233"/>
                  <a:pt x="1408358" y="836648"/>
                </a:cubicBezTo>
                <a:cubicBezTo>
                  <a:pt x="1415555" y="822255"/>
                  <a:pt x="1419091" y="806218"/>
                  <a:pt x="1426288" y="791825"/>
                </a:cubicBezTo>
                <a:cubicBezTo>
                  <a:pt x="1442912" y="758578"/>
                  <a:pt x="1441300" y="772017"/>
                  <a:pt x="1462147" y="747001"/>
                </a:cubicBezTo>
                <a:cubicBezTo>
                  <a:pt x="1471712" y="735523"/>
                  <a:pt x="1481354" y="723955"/>
                  <a:pt x="1489041" y="711143"/>
                </a:cubicBezTo>
                <a:cubicBezTo>
                  <a:pt x="1586457" y="548782"/>
                  <a:pt x="1478345" y="723567"/>
                  <a:pt x="1524899" y="630460"/>
                </a:cubicBezTo>
                <a:cubicBezTo>
                  <a:pt x="1532691" y="614875"/>
                  <a:pt x="1541666" y="599816"/>
                  <a:pt x="1551794" y="585637"/>
                </a:cubicBezTo>
                <a:cubicBezTo>
                  <a:pt x="1571598" y="557912"/>
                  <a:pt x="1597017" y="534170"/>
                  <a:pt x="1614547" y="504954"/>
                </a:cubicBezTo>
                <a:cubicBezTo>
                  <a:pt x="1646984" y="450892"/>
                  <a:pt x="1626943" y="469796"/>
                  <a:pt x="1668335" y="442201"/>
                </a:cubicBezTo>
                <a:cubicBezTo>
                  <a:pt x="1685323" y="374246"/>
                  <a:pt x="1664489" y="431449"/>
                  <a:pt x="1695229" y="388413"/>
                </a:cubicBezTo>
                <a:cubicBezTo>
                  <a:pt x="1705357" y="374234"/>
                  <a:pt x="1711238" y="357196"/>
                  <a:pt x="1722123" y="343590"/>
                </a:cubicBezTo>
                <a:cubicBezTo>
                  <a:pt x="1735323" y="327090"/>
                  <a:pt x="1753747" y="315266"/>
                  <a:pt x="1766947" y="298766"/>
                </a:cubicBezTo>
                <a:cubicBezTo>
                  <a:pt x="1778900" y="283825"/>
                  <a:pt x="1790353" y="268470"/>
                  <a:pt x="1802805" y="253943"/>
                </a:cubicBezTo>
                <a:cubicBezTo>
                  <a:pt x="1808306" y="247526"/>
                  <a:pt x="1813487" y="240362"/>
                  <a:pt x="1820735" y="236013"/>
                </a:cubicBezTo>
                <a:cubicBezTo>
                  <a:pt x="1921109" y="175787"/>
                  <a:pt x="1767641" y="286851"/>
                  <a:pt x="1874523" y="209119"/>
                </a:cubicBezTo>
                <a:cubicBezTo>
                  <a:pt x="1898690" y="191543"/>
                  <a:pt x="1925112" y="176462"/>
                  <a:pt x="1946241" y="155331"/>
                </a:cubicBezTo>
                <a:cubicBezTo>
                  <a:pt x="1969419" y="132152"/>
                  <a:pt x="1971501" y="127170"/>
                  <a:pt x="2008994" y="110507"/>
                </a:cubicBezTo>
                <a:cubicBezTo>
                  <a:pt x="2020253" y="105503"/>
                  <a:pt x="2032899" y="104531"/>
                  <a:pt x="2044852" y="101543"/>
                </a:cubicBezTo>
                <a:cubicBezTo>
                  <a:pt x="2097151" y="66677"/>
                  <a:pt x="2043777" y="96946"/>
                  <a:pt x="2125535" y="74648"/>
                </a:cubicBezTo>
                <a:cubicBezTo>
                  <a:pt x="2215938" y="49992"/>
                  <a:pt x="2133478" y="63697"/>
                  <a:pt x="2197252" y="47754"/>
                </a:cubicBezTo>
                <a:cubicBezTo>
                  <a:pt x="2212034" y="44059"/>
                  <a:pt x="2227202" y="42095"/>
                  <a:pt x="2242076" y="38790"/>
                </a:cubicBezTo>
                <a:cubicBezTo>
                  <a:pt x="2254104" y="36117"/>
                  <a:pt x="2265908" y="32498"/>
                  <a:pt x="2277935" y="29825"/>
                </a:cubicBezTo>
                <a:cubicBezTo>
                  <a:pt x="2292809" y="26520"/>
                  <a:pt x="2307976" y="24555"/>
                  <a:pt x="2322758" y="20860"/>
                </a:cubicBezTo>
                <a:cubicBezTo>
                  <a:pt x="2406200" y="0"/>
                  <a:pt x="2258675" y="24893"/>
                  <a:pt x="2412405" y="2931"/>
                </a:cubicBezTo>
                <a:lnTo>
                  <a:pt x="3317841" y="11896"/>
                </a:lnTo>
                <a:cubicBezTo>
                  <a:pt x="3336014" y="12236"/>
                  <a:pt x="3353564" y="18853"/>
                  <a:pt x="3371629" y="20860"/>
                </a:cubicBezTo>
                <a:cubicBezTo>
                  <a:pt x="3407392" y="24834"/>
                  <a:pt x="3443442" y="25851"/>
                  <a:pt x="3479205" y="29825"/>
                </a:cubicBezTo>
                <a:cubicBezTo>
                  <a:pt x="3627584" y="46312"/>
                  <a:pt x="3394496" y="35002"/>
                  <a:pt x="3649535" y="47754"/>
                </a:cubicBezTo>
                <a:cubicBezTo>
                  <a:pt x="3859393" y="58247"/>
                  <a:pt x="4111127" y="61390"/>
                  <a:pt x="4312923" y="65684"/>
                </a:cubicBezTo>
                <a:cubicBezTo>
                  <a:pt x="4336829" y="68672"/>
                  <a:pt x="4362708" y="64679"/>
                  <a:pt x="4384641" y="74648"/>
                </a:cubicBezTo>
                <a:cubicBezTo>
                  <a:pt x="4394885" y="79305"/>
                  <a:pt x="4419915" y="126791"/>
                  <a:pt x="4429464" y="137401"/>
                </a:cubicBezTo>
                <a:cubicBezTo>
                  <a:pt x="4436548" y="145272"/>
                  <a:pt x="4502005" y="215461"/>
                  <a:pt x="4528076" y="227048"/>
                </a:cubicBezTo>
                <a:cubicBezTo>
                  <a:pt x="4542000" y="233236"/>
                  <a:pt x="4557958" y="233025"/>
                  <a:pt x="4572899" y="236013"/>
                </a:cubicBezTo>
                <a:cubicBezTo>
                  <a:pt x="4581864" y="244978"/>
                  <a:pt x="4592425" y="252590"/>
                  <a:pt x="4599794" y="262907"/>
                </a:cubicBezTo>
                <a:cubicBezTo>
                  <a:pt x="4615637" y="285086"/>
                  <a:pt x="4623938" y="320163"/>
                  <a:pt x="4635652" y="343590"/>
                </a:cubicBezTo>
                <a:cubicBezTo>
                  <a:pt x="4643444" y="359175"/>
                  <a:pt x="4652419" y="374234"/>
                  <a:pt x="4662547" y="388413"/>
                </a:cubicBezTo>
                <a:cubicBezTo>
                  <a:pt x="4667460" y="395291"/>
                  <a:pt x="4675788" y="399310"/>
                  <a:pt x="4680476" y="406343"/>
                </a:cubicBezTo>
                <a:cubicBezTo>
                  <a:pt x="4687889" y="417462"/>
                  <a:pt x="4690992" y="431082"/>
                  <a:pt x="4698405" y="442201"/>
                </a:cubicBezTo>
                <a:cubicBezTo>
                  <a:pt x="4703094" y="449234"/>
                  <a:pt x="4711055" y="453531"/>
                  <a:pt x="4716335" y="460131"/>
                </a:cubicBezTo>
                <a:cubicBezTo>
                  <a:pt x="4748940" y="500888"/>
                  <a:pt x="4718330" y="479724"/>
                  <a:pt x="4770123" y="522884"/>
                </a:cubicBezTo>
                <a:cubicBezTo>
                  <a:pt x="4793079" y="542014"/>
                  <a:pt x="4823912" y="552766"/>
                  <a:pt x="4841841" y="576672"/>
                </a:cubicBezTo>
                <a:cubicBezTo>
                  <a:pt x="4876753" y="623222"/>
                  <a:pt x="4855371" y="605849"/>
                  <a:pt x="4904594" y="630460"/>
                </a:cubicBezTo>
                <a:cubicBezTo>
                  <a:pt x="4929320" y="663429"/>
                  <a:pt x="4934850" y="674324"/>
                  <a:pt x="4967347" y="702178"/>
                </a:cubicBezTo>
                <a:cubicBezTo>
                  <a:pt x="4999435" y="729682"/>
                  <a:pt x="4991954" y="712607"/>
                  <a:pt x="5030099" y="738037"/>
                </a:cubicBezTo>
                <a:cubicBezTo>
                  <a:pt x="5037132" y="742725"/>
                  <a:pt x="5040781" y="751618"/>
                  <a:pt x="5048029" y="755966"/>
                </a:cubicBezTo>
                <a:cubicBezTo>
                  <a:pt x="5056132" y="760828"/>
                  <a:pt x="5066237" y="761209"/>
                  <a:pt x="5074923" y="764931"/>
                </a:cubicBezTo>
                <a:cubicBezTo>
                  <a:pt x="5087206" y="770195"/>
                  <a:pt x="5098829" y="776884"/>
                  <a:pt x="5110782" y="782860"/>
                </a:cubicBezTo>
                <a:cubicBezTo>
                  <a:pt x="5122735" y="794813"/>
                  <a:pt x="5132146" y="810022"/>
                  <a:pt x="5146641" y="818719"/>
                </a:cubicBezTo>
                <a:cubicBezTo>
                  <a:pt x="5186937" y="842897"/>
                  <a:pt x="5205416" y="853018"/>
                  <a:pt x="5245252" y="881472"/>
                </a:cubicBezTo>
                <a:cubicBezTo>
                  <a:pt x="5269568" y="898841"/>
                  <a:pt x="5299041" y="911354"/>
                  <a:pt x="5316970" y="935260"/>
                </a:cubicBezTo>
                <a:cubicBezTo>
                  <a:pt x="5335069" y="959392"/>
                  <a:pt x="5354725" y="989122"/>
                  <a:pt x="5379723" y="1006978"/>
                </a:cubicBezTo>
                <a:cubicBezTo>
                  <a:pt x="5387412" y="1012471"/>
                  <a:pt x="5397652" y="1012955"/>
                  <a:pt x="5406617" y="1015943"/>
                </a:cubicBezTo>
                <a:cubicBezTo>
                  <a:pt x="5420569" y="1029895"/>
                  <a:pt x="5440435" y="1053277"/>
                  <a:pt x="5460405" y="1060766"/>
                </a:cubicBezTo>
                <a:cubicBezTo>
                  <a:pt x="5474672" y="1066116"/>
                  <a:pt x="5490288" y="1066743"/>
                  <a:pt x="5505229" y="1069731"/>
                </a:cubicBezTo>
                <a:cubicBezTo>
                  <a:pt x="5532123" y="1087660"/>
                  <a:pt x="5563055" y="1100664"/>
                  <a:pt x="5585911" y="1123519"/>
                </a:cubicBezTo>
                <a:cubicBezTo>
                  <a:pt x="5609088" y="1146695"/>
                  <a:pt x="5611177" y="1151682"/>
                  <a:pt x="5648664" y="1168343"/>
                </a:cubicBezTo>
                <a:cubicBezTo>
                  <a:pt x="5659923" y="1173347"/>
                  <a:pt x="5672570" y="1174319"/>
                  <a:pt x="5684523" y="1177307"/>
                </a:cubicBezTo>
                <a:cubicBezTo>
                  <a:pt x="5719543" y="1212329"/>
                  <a:pt x="5682795" y="1180926"/>
                  <a:pt x="5729347" y="1204201"/>
                </a:cubicBezTo>
                <a:cubicBezTo>
                  <a:pt x="5738984" y="1209019"/>
                  <a:pt x="5747474" y="1215868"/>
                  <a:pt x="5756241" y="1222131"/>
                </a:cubicBezTo>
                <a:cubicBezTo>
                  <a:pt x="5768399" y="1230815"/>
                  <a:pt x="5778735" y="1242343"/>
                  <a:pt x="5792099" y="1249025"/>
                </a:cubicBezTo>
                <a:cubicBezTo>
                  <a:pt x="5803119" y="1254535"/>
                  <a:pt x="5816005" y="1255002"/>
                  <a:pt x="5827958" y="1257990"/>
                </a:cubicBezTo>
                <a:cubicBezTo>
                  <a:pt x="5852256" y="1282288"/>
                  <a:pt x="5877863" y="1312119"/>
                  <a:pt x="5908641" y="1329707"/>
                </a:cubicBezTo>
                <a:cubicBezTo>
                  <a:pt x="5916846" y="1334395"/>
                  <a:pt x="5927083" y="1334446"/>
                  <a:pt x="5935535" y="1338672"/>
                </a:cubicBezTo>
                <a:cubicBezTo>
                  <a:pt x="5945172" y="1343490"/>
                  <a:pt x="5953464" y="1350625"/>
                  <a:pt x="5962429" y="1356601"/>
                </a:cubicBezTo>
                <a:cubicBezTo>
                  <a:pt x="5982418" y="1383254"/>
                  <a:pt x="6006452" y="1418821"/>
                  <a:pt x="6034147" y="1437284"/>
                </a:cubicBezTo>
                <a:cubicBezTo>
                  <a:pt x="6100913" y="1481794"/>
                  <a:pt x="6018918" y="1424592"/>
                  <a:pt x="6087935" y="1482107"/>
                </a:cubicBezTo>
                <a:cubicBezTo>
                  <a:pt x="6096212" y="1489005"/>
                  <a:pt x="6106912" y="1492729"/>
                  <a:pt x="6114829" y="1500037"/>
                </a:cubicBezTo>
                <a:cubicBezTo>
                  <a:pt x="6178220" y="1558552"/>
                  <a:pt x="6192138" y="1570618"/>
                  <a:pt x="6231370" y="1625543"/>
                </a:cubicBezTo>
                <a:cubicBezTo>
                  <a:pt x="6237632" y="1634310"/>
                  <a:pt x="6244481" y="1642800"/>
                  <a:pt x="6249299" y="1652437"/>
                </a:cubicBezTo>
                <a:cubicBezTo>
                  <a:pt x="6287710" y="1729259"/>
                  <a:pt x="6247146" y="1666598"/>
                  <a:pt x="6285158" y="1733119"/>
                </a:cubicBezTo>
                <a:cubicBezTo>
                  <a:pt x="6313612" y="1782913"/>
                  <a:pt x="6296157" y="1737187"/>
                  <a:pt x="6329982" y="1804837"/>
                </a:cubicBezTo>
                <a:cubicBezTo>
                  <a:pt x="6340159" y="1825192"/>
                  <a:pt x="6345719" y="1847755"/>
                  <a:pt x="6356876" y="1867590"/>
                </a:cubicBezTo>
                <a:cubicBezTo>
                  <a:pt x="6372722" y="1895762"/>
                  <a:pt x="6400442" y="1917608"/>
                  <a:pt x="6410664" y="1948272"/>
                </a:cubicBezTo>
                <a:cubicBezTo>
                  <a:pt x="6413652" y="1957237"/>
                  <a:pt x="6413726" y="1967787"/>
                  <a:pt x="6419629" y="1975166"/>
                </a:cubicBezTo>
                <a:cubicBezTo>
                  <a:pt x="6426360" y="1983579"/>
                  <a:pt x="6438904" y="1985477"/>
                  <a:pt x="6446523" y="1993096"/>
                </a:cubicBezTo>
                <a:cubicBezTo>
                  <a:pt x="6457088" y="2003661"/>
                  <a:pt x="6463422" y="2017848"/>
                  <a:pt x="6473417" y="2028954"/>
                </a:cubicBezTo>
                <a:cubicBezTo>
                  <a:pt x="6525159" y="2086445"/>
                  <a:pt x="6510584" y="2074433"/>
                  <a:pt x="6563064" y="2100672"/>
                </a:cubicBezTo>
                <a:cubicBezTo>
                  <a:pt x="6646998" y="2184606"/>
                  <a:pt x="6514391" y="2053979"/>
                  <a:pt x="6634782" y="2163425"/>
                </a:cubicBezTo>
                <a:cubicBezTo>
                  <a:pt x="6653544" y="2180481"/>
                  <a:pt x="6670641" y="2199284"/>
                  <a:pt x="6688570" y="2217213"/>
                </a:cubicBezTo>
                <a:cubicBezTo>
                  <a:pt x="6696189" y="2224832"/>
                  <a:pt x="6707187" y="2228245"/>
                  <a:pt x="6715464" y="2235143"/>
                </a:cubicBezTo>
                <a:cubicBezTo>
                  <a:pt x="6760230" y="2272449"/>
                  <a:pt x="6721990" y="2255248"/>
                  <a:pt x="6769252" y="2271001"/>
                </a:cubicBezTo>
                <a:lnTo>
                  <a:pt x="6805111" y="2324790"/>
                </a:lnTo>
                <a:lnTo>
                  <a:pt x="6823041" y="2351684"/>
                </a:lnTo>
                <a:cubicBezTo>
                  <a:pt x="6838872" y="2399179"/>
                  <a:pt x="6855700" y="2423877"/>
                  <a:pt x="6832005" y="2477190"/>
                </a:cubicBezTo>
                <a:cubicBezTo>
                  <a:pt x="6828167" y="2485825"/>
                  <a:pt x="6814197" y="2483558"/>
                  <a:pt x="6805111" y="2486154"/>
                </a:cubicBezTo>
                <a:cubicBezTo>
                  <a:pt x="6793264" y="2489539"/>
                  <a:pt x="6781099" y="2491734"/>
                  <a:pt x="6769252" y="2495119"/>
                </a:cubicBezTo>
                <a:cubicBezTo>
                  <a:pt x="6760166" y="2497715"/>
                  <a:pt x="6751655" y="2502394"/>
                  <a:pt x="6742358" y="2504084"/>
                </a:cubicBezTo>
                <a:cubicBezTo>
                  <a:pt x="6718655" y="2508394"/>
                  <a:pt x="6694521" y="2509864"/>
                  <a:pt x="6670641" y="2513048"/>
                </a:cubicBezTo>
                <a:cubicBezTo>
                  <a:pt x="6491488" y="2536935"/>
                  <a:pt x="6665161" y="2525215"/>
                  <a:pt x="6276194" y="2530978"/>
                </a:cubicBezTo>
                <a:lnTo>
                  <a:pt x="5397652" y="2539943"/>
                </a:lnTo>
                <a:lnTo>
                  <a:pt x="4635652" y="2522013"/>
                </a:lnTo>
                <a:cubicBezTo>
                  <a:pt x="4614553" y="2520872"/>
                  <a:pt x="4593884" y="2515517"/>
                  <a:pt x="4572899" y="2513048"/>
                </a:cubicBezTo>
                <a:cubicBezTo>
                  <a:pt x="4543073" y="2509539"/>
                  <a:pt x="4513225" y="2505957"/>
                  <a:pt x="4483252" y="2504084"/>
                </a:cubicBezTo>
                <a:cubicBezTo>
                  <a:pt x="3968152" y="2471891"/>
                  <a:pt x="4516798" y="2512871"/>
                  <a:pt x="4169488" y="2486154"/>
                </a:cubicBezTo>
                <a:cubicBezTo>
                  <a:pt x="4052306" y="2462720"/>
                  <a:pt x="4173690" y="2484642"/>
                  <a:pt x="3927441" y="2468225"/>
                </a:cubicBezTo>
                <a:cubicBezTo>
                  <a:pt x="3903402" y="2466622"/>
                  <a:pt x="3879783" y="2460494"/>
                  <a:pt x="3855723" y="2459260"/>
                </a:cubicBezTo>
                <a:cubicBezTo>
                  <a:pt x="3763161" y="2454513"/>
                  <a:pt x="3670452" y="2453284"/>
                  <a:pt x="3577817" y="2450296"/>
                </a:cubicBezTo>
                <a:cubicBezTo>
                  <a:pt x="3457272" y="2433075"/>
                  <a:pt x="3554017" y="2445123"/>
                  <a:pt x="3362664" y="2432366"/>
                </a:cubicBezTo>
                <a:cubicBezTo>
                  <a:pt x="3323789" y="2429774"/>
                  <a:pt x="3284970" y="2426389"/>
                  <a:pt x="3246123" y="2423401"/>
                </a:cubicBezTo>
                <a:cubicBezTo>
                  <a:pt x="3147135" y="2398656"/>
                  <a:pt x="3184659" y="2405472"/>
                  <a:pt x="2995111" y="2405472"/>
                </a:cubicBezTo>
                <a:cubicBezTo>
                  <a:pt x="2860607" y="2405472"/>
                  <a:pt x="2726170" y="2411449"/>
                  <a:pt x="2591699" y="2414437"/>
                </a:cubicBezTo>
                <a:cubicBezTo>
                  <a:pt x="2152474" y="2436398"/>
                  <a:pt x="2352708" y="2427936"/>
                  <a:pt x="1991064" y="2441331"/>
                </a:cubicBezTo>
                <a:cubicBezTo>
                  <a:pt x="1725262" y="2464444"/>
                  <a:pt x="1853779" y="2455815"/>
                  <a:pt x="1605582" y="2468225"/>
                </a:cubicBezTo>
                <a:cubicBezTo>
                  <a:pt x="1166176" y="2614699"/>
                  <a:pt x="679194" y="2473873"/>
                  <a:pt x="216052" y="2468225"/>
                </a:cubicBezTo>
                <a:cubicBezTo>
                  <a:pt x="180072" y="2467786"/>
                  <a:pt x="144335" y="2462248"/>
                  <a:pt x="108476" y="2459260"/>
                </a:cubicBezTo>
                <a:cubicBezTo>
                  <a:pt x="82735" y="2450680"/>
                  <a:pt x="80060" y="2454243"/>
                  <a:pt x="63652" y="2432366"/>
                </a:cubicBezTo>
                <a:cubicBezTo>
                  <a:pt x="50723" y="2415127"/>
                  <a:pt x="27794" y="2378578"/>
                  <a:pt x="27794" y="2378578"/>
                </a:cubicBezTo>
                <a:cubicBezTo>
                  <a:pt x="30782" y="2330766"/>
                  <a:pt x="23241" y="2281101"/>
                  <a:pt x="36758" y="2235143"/>
                </a:cubicBezTo>
                <a:cubicBezTo>
                  <a:pt x="40235" y="2223323"/>
                  <a:pt x="61597" y="2231688"/>
                  <a:pt x="72617" y="2226178"/>
                </a:cubicBezTo>
                <a:cubicBezTo>
                  <a:pt x="171048" y="2176962"/>
                  <a:pt x="0" y="2238428"/>
                  <a:pt x="117441" y="2199284"/>
                </a:cubicBezTo>
                <a:cubicBezTo>
                  <a:pt x="126406" y="2193307"/>
                  <a:pt x="134698" y="2186172"/>
                  <a:pt x="144335" y="2181354"/>
                </a:cubicBezTo>
                <a:cubicBezTo>
                  <a:pt x="152787" y="2177128"/>
                  <a:pt x="171229" y="2172390"/>
                  <a:pt x="171229" y="2172390"/>
                </a:cubicBezTo>
                <a:lnTo>
                  <a:pt x="171229" y="2172390"/>
                </a:lnTo>
              </a:path>
            </a:pathLst>
          </a:custGeom>
          <a:solidFill>
            <a:schemeClr val="accent6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5400000">
            <a:off x="1076932" y="-1076932"/>
            <a:ext cx="7010400" cy="9164264"/>
            <a:chOff x="0" y="0"/>
            <a:chExt cx="7010400" cy="9164264"/>
          </a:xfrm>
        </p:grpSpPr>
        <p:sp>
          <p:nvSpPr>
            <p:cNvPr id="3" name="Rectangle 2"/>
            <p:cNvSpPr/>
            <p:nvPr/>
          </p:nvSpPr>
          <p:spPr>
            <a:xfrm>
              <a:off x="0" y="7162800"/>
              <a:ext cx="6858000" cy="19812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6858000" cy="3733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Double Wave 4"/>
            <p:cNvSpPr/>
            <p:nvPr/>
          </p:nvSpPr>
          <p:spPr>
            <a:xfrm>
              <a:off x="0" y="4495800"/>
              <a:ext cx="6858000" cy="1447800"/>
            </a:xfrm>
            <a:prstGeom prst="doubleWav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ouble Wave 5"/>
            <p:cNvSpPr/>
            <p:nvPr/>
          </p:nvSpPr>
          <p:spPr>
            <a:xfrm>
              <a:off x="0" y="3352800"/>
              <a:ext cx="6858000" cy="1447800"/>
            </a:xfrm>
            <a:prstGeom prst="doubleWav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Double Wave 6"/>
            <p:cNvSpPr/>
            <p:nvPr/>
          </p:nvSpPr>
          <p:spPr>
            <a:xfrm>
              <a:off x="0" y="5562600"/>
              <a:ext cx="6858000" cy="1447800"/>
            </a:xfrm>
            <a:prstGeom prst="doubleWave">
              <a:avLst/>
            </a:prstGeom>
            <a:solidFill>
              <a:srgbClr val="CDB67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ouble Wave 7"/>
            <p:cNvSpPr/>
            <p:nvPr/>
          </p:nvSpPr>
          <p:spPr>
            <a:xfrm>
              <a:off x="0" y="6096000"/>
              <a:ext cx="6858000" cy="1447800"/>
            </a:xfrm>
            <a:prstGeom prst="doubleWave">
              <a:avLst/>
            </a:prstGeom>
            <a:solidFill>
              <a:srgbClr val="BF77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28"/>
            <p:cNvGrpSpPr/>
            <p:nvPr/>
          </p:nvGrpSpPr>
          <p:grpSpPr>
            <a:xfrm>
              <a:off x="0" y="304800"/>
              <a:ext cx="3276600" cy="4457699"/>
              <a:chOff x="762000" y="2095501"/>
              <a:chExt cx="4572000" cy="5524499"/>
            </a:xfrm>
          </p:grpSpPr>
          <p:sp>
            <p:nvSpPr>
              <p:cNvPr id="304" name="Double Wave 29"/>
              <p:cNvSpPr/>
              <p:nvPr/>
            </p:nvSpPr>
            <p:spPr>
              <a:xfrm rot="16200000">
                <a:off x="1371600" y="5410200"/>
                <a:ext cx="3733800" cy="6858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Double Wave 30"/>
              <p:cNvSpPr/>
              <p:nvPr/>
            </p:nvSpPr>
            <p:spPr>
              <a:xfrm rot="17934434">
                <a:off x="2664847" y="4538188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Double Wave 31"/>
              <p:cNvSpPr/>
              <p:nvPr/>
            </p:nvSpPr>
            <p:spPr>
              <a:xfrm rot="13896142">
                <a:off x="1284217" y="5005053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7" name="Group 72"/>
              <p:cNvGrpSpPr/>
              <p:nvPr/>
            </p:nvGrpSpPr>
            <p:grpSpPr>
              <a:xfrm>
                <a:off x="762000" y="32766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374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384" name="4-Point Star 6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5" name="4-Point Star 6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5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382" name="4-Point Star 38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3" name="4-Point Star 38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6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380" name="4-Point Star 37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1" name="4-Point Star 38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7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378" name="4-Point Star 37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9" name="4-Point Star 378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8" name="Group 75"/>
              <p:cNvGrpSpPr/>
              <p:nvPr/>
            </p:nvGrpSpPr>
            <p:grpSpPr>
              <a:xfrm>
                <a:off x="2209800" y="3352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362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372" name="4-Point Star 9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4-Point Star 9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3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370" name="4-Point Star 36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4-Point Star 37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4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368" name="4-Point Star 36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9" name="4-Point Star 36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5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366" name="4-Point Star 36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4-Point Star 366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9" name="Group 88"/>
              <p:cNvGrpSpPr/>
              <p:nvPr/>
            </p:nvGrpSpPr>
            <p:grpSpPr>
              <a:xfrm>
                <a:off x="3657600" y="2971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350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360" name="4-Point Star 8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1" name="4-Point Star 8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1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358" name="4-Point Star 35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9" name="4-Point Star 35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2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356" name="4-Point Star 35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7" name="4-Point Star 35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3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354" name="4-Point Star 35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4-Point Star 354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0" name="Group 101"/>
              <p:cNvGrpSpPr/>
              <p:nvPr/>
            </p:nvGrpSpPr>
            <p:grpSpPr>
              <a:xfrm rot="15596160">
                <a:off x="2410685" y="2545642"/>
                <a:ext cx="1445720" cy="1464996"/>
                <a:chOff x="1295400" y="914400"/>
                <a:chExt cx="1676400" cy="1752602"/>
              </a:xfrm>
            </p:grpSpPr>
            <p:grpSp>
              <p:nvGrpSpPr>
                <p:cNvPr id="338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348" name="4-Point Star 7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9" name="4-Point Star 7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9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346" name="4-Point Star 7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7" name="4-Point Star 34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0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344" name="4-Point Star 6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5" name="4-Point Star 7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1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342" name="4-Point Star 6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3" name="4-Point Star 68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1" name="Group 114"/>
              <p:cNvGrpSpPr/>
              <p:nvPr/>
            </p:nvGrpSpPr>
            <p:grpSpPr>
              <a:xfrm rot="3316305">
                <a:off x="1447800" y="20574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326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336" name="4-Point Star 33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7" name="4-Point Star 33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7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334" name="4-Point Star 33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5" name="4-Point Star 33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8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332" name="4-Point Star 33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4-Point Star 33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9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330" name="4-Point Star 32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1" name="4-Point Star 33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12" name="Group 127"/>
              <p:cNvGrpSpPr/>
              <p:nvPr/>
            </p:nvGrpSpPr>
            <p:grpSpPr>
              <a:xfrm rot="4539150">
                <a:off x="3594295" y="2497694"/>
                <a:ext cx="1371287" cy="1405920"/>
                <a:chOff x="1295400" y="914400"/>
                <a:chExt cx="1676400" cy="1752602"/>
              </a:xfrm>
            </p:grpSpPr>
            <p:grpSp>
              <p:nvGrpSpPr>
                <p:cNvPr id="314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324" name="4-Point Star 32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4-Point Star 32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5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322" name="4-Point Star 32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4-Point Star 32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6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320" name="4-Point Star 31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4-Point Star 32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7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318" name="4-Point Star 31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9" name="4-Point Star 318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13" name="Oval 38"/>
              <p:cNvSpPr/>
              <p:nvPr/>
            </p:nvSpPr>
            <p:spPr>
              <a:xfrm>
                <a:off x="2971800" y="5257800"/>
                <a:ext cx="533400" cy="12192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94"/>
            <p:cNvGrpSpPr/>
            <p:nvPr/>
          </p:nvGrpSpPr>
          <p:grpSpPr>
            <a:xfrm>
              <a:off x="4343400" y="457200"/>
              <a:ext cx="2667000" cy="4381499"/>
              <a:chOff x="762000" y="2095501"/>
              <a:chExt cx="4572000" cy="5524499"/>
            </a:xfrm>
          </p:grpSpPr>
          <p:sp>
            <p:nvSpPr>
              <p:cNvPr id="222" name="Double Wave 221"/>
              <p:cNvSpPr/>
              <p:nvPr/>
            </p:nvSpPr>
            <p:spPr>
              <a:xfrm rot="16200000">
                <a:off x="1371600" y="5410200"/>
                <a:ext cx="3733800" cy="6858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Double Wave 222"/>
              <p:cNvSpPr/>
              <p:nvPr/>
            </p:nvSpPr>
            <p:spPr>
              <a:xfrm rot="17934434">
                <a:off x="2664847" y="4538188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Double Wave 223"/>
              <p:cNvSpPr/>
              <p:nvPr/>
            </p:nvSpPr>
            <p:spPr>
              <a:xfrm rot="13896142">
                <a:off x="1284217" y="5005053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5" name="Group 72"/>
              <p:cNvGrpSpPr/>
              <p:nvPr/>
            </p:nvGrpSpPr>
            <p:grpSpPr>
              <a:xfrm>
                <a:off x="762000" y="32766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292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302" name="4-Point Star 6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4-Point Star 6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3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300" name="4-Point Star 29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4-Point Star 30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4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298" name="4-Point Star 29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4-Point Star 29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5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296" name="4-Point Star 26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7" name="4-Point Star 27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26" name="Group 75"/>
              <p:cNvGrpSpPr/>
              <p:nvPr/>
            </p:nvGrpSpPr>
            <p:grpSpPr>
              <a:xfrm>
                <a:off x="2209800" y="3352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280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290" name="4-Point Star 28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1" name="4-Point Star 29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1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288" name="4-Point Star 28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9" name="4-Point Star 28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2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286" name="4-Point Star 28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7" name="4-Point Star 28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3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284" name="4-Point Star 25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4-Point Star 258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27" name="Group 88"/>
              <p:cNvGrpSpPr/>
              <p:nvPr/>
            </p:nvGrpSpPr>
            <p:grpSpPr>
              <a:xfrm>
                <a:off x="3657600" y="2971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268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278" name="4-Point Star 27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9" name="4-Point Star 27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9" name="Group 63"/>
                <p:cNvGrpSpPr/>
                <p:nvPr/>
              </p:nvGrpSpPr>
              <p:grpSpPr>
                <a:xfrm>
                  <a:off x="1491154" y="1219199"/>
                  <a:ext cx="1480646" cy="944330"/>
                  <a:chOff x="1694332" y="3810000"/>
                  <a:chExt cx="1506068" cy="1282075"/>
                </a:xfrm>
              </p:grpSpPr>
              <p:sp>
                <p:nvSpPr>
                  <p:cNvPr id="276" name="4-Point Star 27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7" name="4-Point Star 276"/>
                  <p:cNvSpPr/>
                  <p:nvPr/>
                </p:nvSpPr>
                <p:spPr>
                  <a:xfrm rot="19397995">
                    <a:off x="1694332" y="3949074"/>
                    <a:ext cx="990600" cy="1143001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0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274" name="4-Point Star 27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5" name="4-Point Star 27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1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272" name="4-Point Star 24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3" name="4-Point Star 246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28" name="Group 101"/>
              <p:cNvGrpSpPr/>
              <p:nvPr/>
            </p:nvGrpSpPr>
            <p:grpSpPr>
              <a:xfrm rot="15596160">
                <a:off x="2410685" y="2545642"/>
                <a:ext cx="1445720" cy="1464996"/>
                <a:chOff x="1295400" y="914400"/>
                <a:chExt cx="1676400" cy="1752602"/>
              </a:xfrm>
            </p:grpSpPr>
            <p:grpSp>
              <p:nvGrpSpPr>
                <p:cNvPr id="256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266" name="4-Point Star 26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4-Point Star 26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7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264" name="4-Point Star 26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4-Point Star 26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8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262" name="4-Point Star 26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4-Point Star 26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9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260" name="4-Point Star 23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4-Point Star 234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29" name="Group 114"/>
              <p:cNvGrpSpPr/>
              <p:nvPr/>
            </p:nvGrpSpPr>
            <p:grpSpPr>
              <a:xfrm rot="3316305">
                <a:off x="1447800" y="20574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244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254" name="4-Point Star 22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4-Point Star 22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5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252" name="4-Point Star 22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3" name="4-Point Star 22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6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250" name="4-Point Star 24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1" name="4-Point Star 22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7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248" name="4-Point Star 24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9" name="4-Point Star 248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30" name="Group 127"/>
              <p:cNvGrpSpPr/>
              <p:nvPr/>
            </p:nvGrpSpPr>
            <p:grpSpPr>
              <a:xfrm rot="4539150">
                <a:off x="3594295" y="2497694"/>
                <a:ext cx="1371287" cy="1405920"/>
                <a:chOff x="1295400" y="914400"/>
                <a:chExt cx="1676400" cy="1752602"/>
              </a:xfrm>
            </p:grpSpPr>
            <p:grpSp>
              <p:nvGrpSpPr>
                <p:cNvPr id="232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242" name="4-Point Star 24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4-Point Star 24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3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240" name="4-Point Star 23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4-Point Star 24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4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238" name="4-Point Star 23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4-Point Star 23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5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236" name="4-Point Star 23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7" name="4-Point Star 236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31" name="Oval 230"/>
              <p:cNvSpPr/>
              <p:nvPr/>
            </p:nvSpPr>
            <p:spPr>
              <a:xfrm>
                <a:off x="2971800" y="5257800"/>
                <a:ext cx="533400" cy="12192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277"/>
            <p:cNvGrpSpPr/>
            <p:nvPr/>
          </p:nvGrpSpPr>
          <p:grpSpPr>
            <a:xfrm>
              <a:off x="3505200" y="1676400"/>
              <a:ext cx="2549022" cy="4030629"/>
              <a:chOff x="5791200" y="1828800"/>
              <a:chExt cx="2549022" cy="4030629"/>
            </a:xfrm>
          </p:grpSpPr>
          <p:sp>
            <p:nvSpPr>
              <p:cNvPr id="204" name="Rectangle 203"/>
              <p:cNvSpPr/>
              <p:nvPr/>
            </p:nvSpPr>
            <p:spPr>
              <a:xfrm>
                <a:off x="6874105" y="2354229"/>
                <a:ext cx="304800" cy="3505200"/>
              </a:xfrm>
              <a:prstGeom prst="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Lightning Bolt 204"/>
              <p:cNvSpPr/>
              <p:nvPr/>
            </p:nvSpPr>
            <p:spPr>
              <a:xfrm rot="20382424">
                <a:off x="7008188" y="4074826"/>
                <a:ext cx="1332034" cy="1451022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Lightning Bolt 205"/>
              <p:cNvSpPr/>
              <p:nvPr/>
            </p:nvSpPr>
            <p:spPr>
              <a:xfrm rot="21317321">
                <a:off x="6930454" y="4080932"/>
                <a:ext cx="1283495" cy="1424865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Lightning Bolt 206"/>
              <p:cNvSpPr/>
              <p:nvPr/>
            </p:nvSpPr>
            <p:spPr>
              <a:xfrm>
                <a:off x="6821455" y="1828800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Lightning Bolt 207"/>
              <p:cNvSpPr/>
              <p:nvPr/>
            </p:nvSpPr>
            <p:spPr>
              <a:xfrm>
                <a:off x="6745255" y="213359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Lightning Bolt 208"/>
              <p:cNvSpPr/>
              <p:nvPr/>
            </p:nvSpPr>
            <p:spPr>
              <a:xfrm>
                <a:off x="6897654" y="2590801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Lightning Bolt 209"/>
              <p:cNvSpPr/>
              <p:nvPr/>
            </p:nvSpPr>
            <p:spPr>
              <a:xfrm>
                <a:off x="6797905" y="288762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Lightning Bolt 210"/>
              <p:cNvSpPr/>
              <p:nvPr/>
            </p:nvSpPr>
            <p:spPr>
              <a:xfrm>
                <a:off x="6721705" y="3421029"/>
                <a:ext cx="1447800" cy="12954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Lightning Bolt 211"/>
              <p:cNvSpPr/>
              <p:nvPr/>
            </p:nvSpPr>
            <p:spPr>
              <a:xfrm rot="1217576" flipH="1">
                <a:off x="5895979" y="4131375"/>
                <a:ext cx="1366504" cy="1634752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Lightning Bolt 212"/>
              <p:cNvSpPr/>
              <p:nvPr/>
            </p:nvSpPr>
            <p:spPr>
              <a:xfrm rot="282679" flipH="1">
                <a:off x="5791200" y="3788978"/>
                <a:ext cx="1448252" cy="15229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Lightning Bolt 213"/>
              <p:cNvSpPr/>
              <p:nvPr/>
            </p:nvSpPr>
            <p:spPr>
              <a:xfrm flipH="1">
                <a:off x="6337007" y="189702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Lightning Bolt 214"/>
              <p:cNvSpPr/>
              <p:nvPr/>
            </p:nvSpPr>
            <p:spPr>
              <a:xfrm flipH="1">
                <a:off x="6413207" y="220182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Lightning Bolt 215"/>
              <p:cNvSpPr/>
              <p:nvPr/>
            </p:nvSpPr>
            <p:spPr>
              <a:xfrm flipH="1">
                <a:off x="6260808" y="2659030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Lightning Bolt 216"/>
              <p:cNvSpPr/>
              <p:nvPr/>
            </p:nvSpPr>
            <p:spPr>
              <a:xfrm flipH="1">
                <a:off x="6360557" y="295585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Lightning Bolt 217"/>
              <p:cNvSpPr/>
              <p:nvPr/>
            </p:nvSpPr>
            <p:spPr>
              <a:xfrm flipH="1">
                <a:off x="6284357" y="348925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6781800" y="22098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6781800" y="31242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6705600" y="39624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296"/>
            <p:cNvGrpSpPr/>
            <p:nvPr/>
          </p:nvGrpSpPr>
          <p:grpSpPr>
            <a:xfrm>
              <a:off x="1828800" y="1371600"/>
              <a:ext cx="2549022" cy="4030629"/>
              <a:chOff x="5791200" y="1828800"/>
              <a:chExt cx="2549022" cy="4030629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6874105" y="2354229"/>
                <a:ext cx="304800" cy="3505200"/>
              </a:xfrm>
              <a:prstGeom prst="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Lightning Bolt 186"/>
              <p:cNvSpPr/>
              <p:nvPr/>
            </p:nvSpPr>
            <p:spPr>
              <a:xfrm rot="20382424">
                <a:off x="7008188" y="4074826"/>
                <a:ext cx="1332034" cy="1451022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Lightning Bolt 187"/>
              <p:cNvSpPr/>
              <p:nvPr/>
            </p:nvSpPr>
            <p:spPr>
              <a:xfrm rot="21317321">
                <a:off x="6930454" y="4080932"/>
                <a:ext cx="1283495" cy="1424865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Lightning Bolt 188"/>
              <p:cNvSpPr/>
              <p:nvPr/>
            </p:nvSpPr>
            <p:spPr>
              <a:xfrm>
                <a:off x="6821455" y="1828800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Lightning Bolt 189"/>
              <p:cNvSpPr/>
              <p:nvPr/>
            </p:nvSpPr>
            <p:spPr>
              <a:xfrm>
                <a:off x="6745255" y="213359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Lightning Bolt 190"/>
              <p:cNvSpPr/>
              <p:nvPr/>
            </p:nvSpPr>
            <p:spPr>
              <a:xfrm>
                <a:off x="6897654" y="2590801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Lightning Bolt 191"/>
              <p:cNvSpPr/>
              <p:nvPr/>
            </p:nvSpPr>
            <p:spPr>
              <a:xfrm>
                <a:off x="6797905" y="288762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Lightning Bolt 192"/>
              <p:cNvSpPr/>
              <p:nvPr/>
            </p:nvSpPr>
            <p:spPr>
              <a:xfrm>
                <a:off x="6721705" y="3421029"/>
                <a:ext cx="1447800" cy="12954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Lightning Bolt 193"/>
              <p:cNvSpPr/>
              <p:nvPr/>
            </p:nvSpPr>
            <p:spPr>
              <a:xfrm rot="1217576" flipH="1">
                <a:off x="5895979" y="4131375"/>
                <a:ext cx="1366504" cy="1634752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Lightning Bolt 194"/>
              <p:cNvSpPr/>
              <p:nvPr/>
            </p:nvSpPr>
            <p:spPr>
              <a:xfrm rot="282679" flipH="1">
                <a:off x="5791200" y="3788978"/>
                <a:ext cx="1448252" cy="15229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Lightning Bolt 195"/>
              <p:cNvSpPr/>
              <p:nvPr/>
            </p:nvSpPr>
            <p:spPr>
              <a:xfrm flipH="1">
                <a:off x="6337007" y="189702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Lightning Bolt 196"/>
              <p:cNvSpPr/>
              <p:nvPr/>
            </p:nvSpPr>
            <p:spPr>
              <a:xfrm flipH="1">
                <a:off x="6413207" y="220182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Lightning Bolt 197"/>
              <p:cNvSpPr/>
              <p:nvPr/>
            </p:nvSpPr>
            <p:spPr>
              <a:xfrm flipH="1">
                <a:off x="6260808" y="2659030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Lightning Bolt 198"/>
              <p:cNvSpPr/>
              <p:nvPr/>
            </p:nvSpPr>
            <p:spPr>
              <a:xfrm flipH="1">
                <a:off x="6360557" y="295585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Lightning Bolt 199"/>
              <p:cNvSpPr/>
              <p:nvPr/>
            </p:nvSpPr>
            <p:spPr>
              <a:xfrm flipH="1">
                <a:off x="6284357" y="348925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6781800" y="22098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6781800" y="31242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6705600" y="39624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15"/>
            <p:cNvGrpSpPr/>
            <p:nvPr/>
          </p:nvGrpSpPr>
          <p:grpSpPr>
            <a:xfrm>
              <a:off x="228600" y="2133600"/>
              <a:ext cx="1524000" cy="2743200"/>
              <a:chOff x="5791200" y="1828800"/>
              <a:chExt cx="2549022" cy="4030629"/>
            </a:xfrm>
          </p:grpSpPr>
          <p:sp>
            <p:nvSpPr>
              <p:cNvPr id="168" name="Rectangle 167"/>
              <p:cNvSpPr/>
              <p:nvPr/>
            </p:nvSpPr>
            <p:spPr>
              <a:xfrm>
                <a:off x="6874105" y="2354229"/>
                <a:ext cx="304800" cy="3505200"/>
              </a:xfrm>
              <a:prstGeom prst="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Lightning Bolt 168"/>
              <p:cNvSpPr/>
              <p:nvPr/>
            </p:nvSpPr>
            <p:spPr>
              <a:xfrm rot="20382424">
                <a:off x="7008188" y="4074826"/>
                <a:ext cx="1332034" cy="1451022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Lightning Bolt 169"/>
              <p:cNvSpPr/>
              <p:nvPr/>
            </p:nvSpPr>
            <p:spPr>
              <a:xfrm rot="21317321">
                <a:off x="6930454" y="4080932"/>
                <a:ext cx="1283495" cy="1424865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Lightning Bolt 170"/>
              <p:cNvSpPr/>
              <p:nvPr/>
            </p:nvSpPr>
            <p:spPr>
              <a:xfrm>
                <a:off x="6821455" y="1828800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Lightning Bolt 171"/>
              <p:cNvSpPr/>
              <p:nvPr/>
            </p:nvSpPr>
            <p:spPr>
              <a:xfrm>
                <a:off x="6745255" y="213359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Lightning Bolt 172"/>
              <p:cNvSpPr/>
              <p:nvPr/>
            </p:nvSpPr>
            <p:spPr>
              <a:xfrm>
                <a:off x="6897654" y="2590801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Lightning Bolt 173"/>
              <p:cNvSpPr/>
              <p:nvPr/>
            </p:nvSpPr>
            <p:spPr>
              <a:xfrm>
                <a:off x="6797905" y="288762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Lightning Bolt 174"/>
              <p:cNvSpPr/>
              <p:nvPr/>
            </p:nvSpPr>
            <p:spPr>
              <a:xfrm>
                <a:off x="6721705" y="3421029"/>
                <a:ext cx="1447800" cy="12954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Lightning Bolt 175"/>
              <p:cNvSpPr/>
              <p:nvPr/>
            </p:nvSpPr>
            <p:spPr>
              <a:xfrm rot="1217576" flipH="1">
                <a:off x="5895979" y="4131375"/>
                <a:ext cx="1366504" cy="1634752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Lightning Bolt 176"/>
              <p:cNvSpPr/>
              <p:nvPr/>
            </p:nvSpPr>
            <p:spPr>
              <a:xfrm rot="282679" flipH="1">
                <a:off x="5791200" y="3788978"/>
                <a:ext cx="1448252" cy="15229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Lightning Bolt 177"/>
              <p:cNvSpPr/>
              <p:nvPr/>
            </p:nvSpPr>
            <p:spPr>
              <a:xfrm flipH="1">
                <a:off x="6337007" y="189702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Lightning Bolt 178"/>
              <p:cNvSpPr/>
              <p:nvPr/>
            </p:nvSpPr>
            <p:spPr>
              <a:xfrm flipH="1">
                <a:off x="6413207" y="220182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Lightning Bolt 179"/>
              <p:cNvSpPr/>
              <p:nvPr/>
            </p:nvSpPr>
            <p:spPr>
              <a:xfrm flipH="1">
                <a:off x="6260808" y="2659030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Lightning Bolt 180"/>
              <p:cNvSpPr/>
              <p:nvPr/>
            </p:nvSpPr>
            <p:spPr>
              <a:xfrm flipH="1">
                <a:off x="6360557" y="295585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Lightning Bolt 181"/>
              <p:cNvSpPr/>
              <p:nvPr/>
            </p:nvSpPr>
            <p:spPr>
              <a:xfrm flipH="1">
                <a:off x="6284357" y="348925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6781800" y="22098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6781800" y="31242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6705600" y="39624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334"/>
            <p:cNvGrpSpPr/>
            <p:nvPr/>
          </p:nvGrpSpPr>
          <p:grpSpPr>
            <a:xfrm>
              <a:off x="1447800" y="3733800"/>
              <a:ext cx="1828800" cy="3657600"/>
              <a:chOff x="3505951" y="2286000"/>
              <a:chExt cx="2358544" cy="5029200"/>
            </a:xfrm>
          </p:grpSpPr>
          <p:sp>
            <p:nvSpPr>
              <p:cNvPr id="146" name="Oval 145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rapezoid 148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Trapezoid 149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rapezoid 150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Flowchart: Manual Input 152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lowchart: Manual Input 153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6" name="Straight Connector 155"/>
              <p:cNvCxnSpPr>
                <a:endCxn id="151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Trapezoid 156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Trapezoid 159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Frame 160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ounded Rectangle 164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Wave 165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AC6E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Teardrop 166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AC6E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357"/>
            <p:cNvGrpSpPr/>
            <p:nvPr/>
          </p:nvGrpSpPr>
          <p:grpSpPr>
            <a:xfrm>
              <a:off x="2971800" y="1905000"/>
              <a:ext cx="3886200" cy="7239001"/>
              <a:chOff x="762000" y="2095501"/>
              <a:chExt cx="4572000" cy="5524499"/>
            </a:xfrm>
          </p:grpSpPr>
          <p:sp>
            <p:nvSpPr>
              <p:cNvPr id="64" name="Double Wave 63"/>
              <p:cNvSpPr/>
              <p:nvPr/>
            </p:nvSpPr>
            <p:spPr>
              <a:xfrm rot="16200000">
                <a:off x="1371600" y="5410200"/>
                <a:ext cx="3733800" cy="6858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Double Wave 64"/>
              <p:cNvSpPr/>
              <p:nvPr/>
            </p:nvSpPr>
            <p:spPr>
              <a:xfrm rot="17934434">
                <a:off x="2664847" y="4538188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Double Wave 65"/>
              <p:cNvSpPr/>
              <p:nvPr/>
            </p:nvSpPr>
            <p:spPr>
              <a:xfrm rot="13896142">
                <a:off x="1284217" y="5005053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72"/>
              <p:cNvGrpSpPr/>
              <p:nvPr/>
            </p:nvGrpSpPr>
            <p:grpSpPr>
              <a:xfrm>
                <a:off x="762000" y="32766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134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44" name="4-Point Star 6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4-Point Star 6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5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42" name="4-Point Star 14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4-Point Star 14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6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40" name="4-Point Star 13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4-Point Star 14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7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38" name="4-Point Star 13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4-Point Star 138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8" name="Group 75"/>
              <p:cNvGrpSpPr/>
              <p:nvPr/>
            </p:nvGrpSpPr>
            <p:grpSpPr>
              <a:xfrm>
                <a:off x="2209800" y="3352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122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32" name="4-Point Star 13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4-Point Star 13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3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30" name="4-Point Star 12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4-Point Star 13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4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28" name="4-Point Star 12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4-Point Star 12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5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26" name="4-Point Star 12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4-Point Star 126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9" name="Group 88"/>
              <p:cNvGrpSpPr/>
              <p:nvPr/>
            </p:nvGrpSpPr>
            <p:grpSpPr>
              <a:xfrm>
                <a:off x="3657600" y="2971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110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20" name="4-Point Star 11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4-Point Star 12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1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18" name="4-Point Star 11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4-Point Star 11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2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16" name="4-Point Star 11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4-Point Star 11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3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14" name="4-Point Star 11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4-Point Star 114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0" name="Group 101"/>
              <p:cNvGrpSpPr/>
              <p:nvPr/>
            </p:nvGrpSpPr>
            <p:grpSpPr>
              <a:xfrm rot="15596160">
                <a:off x="2410685" y="2545642"/>
                <a:ext cx="1445720" cy="1464996"/>
                <a:chOff x="1295400" y="914400"/>
                <a:chExt cx="1676400" cy="1752602"/>
              </a:xfrm>
            </p:grpSpPr>
            <p:grpSp>
              <p:nvGrpSpPr>
                <p:cNvPr id="98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08" name="4-Point Star 10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4-Point Star 10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06" name="4-Point Star 10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4-Point Star 10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04" name="4-Point Star 10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4-Point Star 10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02" name="4-Point Star 10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4-Point Star 102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1" name="Group 114"/>
              <p:cNvGrpSpPr/>
              <p:nvPr/>
            </p:nvGrpSpPr>
            <p:grpSpPr>
              <a:xfrm rot="3316305">
                <a:off x="1447800" y="20574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86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96" name="4-Point Star 9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4-Point Star 9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7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94" name="4-Point Star 9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4-Point Star 9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92" name="4-Point Star 9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4-Point Star 9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90" name="4-Point Star 8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4-Point Star 9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2" name="Group 127"/>
              <p:cNvGrpSpPr/>
              <p:nvPr/>
            </p:nvGrpSpPr>
            <p:grpSpPr>
              <a:xfrm rot="4539150">
                <a:off x="3594295" y="2497694"/>
                <a:ext cx="1371287" cy="1405920"/>
                <a:chOff x="1295400" y="914400"/>
                <a:chExt cx="1676400" cy="1752602"/>
              </a:xfrm>
            </p:grpSpPr>
            <p:grpSp>
              <p:nvGrpSpPr>
                <p:cNvPr id="74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84" name="4-Point Star 8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4-Point Star 8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5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82" name="4-Point Star 8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4-Point Star 8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6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80" name="4-Point Star 7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4-Point Star 8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7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78" name="4-Point Star 7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4-Point Star 78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73" name="Oval 72"/>
              <p:cNvSpPr/>
              <p:nvPr/>
            </p:nvSpPr>
            <p:spPr>
              <a:xfrm>
                <a:off x="2971800" y="5257800"/>
                <a:ext cx="533400" cy="12192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440"/>
            <p:cNvGrpSpPr/>
            <p:nvPr/>
          </p:nvGrpSpPr>
          <p:grpSpPr>
            <a:xfrm>
              <a:off x="0" y="1143000"/>
              <a:ext cx="1981200" cy="7620000"/>
              <a:chOff x="5791200" y="1828800"/>
              <a:chExt cx="2549022" cy="4030629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6874105" y="2354229"/>
                <a:ext cx="304800" cy="3505200"/>
              </a:xfrm>
              <a:prstGeom prst="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Lightning Bolt 46"/>
              <p:cNvSpPr/>
              <p:nvPr/>
            </p:nvSpPr>
            <p:spPr>
              <a:xfrm rot="20382424">
                <a:off x="7008188" y="4074826"/>
                <a:ext cx="1332034" cy="1451022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Lightning Bolt 47"/>
              <p:cNvSpPr/>
              <p:nvPr/>
            </p:nvSpPr>
            <p:spPr>
              <a:xfrm rot="21317321">
                <a:off x="6930454" y="4080932"/>
                <a:ext cx="1283495" cy="1424865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Lightning Bolt 48"/>
              <p:cNvSpPr/>
              <p:nvPr/>
            </p:nvSpPr>
            <p:spPr>
              <a:xfrm>
                <a:off x="6821455" y="1828800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Lightning Bolt 49"/>
              <p:cNvSpPr/>
              <p:nvPr/>
            </p:nvSpPr>
            <p:spPr>
              <a:xfrm>
                <a:off x="6745255" y="213359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Lightning Bolt 50"/>
              <p:cNvSpPr/>
              <p:nvPr/>
            </p:nvSpPr>
            <p:spPr>
              <a:xfrm>
                <a:off x="6897654" y="2590801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Lightning Bolt 51"/>
              <p:cNvSpPr/>
              <p:nvPr/>
            </p:nvSpPr>
            <p:spPr>
              <a:xfrm>
                <a:off x="6797905" y="288762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Lightning Bolt 52"/>
              <p:cNvSpPr/>
              <p:nvPr/>
            </p:nvSpPr>
            <p:spPr>
              <a:xfrm>
                <a:off x="6721705" y="3421029"/>
                <a:ext cx="1447800" cy="12954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Lightning Bolt 53"/>
              <p:cNvSpPr/>
              <p:nvPr/>
            </p:nvSpPr>
            <p:spPr>
              <a:xfrm rot="1217576" flipH="1">
                <a:off x="6071590" y="4144296"/>
                <a:ext cx="1366505" cy="1218405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Lightning Bolt 54"/>
              <p:cNvSpPr/>
              <p:nvPr/>
            </p:nvSpPr>
            <p:spPr>
              <a:xfrm rot="282679" flipH="1">
                <a:off x="5791200" y="3788978"/>
                <a:ext cx="1448252" cy="15229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Lightning Bolt 55"/>
              <p:cNvSpPr/>
              <p:nvPr/>
            </p:nvSpPr>
            <p:spPr>
              <a:xfrm flipH="1">
                <a:off x="6337007" y="1897029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Lightning Bolt 56"/>
              <p:cNvSpPr/>
              <p:nvPr/>
            </p:nvSpPr>
            <p:spPr>
              <a:xfrm flipH="1">
                <a:off x="6413207" y="220182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Lightning Bolt 57"/>
              <p:cNvSpPr/>
              <p:nvPr/>
            </p:nvSpPr>
            <p:spPr>
              <a:xfrm flipH="1">
                <a:off x="6260808" y="2659030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Lightning Bolt 58"/>
              <p:cNvSpPr/>
              <p:nvPr/>
            </p:nvSpPr>
            <p:spPr>
              <a:xfrm flipH="1">
                <a:off x="6360557" y="295585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Lightning Bolt 59"/>
              <p:cNvSpPr/>
              <p:nvPr/>
            </p:nvSpPr>
            <p:spPr>
              <a:xfrm flipH="1">
                <a:off x="6284357" y="3489258"/>
                <a:ext cx="1143000" cy="1219200"/>
              </a:xfrm>
              <a:prstGeom prst="lightningBol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781800" y="22098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781800" y="31242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705600" y="3962400"/>
                <a:ext cx="685800" cy="685800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Cloud 16"/>
            <p:cNvSpPr/>
            <p:nvPr/>
          </p:nvSpPr>
          <p:spPr>
            <a:xfrm>
              <a:off x="3505200" y="8229600"/>
              <a:ext cx="1371600" cy="9144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loud 17"/>
            <p:cNvSpPr/>
            <p:nvPr/>
          </p:nvSpPr>
          <p:spPr>
            <a:xfrm rot="19924569">
              <a:off x="4984752" y="7946111"/>
              <a:ext cx="1384296" cy="113064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loud 18"/>
            <p:cNvSpPr/>
            <p:nvPr/>
          </p:nvSpPr>
          <p:spPr>
            <a:xfrm>
              <a:off x="838200" y="8229600"/>
              <a:ext cx="1371600" cy="9144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462"/>
            <p:cNvGrpSpPr/>
            <p:nvPr/>
          </p:nvGrpSpPr>
          <p:grpSpPr>
            <a:xfrm rot="3316305">
              <a:off x="269968" y="7694369"/>
              <a:ext cx="1136462" cy="1252002"/>
              <a:chOff x="1295400" y="914400"/>
              <a:chExt cx="1676400" cy="1752602"/>
            </a:xfrm>
          </p:grpSpPr>
          <p:grpSp>
            <p:nvGrpSpPr>
              <p:cNvPr id="34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44" name="4-Point Star 43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4-Point Star 44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42" name="4-Point Star 41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4-Point Star 42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40" name="4-Point Star 39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4-Point Star 40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38" name="4-Point Star 37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4-Point Star 38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" name="Group 475"/>
            <p:cNvGrpSpPr/>
            <p:nvPr/>
          </p:nvGrpSpPr>
          <p:grpSpPr>
            <a:xfrm rot="3316305">
              <a:off x="4232369" y="7970032"/>
              <a:ext cx="1136462" cy="1252002"/>
              <a:chOff x="1295400" y="914400"/>
              <a:chExt cx="1676400" cy="1752602"/>
            </a:xfrm>
          </p:grpSpPr>
          <p:grpSp>
            <p:nvGrpSpPr>
              <p:cNvPr id="22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32" name="4-Point Star 31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4-Point Star 32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30" name="4-Point Star 29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4-Point Star 30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28" name="4-Point Star 27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4-Point Star 28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26" name="4-Point Star 25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4-Point Star 26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" y="457200"/>
            <a:ext cx="2549022" cy="4030629"/>
            <a:chOff x="1660295" y="1150971"/>
            <a:chExt cx="2549022" cy="4030629"/>
          </a:xfrm>
        </p:grpSpPr>
        <p:sp>
          <p:nvSpPr>
            <p:cNvPr id="3" name="Rectangle 2"/>
            <p:cNvSpPr/>
            <p:nvPr/>
          </p:nvSpPr>
          <p:spPr>
            <a:xfrm>
              <a:off x="2743200" y="1676400"/>
              <a:ext cx="304800" cy="35052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Lightning Bolt 3"/>
            <p:cNvSpPr/>
            <p:nvPr/>
          </p:nvSpPr>
          <p:spPr>
            <a:xfrm rot="20382424">
              <a:off x="2877283" y="3396997"/>
              <a:ext cx="1332034" cy="145102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Lightning Bolt 4"/>
            <p:cNvSpPr/>
            <p:nvPr/>
          </p:nvSpPr>
          <p:spPr>
            <a:xfrm rot="21317321">
              <a:off x="2799549" y="3403103"/>
              <a:ext cx="1283495" cy="1424865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Lightning Bolt 5"/>
            <p:cNvSpPr/>
            <p:nvPr/>
          </p:nvSpPr>
          <p:spPr>
            <a:xfrm>
              <a:off x="2690550" y="1150971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ghtning Bolt 6"/>
            <p:cNvSpPr/>
            <p:nvPr/>
          </p:nvSpPr>
          <p:spPr>
            <a:xfrm>
              <a:off x="2614350" y="145577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ightning Bolt 7"/>
            <p:cNvSpPr/>
            <p:nvPr/>
          </p:nvSpPr>
          <p:spPr>
            <a:xfrm>
              <a:off x="2766749" y="1912972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ghtning Bolt 8"/>
            <p:cNvSpPr/>
            <p:nvPr/>
          </p:nvSpPr>
          <p:spPr>
            <a:xfrm>
              <a:off x="2667000" y="22098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ghtning Bolt 9"/>
            <p:cNvSpPr/>
            <p:nvPr/>
          </p:nvSpPr>
          <p:spPr>
            <a:xfrm>
              <a:off x="2590800" y="2743200"/>
              <a:ext cx="1447800" cy="12954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ightning Bolt 10"/>
            <p:cNvSpPr/>
            <p:nvPr/>
          </p:nvSpPr>
          <p:spPr>
            <a:xfrm rot="1217576" flipH="1">
              <a:off x="1765074" y="3453546"/>
              <a:ext cx="1366504" cy="163475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ightning Bolt 11"/>
            <p:cNvSpPr/>
            <p:nvPr/>
          </p:nvSpPr>
          <p:spPr>
            <a:xfrm rot="282679" flipH="1">
              <a:off x="1660295" y="3111149"/>
              <a:ext cx="1448252" cy="15229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ightning Bolt 12"/>
            <p:cNvSpPr/>
            <p:nvPr/>
          </p:nvSpPr>
          <p:spPr>
            <a:xfrm flipH="1">
              <a:off x="2206102" y="12192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ightning Bolt 13"/>
            <p:cNvSpPr/>
            <p:nvPr/>
          </p:nvSpPr>
          <p:spPr>
            <a:xfrm flipH="1">
              <a:off x="2282302" y="152399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Lightning Bolt 14"/>
            <p:cNvSpPr/>
            <p:nvPr/>
          </p:nvSpPr>
          <p:spPr>
            <a:xfrm flipH="1">
              <a:off x="2129903" y="1981201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ightning Bolt 15"/>
            <p:cNvSpPr/>
            <p:nvPr/>
          </p:nvSpPr>
          <p:spPr>
            <a:xfrm flipH="1">
              <a:off x="2229652" y="22780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ightning Bolt 16"/>
            <p:cNvSpPr/>
            <p:nvPr/>
          </p:nvSpPr>
          <p:spPr>
            <a:xfrm flipH="1">
              <a:off x="2153452" y="28114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rapezoid 17"/>
          <p:cNvSpPr/>
          <p:nvPr/>
        </p:nvSpPr>
        <p:spPr>
          <a:xfrm rot="10800000">
            <a:off x="2743200" y="838200"/>
            <a:ext cx="2895600" cy="381000"/>
          </a:xfrm>
          <a:prstGeom prst="trapezoid">
            <a:avLst>
              <a:gd name="adj" fmla="val 4607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105398" y="2438400"/>
            <a:ext cx="990602" cy="1371600"/>
            <a:chOff x="5105398" y="2438400"/>
            <a:chExt cx="2057402" cy="2514600"/>
          </a:xfrm>
        </p:grpSpPr>
        <p:sp>
          <p:nvSpPr>
            <p:cNvPr id="20" name="Flowchart: Magnetic Disk 19"/>
            <p:cNvSpPr/>
            <p:nvPr/>
          </p:nvSpPr>
          <p:spPr>
            <a:xfrm flipH="1">
              <a:off x="6248400" y="2971800"/>
              <a:ext cx="228600" cy="838200"/>
            </a:xfrm>
            <a:prstGeom prst="flowChartMagneticDisk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agnetic Disk 20"/>
            <p:cNvSpPr/>
            <p:nvPr/>
          </p:nvSpPr>
          <p:spPr>
            <a:xfrm flipH="1">
              <a:off x="5791200" y="2819400"/>
              <a:ext cx="152402" cy="685800"/>
            </a:xfrm>
            <a:prstGeom prst="flowChartMagneticDisk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>
              <a:off x="5181600" y="2438400"/>
              <a:ext cx="1600200" cy="2514600"/>
            </a:xfrm>
            <a:prstGeom prst="trapezoi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gnetic Disk 22"/>
            <p:cNvSpPr/>
            <p:nvPr/>
          </p:nvSpPr>
          <p:spPr>
            <a:xfrm flipH="1">
              <a:off x="5105398" y="2819400"/>
              <a:ext cx="152402" cy="685800"/>
            </a:xfrm>
            <a:prstGeom prst="flowChartMagneticDisk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gnetic Disk 23"/>
            <p:cNvSpPr/>
            <p:nvPr/>
          </p:nvSpPr>
          <p:spPr>
            <a:xfrm flipH="1">
              <a:off x="5410200" y="3124200"/>
              <a:ext cx="228600" cy="838200"/>
            </a:xfrm>
            <a:prstGeom prst="flowChartMagneticDisk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gnetic Disk 24"/>
            <p:cNvSpPr/>
            <p:nvPr/>
          </p:nvSpPr>
          <p:spPr>
            <a:xfrm flipH="1">
              <a:off x="5715000" y="3581400"/>
              <a:ext cx="304800" cy="990600"/>
            </a:xfrm>
            <a:prstGeom prst="flowChartMagneticDisk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Magnetic Disk 25"/>
            <p:cNvSpPr/>
            <p:nvPr/>
          </p:nvSpPr>
          <p:spPr>
            <a:xfrm flipH="1">
              <a:off x="6858000" y="3276600"/>
              <a:ext cx="304800" cy="990600"/>
            </a:xfrm>
            <a:prstGeom prst="flowChartMagneticDisk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791200" y="1828800"/>
            <a:ext cx="2549022" cy="4030629"/>
            <a:chOff x="5791200" y="1828800"/>
            <a:chExt cx="2549022" cy="4030629"/>
          </a:xfrm>
        </p:grpSpPr>
        <p:sp>
          <p:nvSpPr>
            <p:cNvPr id="28" name="Rectangle 27"/>
            <p:cNvSpPr/>
            <p:nvPr/>
          </p:nvSpPr>
          <p:spPr>
            <a:xfrm>
              <a:off x="6874105" y="2354229"/>
              <a:ext cx="304800" cy="35052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ightning Bolt 28"/>
            <p:cNvSpPr/>
            <p:nvPr/>
          </p:nvSpPr>
          <p:spPr>
            <a:xfrm rot="20382424">
              <a:off x="7008188" y="4074826"/>
              <a:ext cx="1332034" cy="145102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ightning Bolt 29"/>
            <p:cNvSpPr/>
            <p:nvPr/>
          </p:nvSpPr>
          <p:spPr>
            <a:xfrm rot="21317321">
              <a:off x="6930454" y="4080932"/>
              <a:ext cx="1283495" cy="1424865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Lightning Bolt 30"/>
            <p:cNvSpPr/>
            <p:nvPr/>
          </p:nvSpPr>
          <p:spPr>
            <a:xfrm>
              <a:off x="6821455" y="18288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Lightning Bolt 31"/>
            <p:cNvSpPr/>
            <p:nvPr/>
          </p:nvSpPr>
          <p:spPr>
            <a:xfrm>
              <a:off x="6745255" y="213359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Lightning Bolt 32"/>
            <p:cNvSpPr/>
            <p:nvPr/>
          </p:nvSpPr>
          <p:spPr>
            <a:xfrm>
              <a:off x="6897654" y="2590801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Lightning Bolt 33"/>
            <p:cNvSpPr/>
            <p:nvPr/>
          </p:nvSpPr>
          <p:spPr>
            <a:xfrm>
              <a:off x="6797905" y="28876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ightning Bolt 34"/>
            <p:cNvSpPr/>
            <p:nvPr/>
          </p:nvSpPr>
          <p:spPr>
            <a:xfrm>
              <a:off x="6721705" y="3421029"/>
              <a:ext cx="1447800" cy="12954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ightning Bolt 35"/>
            <p:cNvSpPr/>
            <p:nvPr/>
          </p:nvSpPr>
          <p:spPr>
            <a:xfrm rot="1217576" flipH="1">
              <a:off x="5895979" y="4131375"/>
              <a:ext cx="1366504" cy="163475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Lightning Bolt 36"/>
            <p:cNvSpPr/>
            <p:nvPr/>
          </p:nvSpPr>
          <p:spPr>
            <a:xfrm rot="282679" flipH="1">
              <a:off x="5791200" y="3788978"/>
              <a:ext cx="1448252" cy="15229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ightning Bolt 37"/>
            <p:cNvSpPr/>
            <p:nvPr/>
          </p:nvSpPr>
          <p:spPr>
            <a:xfrm flipH="1">
              <a:off x="6337007" y="18970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Lightning Bolt 38"/>
            <p:cNvSpPr/>
            <p:nvPr/>
          </p:nvSpPr>
          <p:spPr>
            <a:xfrm flipH="1">
              <a:off x="6413207" y="220182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Lightning Bolt 39"/>
            <p:cNvSpPr/>
            <p:nvPr/>
          </p:nvSpPr>
          <p:spPr>
            <a:xfrm flipH="1">
              <a:off x="6260808" y="265903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Lightning Bolt 40"/>
            <p:cNvSpPr/>
            <p:nvPr/>
          </p:nvSpPr>
          <p:spPr>
            <a:xfrm flipH="1">
              <a:off x="6324600" y="28956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Lightning Bolt 41"/>
            <p:cNvSpPr/>
            <p:nvPr/>
          </p:nvSpPr>
          <p:spPr>
            <a:xfrm flipH="1">
              <a:off x="6284357" y="34892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6781800" y="22098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781800" y="2819400"/>
              <a:ext cx="685800" cy="13716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6705600" y="39624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429000" y="2057400"/>
            <a:ext cx="1295400" cy="3096331"/>
            <a:chOff x="3429000" y="2057400"/>
            <a:chExt cx="1295400" cy="3096331"/>
          </a:xfrm>
        </p:grpSpPr>
        <p:sp>
          <p:nvSpPr>
            <p:cNvPr id="47" name="Oval 46"/>
            <p:cNvSpPr/>
            <p:nvPr/>
          </p:nvSpPr>
          <p:spPr>
            <a:xfrm rot="4251345">
              <a:off x="3564948" y="4671325"/>
              <a:ext cx="429957" cy="5334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4251345">
              <a:off x="4222274" y="4672053"/>
              <a:ext cx="429957" cy="5334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 rot="356713">
              <a:off x="3561586" y="3910970"/>
              <a:ext cx="531125" cy="1017259"/>
            </a:xfrm>
            <a:prstGeom prst="trapezoid">
              <a:avLst>
                <a:gd name="adj" fmla="val 13771"/>
              </a:avLst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/>
            <p:cNvSpPr/>
            <p:nvPr/>
          </p:nvSpPr>
          <p:spPr>
            <a:xfrm rot="20735771">
              <a:off x="4080575" y="3860072"/>
              <a:ext cx="531125" cy="1017259"/>
            </a:xfrm>
            <a:prstGeom prst="trapezoid">
              <a:avLst>
                <a:gd name="adj" fmla="val 13771"/>
              </a:avLst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343400" y="3352800"/>
              <a:ext cx="3810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429000" y="3429000"/>
              <a:ext cx="3810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 rot="1771850">
              <a:off x="3537512" y="2900947"/>
              <a:ext cx="383537" cy="854941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 rot="19828150" flipH="1">
              <a:off x="4224385" y="2858389"/>
              <a:ext cx="383537" cy="854941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/>
            <p:cNvSpPr/>
            <p:nvPr/>
          </p:nvSpPr>
          <p:spPr>
            <a:xfrm>
              <a:off x="3657600" y="2895600"/>
              <a:ext cx="838200" cy="1066800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Extract 55"/>
            <p:cNvSpPr/>
            <p:nvPr/>
          </p:nvSpPr>
          <p:spPr>
            <a:xfrm rot="10625946">
              <a:off x="3969918" y="2901337"/>
              <a:ext cx="234434" cy="303019"/>
            </a:xfrm>
            <a:prstGeom prst="flowChartExtra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733800" y="2209800"/>
              <a:ext cx="6096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3"/>
            <p:cNvGrpSpPr/>
            <p:nvPr/>
          </p:nvGrpSpPr>
          <p:grpSpPr>
            <a:xfrm>
              <a:off x="3581400" y="2057400"/>
              <a:ext cx="664033" cy="674178"/>
              <a:chOff x="3450767" y="4888422"/>
              <a:chExt cx="951406" cy="1236208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59" name="Flowchart: Delay 58"/>
              <p:cNvSpPr/>
              <p:nvPr/>
            </p:nvSpPr>
            <p:spPr>
              <a:xfrm rot="8400727">
                <a:off x="3450767" y="5076615"/>
                <a:ext cx="609600" cy="1048015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Delay 59"/>
              <p:cNvSpPr/>
              <p:nvPr/>
            </p:nvSpPr>
            <p:spPr>
              <a:xfrm rot="15931229">
                <a:off x="3761660" y="4725589"/>
                <a:ext cx="477679" cy="803346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3124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0" y="947328"/>
            <a:ext cx="7571977" cy="2614699"/>
          </a:xfrm>
          <a:custGeom>
            <a:avLst/>
            <a:gdLst>
              <a:gd name="connsiteX0" fmla="*/ 99511 w 6855700"/>
              <a:gd name="connsiteY0" fmla="*/ 2181354 h 2614699"/>
              <a:gd name="connsiteX1" fmla="*/ 99511 w 6855700"/>
              <a:gd name="connsiteY1" fmla="*/ 2181354 h 2614699"/>
              <a:gd name="connsiteX2" fmla="*/ 251911 w 6855700"/>
              <a:gd name="connsiteY2" fmla="*/ 2163425 h 2614699"/>
              <a:gd name="connsiteX3" fmla="*/ 278805 w 6855700"/>
              <a:gd name="connsiteY3" fmla="*/ 2154460 h 2614699"/>
              <a:gd name="connsiteX4" fmla="*/ 350523 w 6855700"/>
              <a:gd name="connsiteY4" fmla="*/ 2136531 h 2614699"/>
              <a:gd name="connsiteX5" fmla="*/ 386382 w 6855700"/>
              <a:gd name="connsiteY5" fmla="*/ 2127566 h 2614699"/>
              <a:gd name="connsiteX6" fmla="*/ 440170 w 6855700"/>
              <a:gd name="connsiteY6" fmla="*/ 2100672 h 2614699"/>
              <a:gd name="connsiteX7" fmla="*/ 476029 w 6855700"/>
              <a:gd name="connsiteY7" fmla="*/ 2082743 h 2614699"/>
              <a:gd name="connsiteX8" fmla="*/ 529817 w 6855700"/>
              <a:gd name="connsiteY8" fmla="*/ 2064813 h 2614699"/>
              <a:gd name="connsiteX9" fmla="*/ 619464 w 6855700"/>
              <a:gd name="connsiteY9" fmla="*/ 2019990 h 2614699"/>
              <a:gd name="connsiteX10" fmla="*/ 646358 w 6855700"/>
              <a:gd name="connsiteY10" fmla="*/ 1993096 h 2614699"/>
              <a:gd name="connsiteX11" fmla="*/ 673252 w 6855700"/>
              <a:gd name="connsiteY11" fmla="*/ 1984131 h 2614699"/>
              <a:gd name="connsiteX12" fmla="*/ 700147 w 6855700"/>
              <a:gd name="connsiteY12" fmla="*/ 1966201 h 2614699"/>
              <a:gd name="connsiteX13" fmla="*/ 780829 w 6855700"/>
              <a:gd name="connsiteY13" fmla="*/ 1903448 h 2614699"/>
              <a:gd name="connsiteX14" fmla="*/ 861511 w 6855700"/>
              <a:gd name="connsiteY14" fmla="*/ 1831731 h 2614699"/>
              <a:gd name="connsiteX15" fmla="*/ 879441 w 6855700"/>
              <a:gd name="connsiteY15" fmla="*/ 1804837 h 2614699"/>
              <a:gd name="connsiteX16" fmla="*/ 924264 w 6855700"/>
              <a:gd name="connsiteY16" fmla="*/ 1760013 h 2614699"/>
              <a:gd name="connsiteX17" fmla="*/ 942194 w 6855700"/>
              <a:gd name="connsiteY17" fmla="*/ 1733119 h 2614699"/>
              <a:gd name="connsiteX18" fmla="*/ 969088 w 6855700"/>
              <a:gd name="connsiteY18" fmla="*/ 1688296 h 2614699"/>
              <a:gd name="connsiteX19" fmla="*/ 987017 w 6855700"/>
              <a:gd name="connsiteY19" fmla="*/ 1670366 h 2614699"/>
              <a:gd name="connsiteX20" fmla="*/ 1031841 w 6855700"/>
              <a:gd name="connsiteY20" fmla="*/ 1607613 h 2614699"/>
              <a:gd name="connsiteX21" fmla="*/ 1049770 w 6855700"/>
              <a:gd name="connsiteY21" fmla="*/ 1571754 h 2614699"/>
              <a:gd name="connsiteX22" fmla="*/ 1058735 w 6855700"/>
              <a:gd name="connsiteY22" fmla="*/ 1544860 h 2614699"/>
              <a:gd name="connsiteX23" fmla="*/ 1085629 w 6855700"/>
              <a:gd name="connsiteY23" fmla="*/ 1509001 h 2614699"/>
              <a:gd name="connsiteX24" fmla="*/ 1130452 w 6855700"/>
              <a:gd name="connsiteY24" fmla="*/ 1419354 h 2614699"/>
              <a:gd name="connsiteX25" fmla="*/ 1148382 w 6855700"/>
              <a:gd name="connsiteY25" fmla="*/ 1374531 h 2614699"/>
              <a:gd name="connsiteX26" fmla="*/ 1193205 w 6855700"/>
              <a:gd name="connsiteY26" fmla="*/ 1293848 h 2614699"/>
              <a:gd name="connsiteX27" fmla="*/ 1211135 w 6855700"/>
              <a:gd name="connsiteY27" fmla="*/ 1222131 h 2614699"/>
              <a:gd name="connsiteX28" fmla="*/ 1229064 w 6855700"/>
              <a:gd name="connsiteY28" fmla="*/ 1186272 h 2614699"/>
              <a:gd name="connsiteX29" fmla="*/ 1255958 w 6855700"/>
              <a:gd name="connsiteY29" fmla="*/ 1123519 h 2614699"/>
              <a:gd name="connsiteX30" fmla="*/ 1318711 w 6855700"/>
              <a:gd name="connsiteY30" fmla="*/ 1006978 h 2614699"/>
              <a:gd name="connsiteX31" fmla="*/ 1354570 w 6855700"/>
              <a:gd name="connsiteY31" fmla="*/ 935260 h 2614699"/>
              <a:gd name="connsiteX32" fmla="*/ 1381464 w 6855700"/>
              <a:gd name="connsiteY32" fmla="*/ 881472 h 2614699"/>
              <a:gd name="connsiteX33" fmla="*/ 1408358 w 6855700"/>
              <a:gd name="connsiteY33" fmla="*/ 836648 h 2614699"/>
              <a:gd name="connsiteX34" fmla="*/ 1426288 w 6855700"/>
              <a:gd name="connsiteY34" fmla="*/ 791825 h 2614699"/>
              <a:gd name="connsiteX35" fmla="*/ 1462147 w 6855700"/>
              <a:gd name="connsiteY35" fmla="*/ 747001 h 2614699"/>
              <a:gd name="connsiteX36" fmla="*/ 1489041 w 6855700"/>
              <a:gd name="connsiteY36" fmla="*/ 711143 h 2614699"/>
              <a:gd name="connsiteX37" fmla="*/ 1524899 w 6855700"/>
              <a:gd name="connsiteY37" fmla="*/ 630460 h 2614699"/>
              <a:gd name="connsiteX38" fmla="*/ 1551794 w 6855700"/>
              <a:gd name="connsiteY38" fmla="*/ 585637 h 2614699"/>
              <a:gd name="connsiteX39" fmla="*/ 1614547 w 6855700"/>
              <a:gd name="connsiteY39" fmla="*/ 504954 h 2614699"/>
              <a:gd name="connsiteX40" fmla="*/ 1668335 w 6855700"/>
              <a:gd name="connsiteY40" fmla="*/ 442201 h 2614699"/>
              <a:gd name="connsiteX41" fmla="*/ 1695229 w 6855700"/>
              <a:gd name="connsiteY41" fmla="*/ 388413 h 2614699"/>
              <a:gd name="connsiteX42" fmla="*/ 1722123 w 6855700"/>
              <a:gd name="connsiteY42" fmla="*/ 343590 h 2614699"/>
              <a:gd name="connsiteX43" fmla="*/ 1766947 w 6855700"/>
              <a:gd name="connsiteY43" fmla="*/ 298766 h 2614699"/>
              <a:gd name="connsiteX44" fmla="*/ 1802805 w 6855700"/>
              <a:gd name="connsiteY44" fmla="*/ 253943 h 2614699"/>
              <a:gd name="connsiteX45" fmla="*/ 1820735 w 6855700"/>
              <a:gd name="connsiteY45" fmla="*/ 236013 h 2614699"/>
              <a:gd name="connsiteX46" fmla="*/ 1874523 w 6855700"/>
              <a:gd name="connsiteY46" fmla="*/ 209119 h 2614699"/>
              <a:gd name="connsiteX47" fmla="*/ 1946241 w 6855700"/>
              <a:gd name="connsiteY47" fmla="*/ 155331 h 2614699"/>
              <a:gd name="connsiteX48" fmla="*/ 2008994 w 6855700"/>
              <a:gd name="connsiteY48" fmla="*/ 110507 h 2614699"/>
              <a:gd name="connsiteX49" fmla="*/ 2044852 w 6855700"/>
              <a:gd name="connsiteY49" fmla="*/ 101543 h 2614699"/>
              <a:gd name="connsiteX50" fmla="*/ 2125535 w 6855700"/>
              <a:gd name="connsiteY50" fmla="*/ 74648 h 2614699"/>
              <a:gd name="connsiteX51" fmla="*/ 2197252 w 6855700"/>
              <a:gd name="connsiteY51" fmla="*/ 47754 h 2614699"/>
              <a:gd name="connsiteX52" fmla="*/ 2242076 w 6855700"/>
              <a:gd name="connsiteY52" fmla="*/ 38790 h 2614699"/>
              <a:gd name="connsiteX53" fmla="*/ 2277935 w 6855700"/>
              <a:gd name="connsiteY53" fmla="*/ 29825 h 2614699"/>
              <a:gd name="connsiteX54" fmla="*/ 2322758 w 6855700"/>
              <a:gd name="connsiteY54" fmla="*/ 20860 h 2614699"/>
              <a:gd name="connsiteX55" fmla="*/ 2412405 w 6855700"/>
              <a:gd name="connsiteY55" fmla="*/ 2931 h 2614699"/>
              <a:gd name="connsiteX56" fmla="*/ 3317841 w 6855700"/>
              <a:gd name="connsiteY56" fmla="*/ 11896 h 2614699"/>
              <a:gd name="connsiteX57" fmla="*/ 3371629 w 6855700"/>
              <a:gd name="connsiteY57" fmla="*/ 20860 h 2614699"/>
              <a:gd name="connsiteX58" fmla="*/ 3479205 w 6855700"/>
              <a:gd name="connsiteY58" fmla="*/ 29825 h 2614699"/>
              <a:gd name="connsiteX59" fmla="*/ 3649535 w 6855700"/>
              <a:gd name="connsiteY59" fmla="*/ 47754 h 2614699"/>
              <a:gd name="connsiteX60" fmla="*/ 4312923 w 6855700"/>
              <a:gd name="connsiteY60" fmla="*/ 65684 h 2614699"/>
              <a:gd name="connsiteX61" fmla="*/ 4384641 w 6855700"/>
              <a:gd name="connsiteY61" fmla="*/ 74648 h 2614699"/>
              <a:gd name="connsiteX62" fmla="*/ 4429464 w 6855700"/>
              <a:gd name="connsiteY62" fmla="*/ 137401 h 2614699"/>
              <a:gd name="connsiteX63" fmla="*/ 4528076 w 6855700"/>
              <a:gd name="connsiteY63" fmla="*/ 227048 h 2614699"/>
              <a:gd name="connsiteX64" fmla="*/ 4572899 w 6855700"/>
              <a:gd name="connsiteY64" fmla="*/ 236013 h 2614699"/>
              <a:gd name="connsiteX65" fmla="*/ 4599794 w 6855700"/>
              <a:gd name="connsiteY65" fmla="*/ 262907 h 2614699"/>
              <a:gd name="connsiteX66" fmla="*/ 4635652 w 6855700"/>
              <a:gd name="connsiteY66" fmla="*/ 343590 h 2614699"/>
              <a:gd name="connsiteX67" fmla="*/ 4662547 w 6855700"/>
              <a:gd name="connsiteY67" fmla="*/ 388413 h 2614699"/>
              <a:gd name="connsiteX68" fmla="*/ 4680476 w 6855700"/>
              <a:gd name="connsiteY68" fmla="*/ 406343 h 2614699"/>
              <a:gd name="connsiteX69" fmla="*/ 4698405 w 6855700"/>
              <a:gd name="connsiteY69" fmla="*/ 442201 h 2614699"/>
              <a:gd name="connsiteX70" fmla="*/ 4716335 w 6855700"/>
              <a:gd name="connsiteY70" fmla="*/ 460131 h 2614699"/>
              <a:gd name="connsiteX71" fmla="*/ 4770123 w 6855700"/>
              <a:gd name="connsiteY71" fmla="*/ 522884 h 2614699"/>
              <a:gd name="connsiteX72" fmla="*/ 4841841 w 6855700"/>
              <a:gd name="connsiteY72" fmla="*/ 576672 h 2614699"/>
              <a:gd name="connsiteX73" fmla="*/ 4904594 w 6855700"/>
              <a:gd name="connsiteY73" fmla="*/ 630460 h 2614699"/>
              <a:gd name="connsiteX74" fmla="*/ 4967347 w 6855700"/>
              <a:gd name="connsiteY74" fmla="*/ 702178 h 2614699"/>
              <a:gd name="connsiteX75" fmla="*/ 5030099 w 6855700"/>
              <a:gd name="connsiteY75" fmla="*/ 738037 h 2614699"/>
              <a:gd name="connsiteX76" fmla="*/ 5048029 w 6855700"/>
              <a:gd name="connsiteY76" fmla="*/ 755966 h 2614699"/>
              <a:gd name="connsiteX77" fmla="*/ 5074923 w 6855700"/>
              <a:gd name="connsiteY77" fmla="*/ 764931 h 2614699"/>
              <a:gd name="connsiteX78" fmla="*/ 5110782 w 6855700"/>
              <a:gd name="connsiteY78" fmla="*/ 782860 h 2614699"/>
              <a:gd name="connsiteX79" fmla="*/ 5146641 w 6855700"/>
              <a:gd name="connsiteY79" fmla="*/ 818719 h 2614699"/>
              <a:gd name="connsiteX80" fmla="*/ 5245252 w 6855700"/>
              <a:gd name="connsiteY80" fmla="*/ 881472 h 2614699"/>
              <a:gd name="connsiteX81" fmla="*/ 5316970 w 6855700"/>
              <a:gd name="connsiteY81" fmla="*/ 935260 h 2614699"/>
              <a:gd name="connsiteX82" fmla="*/ 5379723 w 6855700"/>
              <a:gd name="connsiteY82" fmla="*/ 1006978 h 2614699"/>
              <a:gd name="connsiteX83" fmla="*/ 5406617 w 6855700"/>
              <a:gd name="connsiteY83" fmla="*/ 1015943 h 2614699"/>
              <a:gd name="connsiteX84" fmla="*/ 5460405 w 6855700"/>
              <a:gd name="connsiteY84" fmla="*/ 1060766 h 2614699"/>
              <a:gd name="connsiteX85" fmla="*/ 5505229 w 6855700"/>
              <a:gd name="connsiteY85" fmla="*/ 1069731 h 2614699"/>
              <a:gd name="connsiteX86" fmla="*/ 5585911 w 6855700"/>
              <a:gd name="connsiteY86" fmla="*/ 1123519 h 2614699"/>
              <a:gd name="connsiteX87" fmla="*/ 5648664 w 6855700"/>
              <a:gd name="connsiteY87" fmla="*/ 1168343 h 2614699"/>
              <a:gd name="connsiteX88" fmla="*/ 5684523 w 6855700"/>
              <a:gd name="connsiteY88" fmla="*/ 1177307 h 2614699"/>
              <a:gd name="connsiteX89" fmla="*/ 5729347 w 6855700"/>
              <a:gd name="connsiteY89" fmla="*/ 1204201 h 2614699"/>
              <a:gd name="connsiteX90" fmla="*/ 5756241 w 6855700"/>
              <a:gd name="connsiteY90" fmla="*/ 1222131 h 2614699"/>
              <a:gd name="connsiteX91" fmla="*/ 5792099 w 6855700"/>
              <a:gd name="connsiteY91" fmla="*/ 1249025 h 2614699"/>
              <a:gd name="connsiteX92" fmla="*/ 5827958 w 6855700"/>
              <a:gd name="connsiteY92" fmla="*/ 1257990 h 2614699"/>
              <a:gd name="connsiteX93" fmla="*/ 5908641 w 6855700"/>
              <a:gd name="connsiteY93" fmla="*/ 1329707 h 2614699"/>
              <a:gd name="connsiteX94" fmla="*/ 5935535 w 6855700"/>
              <a:gd name="connsiteY94" fmla="*/ 1338672 h 2614699"/>
              <a:gd name="connsiteX95" fmla="*/ 5962429 w 6855700"/>
              <a:gd name="connsiteY95" fmla="*/ 1356601 h 2614699"/>
              <a:gd name="connsiteX96" fmla="*/ 6034147 w 6855700"/>
              <a:gd name="connsiteY96" fmla="*/ 1437284 h 2614699"/>
              <a:gd name="connsiteX97" fmla="*/ 6087935 w 6855700"/>
              <a:gd name="connsiteY97" fmla="*/ 1482107 h 2614699"/>
              <a:gd name="connsiteX98" fmla="*/ 6114829 w 6855700"/>
              <a:gd name="connsiteY98" fmla="*/ 1500037 h 2614699"/>
              <a:gd name="connsiteX99" fmla="*/ 6231370 w 6855700"/>
              <a:gd name="connsiteY99" fmla="*/ 1625543 h 2614699"/>
              <a:gd name="connsiteX100" fmla="*/ 6249299 w 6855700"/>
              <a:gd name="connsiteY100" fmla="*/ 1652437 h 2614699"/>
              <a:gd name="connsiteX101" fmla="*/ 6285158 w 6855700"/>
              <a:gd name="connsiteY101" fmla="*/ 1733119 h 2614699"/>
              <a:gd name="connsiteX102" fmla="*/ 6329982 w 6855700"/>
              <a:gd name="connsiteY102" fmla="*/ 1804837 h 2614699"/>
              <a:gd name="connsiteX103" fmla="*/ 6356876 w 6855700"/>
              <a:gd name="connsiteY103" fmla="*/ 1867590 h 2614699"/>
              <a:gd name="connsiteX104" fmla="*/ 6410664 w 6855700"/>
              <a:gd name="connsiteY104" fmla="*/ 1948272 h 2614699"/>
              <a:gd name="connsiteX105" fmla="*/ 6419629 w 6855700"/>
              <a:gd name="connsiteY105" fmla="*/ 1975166 h 2614699"/>
              <a:gd name="connsiteX106" fmla="*/ 6446523 w 6855700"/>
              <a:gd name="connsiteY106" fmla="*/ 1993096 h 2614699"/>
              <a:gd name="connsiteX107" fmla="*/ 6473417 w 6855700"/>
              <a:gd name="connsiteY107" fmla="*/ 2028954 h 2614699"/>
              <a:gd name="connsiteX108" fmla="*/ 6563064 w 6855700"/>
              <a:gd name="connsiteY108" fmla="*/ 2100672 h 2614699"/>
              <a:gd name="connsiteX109" fmla="*/ 6634782 w 6855700"/>
              <a:gd name="connsiteY109" fmla="*/ 2163425 h 2614699"/>
              <a:gd name="connsiteX110" fmla="*/ 6688570 w 6855700"/>
              <a:gd name="connsiteY110" fmla="*/ 2217213 h 2614699"/>
              <a:gd name="connsiteX111" fmla="*/ 6715464 w 6855700"/>
              <a:gd name="connsiteY111" fmla="*/ 2235143 h 2614699"/>
              <a:gd name="connsiteX112" fmla="*/ 6769252 w 6855700"/>
              <a:gd name="connsiteY112" fmla="*/ 2271001 h 2614699"/>
              <a:gd name="connsiteX113" fmla="*/ 6805111 w 6855700"/>
              <a:gd name="connsiteY113" fmla="*/ 2324790 h 2614699"/>
              <a:gd name="connsiteX114" fmla="*/ 6823041 w 6855700"/>
              <a:gd name="connsiteY114" fmla="*/ 2351684 h 2614699"/>
              <a:gd name="connsiteX115" fmla="*/ 6832005 w 6855700"/>
              <a:gd name="connsiteY115" fmla="*/ 2477190 h 2614699"/>
              <a:gd name="connsiteX116" fmla="*/ 6805111 w 6855700"/>
              <a:gd name="connsiteY116" fmla="*/ 2486154 h 2614699"/>
              <a:gd name="connsiteX117" fmla="*/ 6769252 w 6855700"/>
              <a:gd name="connsiteY117" fmla="*/ 2495119 h 2614699"/>
              <a:gd name="connsiteX118" fmla="*/ 6742358 w 6855700"/>
              <a:gd name="connsiteY118" fmla="*/ 2504084 h 2614699"/>
              <a:gd name="connsiteX119" fmla="*/ 6670641 w 6855700"/>
              <a:gd name="connsiteY119" fmla="*/ 2513048 h 2614699"/>
              <a:gd name="connsiteX120" fmla="*/ 6276194 w 6855700"/>
              <a:gd name="connsiteY120" fmla="*/ 2530978 h 2614699"/>
              <a:gd name="connsiteX121" fmla="*/ 5397652 w 6855700"/>
              <a:gd name="connsiteY121" fmla="*/ 2539943 h 2614699"/>
              <a:gd name="connsiteX122" fmla="*/ 4635652 w 6855700"/>
              <a:gd name="connsiteY122" fmla="*/ 2522013 h 2614699"/>
              <a:gd name="connsiteX123" fmla="*/ 4572899 w 6855700"/>
              <a:gd name="connsiteY123" fmla="*/ 2513048 h 2614699"/>
              <a:gd name="connsiteX124" fmla="*/ 4483252 w 6855700"/>
              <a:gd name="connsiteY124" fmla="*/ 2504084 h 2614699"/>
              <a:gd name="connsiteX125" fmla="*/ 4169488 w 6855700"/>
              <a:gd name="connsiteY125" fmla="*/ 2486154 h 2614699"/>
              <a:gd name="connsiteX126" fmla="*/ 3927441 w 6855700"/>
              <a:gd name="connsiteY126" fmla="*/ 2468225 h 2614699"/>
              <a:gd name="connsiteX127" fmla="*/ 3855723 w 6855700"/>
              <a:gd name="connsiteY127" fmla="*/ 2459260 h 2614699"/>
              <a:gd name="connsiteX128" fmla="*/ 3577817 w 6855700"/>
              <a:gd name="connsiteY128" fmla="*/ 2450296 h 2614699"/>
              <a:gd name="connsiteX129" fmla="*/ 3362664 w 6855700"/>
              <a:gd name="connsiteY129" fmla="*/ 2432366 h 2614699"/>
              <a:gd name="connsiteX130" fmla="*/ 3246123 w 6855700"/>
              <a:gd name="connsiteY130" fmla="*/ 2423401 h 2614699"/>
              <a:gd name="connsiteX131" fmla="*/ 2995111 w 6855700"/>
              <a:gd name="connsiteY131" fmla="*/ 2405472 h 2614699"/>
              <a:gd name="connsiteX132" fmla="*/ 2591699 w 6855700"/>
              <a:gd name="connsiteY132" fmla="*/ 2414437 h 2614699"/>
              <a:gd name="connsiteX133" fmla="*/ 1991064 w 6855700"/>
              <a:gd name="connsiteY133" fmla="*/ 2441331 h 2614699"/>
              <a:gd name="connsiteX134" fmla="*/ 1605582 w 6855700"/>
              <a:gd name="connsiteY134" fmla="*/ 2468225 h 2614699"/>
              <a:gd name="connsiteX135" fmla="*/ 216052 w 6855700"/>
              <a:gd name="connsiteY135" fmla="*/ 2468225 h 2614699"/>
              <a:gd name="connsiteX136" fmla="*/ 108476 w 6855700"/>
              <a:gd name="connsiteY136" fmla="*/ 2459260 h 2614699"/>
              <a:gd name="connsiteX137" fmla="*/ 63652 w 6855700"/>
              <a:gd name="connsiteY137" fmla="*/ 2432366 h 2614699"/>
              <a:gd name="connsiteX138" fmla="*/ 27794 w 6855700"/>
              <a:gd name="connsiteY138" fmla="*/ 2378578 h 2614699"/>
              <a:gd name="connsiteX139" fmla="*/ 36758 w 6855700"/>
              <a:gd name="connsiteY139" fmla="*/ 2235143 h 2614699"/>
              <a:gd name="connsiteX140" fmla="*/ 72617 w 6855700"/>
              <a:gd name="connsiteY140" fmla="*/ 2226178 h 2614699"/>
              <a:gd name="connsiteX141" fmla="*/ 117441 w 6855700"/>
              <a:gd name="connsiteY141" fmla="*/ 2199284 h 2614699"/>
              <a:gd name="connsiteX142" fmla="*/ 144335 w 6855700"/>
              <a:gd name="connsiteY142" fmla="*/ 2181354 h 2614699"/>
              <a:gd name="connsiteX143" fmla="*/ 171229 w 6855700"/>
              <a:gd name="connsiteY143" fmla="*/ 2172390 h 2614699"/>
              <a:gd name="connsiteX144" fmla="*/ 171229 w 6855700"/>
              <a:gd name="connsiteY144" fmla="*/ 2172390 h 26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855700" h="2614699">
                <a:moveTo>
                  <a:pt x="99511" y="2181354"/>
                </a:moveTo>
                <a:lnTo>
                  <a:pt x="99511" y="2181354"/>
                </a:lnTo>
                <a:cubicBezTo>
                  <a:pt x="150311" y="2175378"/>
                  <a:pt x="201327" y="2171013"/>
                  <a:pt x="251911" y="2163425"/>
                </a:cubicBezTo>
                <a:cubicBezTo>
                  <a:pt x="261256" y="2162023"/>
                  <a:pt x="269688" y="2156946"/>
                  <a:pt x="278805" y="2154460"/>
                </a:cubicBezTo>
                <a:cubicBezTo>
                  <a:pt x="302578" y="2147976"/>
                  <a:pt x="326617" y="2142507"/>
                  <a:pt x="350523" y="2136531"/>
                </a:cubicBezTo>
                <a:lnTo>
                  <a:pt x="386382" y="2127566"/>
                </a:lnTo>
                <a:cubicBezTo>
                  <a:pt x="438064" y="2093112"/>
                  <a:pt x="388210" y="2122940"/>
                  <a:pt x="440170" y="2100672"/>
                </a:cubicBezTo>
                <a:cubicBezTo>
                  <a:pt x="452453" y="2095408"/>
                  <a:pt x="463621" y="2087706"/>
                  <a:pt x="476029" y="2082743"/>
                </a:cubicBezTo>
                <a:cubicBezTo>
                  <a:pt x="493576" y="2075724"/>
                  <a:pt x="512502" y="2072388"/>
                  <a:pt x="529817" y="2064813"/>
                </a:cubicBezTo>
                <a:cubicBezTo>
                  <a:pt x="560425" y="2051422"/>
                  <a:pt x="595840" y="2043614"/>
                  <a:pt x="619464" y="2019990"/>
                </a:cubicBezTo>
                <a:cubicBezTo>
                  <a:pt x="628429" y="2011025"/>
                  <a:pt x="635809" y="2000129"/>
                  <a:pt x="646358" y="1993096"/>
                </a:cubicBezTo>
                <a:cubicBezTo>
                  <a:pt x="654221" y="1987854"/>
                  <a:pt x="664800" y="1988357"/>
                  <a:pt x="673252" y="1984131"/>
                </a:cubicBezTo>
                <a:cubicBezTo>
                  <a:pt x="682889" y="1979312"/>
                  <a:pt x="691527" y="1972666"/>
                  <a:pt x="700147" y="1966201"/>
                </a:cubicBezTo>
                <a:cubicBezTo>
                  <a:pt x="727404" y="1945758"/>
                  <a:pt x="756737" y="1927540"/>
                  <a:pt x="780829" y="1903448"/>
                </a:cubicBezTo>
                <a:cubicBezTo>
                  <a:pt x="842235" y="1842042"/>
                  <a:pt x="813519" y="1863725"/>
                  <a:pt x="861511" y="1831731"/>
                </a:cubicBezTo>
                <a:cubicBezTo>
                  <a:pt x="867488" y="1822766"/>
                  <a:pt x="872346" y="1812946"/>
                  <a:pt x="879441" y="1804837"/>
                </a:cubicBezTo>
                <a:cubicBezTo>
                  <a:pt x="893355" y="1788935"/>
                  <a:pt x="912543" y="1777594"/>
                  <a:pt x="924264" y="1760013"/>
                </a:cubicBezTo>
                <a:cubicBezTo>
                  <a:pt x="930241" y="1751048"/>
                  <a:pt x="936484" y="1742256"/>
                  <a:pt x="942194" y="1733119"/>
                </a:cubicBezTo>
                <a:cubicBezTo>
                  <a:pt x="951429" y="1718343"/>
                  <a:pt x="958961" y="1702475"/>
                  <a:pt x="969088" y="1688296"/>
                </a:cubicBezTo>
                <a:cubicBezTo>
                  <a:pt x="974001" y="1681418"/>
                  <a:pt x="982329" y="1677399"/>
                  <a:pt x="987017" y="1670366"/>
                </a:cubicBezTo>
                <a:cubicBezTo>
                  <a:pt x="1034213" y="1599572"/>
                  <a:pt x="973113" y="1666341"/>
                  <a:pt x="1031841" y="1607613"/>
                </a:cubicBezTo>
                <a:cubicBezTo>
                  <a:pt x="1037817" y="1595660"/>
                  <a:pt x="1044506" y="1584037"/>
                  <a:pt x="1049770" y="1571754"/>
                </a:cubicBezTo>
                <a:cubicBezTo>
                  <a:pt x="1053492" y="1563068"/>
                  <a:pt x="1054047" y="1553065"/>
                  <a:pt x="1058735" y="1544860"/>
                </a:cubicBezTo>
                <a:cubicBezTo>
                  <a:pt x="1066148" y="1531887"/>
                  <a:pt x="1076664" y="1520954"/>
                  <a:pt x="1085629" y="1509001"/>
                </a:cubicBezTo>
                <a:cubicBezTo>
                  <a:pt x="1127087" y="1384624"/>
                  <a:pt x="1077352" y="1514932"/>
                  <a:pt x="1130452" y="1419354"/>
                </a:cubicBezTo>
                <a:cubicBezTo>
                  <a:pt x="1138267" y="1405287"/>
                  <a:pt x="1141723" y="1389181"/>
                  <a:pt x="1148382" y="1374531"/>
                </a:cubicBezTo>
                <a:cubicBezTo>
                  <a:pt x="1171034" y="1324698"/>
                  <a:pt x="1169027" y="1330117"/>
                  <a:pt x="1193205" y="1293848"/>
                </a:cubicBezTo>
                <a:cubicBezTo>
                  <a:pt x="1198468" y="1267536"/>
                  <a:pt x="1200797" y="1246253"/>
                  <a:pt x="1211135" y="1222131"/>
                </a:cubicBezTo>
                <a:cubicBezTo>
                  <a:pt x="1216399" y="1209848"/>
                  <a:pt x="1223534" y="1198438"/>
                  <a:pt x="1229064" y="1186272"/>
                </a:cubicBezTo>
                <a:cubicBezTo>
                  <a:pt x="1238481" y="1165554"/>
                  <a:pt x="1246334" y="1144142"/>
                  <a:pt x="1255958" y="1123519"/>
                </a:cubicBezTo>
                <a:cubicBezTo>
                  <a:pt x="1286514" y="1058042"/>
                  <a:pt x="1286603" y="1060492"/>
                  <a:pt x="1318711" y="1006978"/>
                </a:cubicBezTo>
                <a:cubicBezTo>
                  <a:pt x="1336630" y="917384"/>
                  <a:pt x="1311520" y="999835"/>
                  <a:pt x="1354570" y="935260"/>
                </a:cubicBezTo>
                <a:cubicBezTo>
                  <a:pt x="1365689" y="918581"/>
                  <a:pt x="1371865" y="899070"/>
                  <a:pt x="1381464" y="881472"/>
                </a:cubicBezTo>
                <a:cubicBezTo>
                  <a:pt x="1389808" y="866175"/>
                  <a:pt x="1400566" y="852233"/>
                  <a:pt x="1408358" y="836648"/>
                </a:cubicBezTo>
                <a:cubicBezTo>
                  <a:pt x="1415555" y="822255"/>
                  <a:pt x="1419091" y="806218"/>
                  <a:pt x="1426288" y="791825"/>
                </a:cubicBezTo>
                <a:cubicBezTo>
                  <a:pt x="1442912" y="758578"/>
                  <a:pt x="1441300" y="772017"/>
                  <a:pt x="1462147" y="747001"/>
                </a:cubicBezTo>
                <a:cubicBezTo>
                  <a:pt x="1471712" y="735523"/>
                  <a:pt x="1481354" y="723955"/>
                  <a:pt x="1489041" y="711143"/>
                </a:cubicBezTo>
                <a:cubicBezTo>
                  <a:pt x="1586457" y="548782"/>
                  <a:pt x="1478345" y="723567"/>
                  <a:pt x="1524899" y="630460"/>
                </a:cubicBezTo>
                <a:cubicBezTo>
                  <a:pt x="1532691" y="614875"/>
                  <a:pt x="1541666" y="599816"/>
                  <a:pt x="1551794" y="585637"/>
                </a:cubicBezTo>
                <a:cubicBezTo>
                  <a:pt x="1571598" y="557912"/>
                  <a:pt x="1597017" y="534170"/>
                  <a:pt x="1614547" y="504954"/>
                </a:cubicBezTo>
                <a:cubicBezTo>
                  <a:pt x="1646984" y="450892"/>
                  <a:pt x="1626943" y="469796"/>
                  <a:pt x="1668335" y="442201"/>
                </a:cubicBezTo>
                <a:cubicBezTo>
                  <a:pt x="1685323" y="374246"/>
                  <a:pt x="1664489" y="431449"/>
                  <a:pt x="1695229" y="388413"/>
                </a:cubicBezTo>
                <a:cubicBezTo>
                  <a:pt x="1705357" y="374234"/>
                  <a:pt x="1711238" y="357196"/>
                  <a:pt x="1722123" y="343590"/>
                </a:cubicBezTo>
                <a:cubicBezTo>
                  <a:pt x="1735323" y="327090"/>
                  <a:pt x="1753747" y="315266"/>
                  <a:pt x="1766947" y="298766"/>
                </a:cubicBezTo>
                <a:cubicBezTo>
                  <a:pt x="1778900" y="283825"/>
                  <a:pt x="1790353" y="268470"/>
                  <a:pt x="1802805" y="253943"/>
                </a:cubicBezTo>
                <a:cubicBezTo>
                  <a:pt x="1808306" y="247526"/>
                  <a:pt x="1813487" y="240362"/>
                  <a:pt x="1820735" y="236013"/>
                </a:cubicBezTo>
                <a:cubicBezTo>
                  <a:pt x="1921109" y="175787"/>
                  <a:pt x="1767641" y="286851"/>
                  <a:pt x="1874523" y="209119"/>
                </a:cubicBezTo>
                <a:cubicBezTo>
                  <a:pt x="1898690" y="191543"/>
                  <a:pt x="1925112" y="176462"/>
                  <a:pt x="1946241" y="155331"/>
                </a:cubicBezTo>
                <a:cubicBezTo>
                  <a:pt x="1969419" y="132152"/>
                  <a:pt x="1971501" y="127170"/>
                  <a:pt x="2008994" y="110507"/>
                </a:cubicBezTo>
                <a:cubicBezTo>
                  <a:pt x="2020253" y="105503"/>
                  <a:pt x="2032899" y="104531"/>
                  <a:pt x="2044852" y="101543"/>
                </a:cubicBezTo>
                <a:cubicBezTo>
                  <a:pt x="2097151" y="66677"/>
                  <a:pt x="2043777" y="96946"/>
                  <a:pt x="2125535" y="74648"/>
                </a:cubicBezTo>
                <a:cubicBezTo>
                  <a:pt x="2215938" y="49992"/>
                  <a:pt x="2133478" y="63697"/>
                  <a:pt x="2197252" y="47754"/>
                </a:cubicBezTo>
                <a:cubicBezTo>
                  <a:pt x="2212034" y="44059"/>
                  <a:pt x="2227202" y="42095"/>
                  <a:pt x="2242076" y="38790"/>
                </a:cubicBezTo>
                <a:cubicBezTo>
                  <a:pt x="2254104" y="36117"/>
                  <a:pt x="2265908" y="32498"/>
                  <a:pt x="2277935" y="29825"/>
                </a:cubicBezTo>
                <a:cubicBezTo>
                  <a:pt x="2292809" y="26520"/>
                  <a:pt x="2307976" y="24555"/>
                  <a:pt x="2322758" y="20860"/>
                </a:cubicBezTo>
                <a:cubicBezTo>
                  <a:pt x="2406200" y="0"/>
                  <a:pt x="2258675" y="24893"/>
                  <a:pt x="2412405" y="2931"/>
                </a:cubicBezTo>
                <a:lnTo>
                  <a:pt x="3317841" y="11896"/>
                </a:lnTo>
                <a:cubicBezTo>
                  <a:pt x="3336014" y="12236"/>
                  <a:pt x="3353564" y="18853"/>
                  <a:pt x="3371629" y="20860"/>
                </a:cubicBezTo>
                <a:cubicBezTo>
                  <a:pt x="3407392" y="24834"/>
                  <a:pt x="3443442" y="25851"/>
                  <a:pt x="3479205" y="29825"/>
                </a:cubicBezTo>
                <a:cubicBezTo>
                  <a:pt x="3627584" y="46312"/>
                  <a:pt x="3394496" y="35002"/>
                  <a:pt x="3649535" y="47754"/>
                </a:cubicBezTo>
                <a:cubicBezTo>
                  <a:pt x="3859393" y="58247"/>
                  <a:pt x="4111127" y="61390"/>
                  <a:pt x="4312923" y="65684"/>
                </a:cubicBezTo>
                <a:cubicBezTo>
                  <a:pt x="4336829" y="68672"/>
                  <a:pt x="4362708" y="64679"/>
                  <a:pt x="4384641" y="74648"/>
                </a:cubicBezTo>
                <a:cubicBezTo>
                  <a:pt x="4394885" y="79305"/>
                  <a:pt x="4419915" y="126791"/>
                  <a:pt x="4429464" y="137401"/>
                </a:cubicBezTo>
                <a:cubicBezTo>
                  <a:pt x="4436548" y="145272"/>
                  <a:pt x="4502005" y="215461"/>
                  <a:pt x="4528076" y="227048"/>
                </a:cubicBezTo>
                <a:cubicBezTo>
                  <a:pt x="4542000" y="233236"/>
                  <a:pt x="4557958" y="233025"/>
                  <a:pt x="4572899" y="236013"/>
                </a:cubicBezTo>
                <a:cubicBezTo>
                  <a:pt x="4581864" y="244978"/>
                  <a:pt x="4592425" y="252590"/>
                  <a:pt x="4599794" y="262907"/>
                </a:cubicBezTo>
                <a:cubicBezTo>
                  <a:pt x="4615637" y="285086"/>
                  <a:pt x="4623938" y="320163"/>
                  <a:pt x="4635652" y="343590"/>
                </a:cubicBezTo>
                <a:cubicBezTo>
                  <a:pt x="4643444" y="359175"/>
                  <a:pt x="4652419" y="374234"/>
                  <a:pt x="4662547" y="388413"/>
                </a:cubicBezTo>
                <a:cubicBezTo>
                  <a:pt x="4667460" y="395291"/>
                  <a:pt x="4675788" y="399310"/>
                  <a:pt x="4680476" y="406343"/>
                </a:cubicBezTo>
                <a:cubicBezTo>
                  <a:pt x="4687889" y="417462"/>
                  <a:pt x="4690992" y="431082"/>
                  <a:pt x="4698405" y="442201"/>
                </a:cubicBezTo>
                <a:cubicBezTo>
                  <a:pt x="4703094" y="449234"/>
                  <a:pt x="4711055" y="453531"/>
                  <a:pt x="4716335" y="460131"/>
                </a:cubicBezTo>
                <a:cubicBezTo>
                  <a:pt x="4748940" y="500888"/>
                  <a:pt x="4718330" y="479724"/>
                  <a:pt x="4770123" y="522884"/>
                </a:cubicBezTo>
                <a:cubicBezTo>
                  <a:pt x="4793079" y="542014"/>
                  <a:pt x="4823912" y="552766"/>
                  <a:pt x="4841841" y="576672"/>
                </a:cubicBezTo>
                <a:cubicBezTo>
                  <a:pt x="4876753" y="623222"/>
                  <a:pt x="4855371" y="605849"/>
                  <a:pt x="4904594" y="630460"/>
                </a:cubicBezTo>
                <a:cubicBezTo>
                  <a:pt x="4929320" y="663429"/>
                  <a:pt x="4934850" y="674324"/>
                  <a:pt x="4967347" y="702178"/>
                </a:cubicBezTo>
                <a:cubicBezTo>
                  <a:pt x="4999435" y="729682"/>
                  <a:pt x="4991954" y="712607"/>
                  <a:pt x="5030099" y="738037"/>
                </a:cubicBezTo>
                <a:cubicBezTo>
                  <a:pt x="5037132" y="742725"/>
                  <a:pt x="5040781" y="751618"/>
                  <a:pt x="5048029" y="755966"/>
                </a:cubicBezTo>
                <a:cubicBezTo>
                  <a:pt x="5056132" y="760828"/>
                  <a:pt x="5066237" y="761209"/>
                  <a:pt x="5074923" y="764931"/>
                </a:cubicBezTo>
                <a:cubicBezTo>
                  <a:pt x="5087206" y="770195"/>
                  <a:pt x="5098829" y="776884"/>
                  <a:pt x="5110782" y="782860"/>
                </a:cubicBezTo>
                <a:cubicBezTo>
                  <a:pt x="5122735" y="794813"/>
                  <a:pt x="5132146" y="810022"/>
                  <a:pt x="5146641" y="818719"/>
                </a:cubicBezTo>
                <a:cubicBezTo>
                  <a:pt x="5186937" y="842897"/>
                  <a:pt x="5205416" y="853018"/>
                  <a:pt x="5245252" y="881472"/>
                </a:cubicBezTo>
                <a:cubicBezTo>
                  <a:pt x="5269568" y="898841"/>
                  <a:pt x="5299041" y="911354"/>
                  <a:pt x="5316970" y="935260"/>
                </a:cubicBezTo>
                <a:cubicBezTo>
                  <a:pt x="5335069" y="959392"/>
                  <a:pt x="5354725" y="989122"/>
                  <a:pt x="5379723" y="1006978"/>
                </a:cubicBezTo>
                <a:cubicBezTo>
                  <a:pt x="5387412" y="1012471"/>
                  <a:pt x="5397652" y="1012955"/>
                  <a:pt x="5406617" y="1015943"/>
                </a:cubicBezTo>
                <a:cubicBezTo>
                  <a:pt x="5420569" y="1029895"/>
                  <a:pt x="5440435" y="1053277"/>
                  <a:pt x="5460405" y="1060766"/>
                </a:cubicBezTo>
                <a:cubicBezTo>
                  <a:pt x="5474672" y="1066116"/>
                  <a:pt x="5490288" y="1066743"/>
                  <a:pt x="5505229" y="1069731"/>
                </a:cubicBezTo>
                <a:cubicBezTo>
                  <a:pt x="5532123" y="1087660"/>
                  <a:pt x="5563055" y="1100664"/>
                  <a:pt x="5585911" y="1123519"/>
                </a:cubicBezTo>
                <a:cubicBezTo>
                  <a:pt x="5609088" y="1146695"/>
                  <a:pt x="5611177" y="1151682"/>
                  <a:pt x="5648664" y="1168343"/>
                </a:cubicBezTo>
                <a:cubicBezTo>
                  <a:pt x="5659923" y="1173347"/>
                  <a:pt x="5672570" y="1174319"/>
                  <a:pt x="5684523" y="1177307"/>
                </a:cubicBezTo>
                <a:cubicBezTo>
                  <a:pt x="5719543" y="1212329"/>
                  <a:pt x="5682795" y="1180926"/>
                  <a:pt x="5729347" y="1204201"/>
                </a:cubicBezTo>
                <a:cubicBezTo>
                  <a:pt x="5738984" y="1209019"/>
                  <a:pt x="5747474" y="1215868"/>
                  <a:pt x="5756241" y="1222131"/>
                </a:cubicBezTo>
                <a:cubicBezTo>
                  <a:pt x="5768399" y="1230815"/>
                  <a:pt x="5778735" y="1242343"/>
                  <a:pt x="5792099" y="1249025"/>
                </a:cubicBezTo>
                <a:cubicBezTo>
                  <a:pt x="5803119" y="1254535"/>
                  <a:pt x="5816005" y="1255002"/>
                  <a:pt x="5827958" y="1257990"/>
                </a:cubicBezTo>
                <a:cubicBezTo>
                  <a:pt x="5852256" y="1282288"/>
                  <a:pt x="5877863" y="1312119"/>
                  <a:pt x="5908641" y="1329707"/>
                </a:cubicBezTo>
                <a:cubicBezTo>
                  <a:pt x="5916846" y="1334395"/>
                  <a:pt x="5927083" y="1334446"/>
                  <a:pt x="5935535" y="1338672"/>
                </a:cubicBezTo>
                <a:cubicBezTo>
                  <a:pt x="5945172" y="1343490"/>
                  <a:pt x="5953464" y="1350625"/>
                  <a:pt x="5962429" y="1356601"/>
                </a:cubicBezTo>
                <a:cubicBezTo>
                  <a:pt x="5982418" y="1383254"/>
                  <a:pt x="6006452" y="1418821"/>
                  <a:pt x="6034147" y="1437284"/>
                </a:cubicBezTo>
                <a:cubicBezTo>
                  <a:pt x="6100913" y="1481794"/>
                  <a:pt x="6018918" y="1424592"/>
                  <a:pt x="6087935" y="1482107"/>
                </a:cubicBezTo>
                <a:cubicBezTo>
                  <a:pt x="6096212" y="1489005"/>
                  <a:pt x="6106912" y="1492729"/>
                  <a:pt x="6114829" y="1500037"/>
                </a:cubicBezTo>
                <a:cubicBezTo>
                  <a:pt x="6178220" y="1558552"/>
                  <a:pt x="6192138" y="1570618"/>
                  <a:pt x="6231370" y="1625543"/>
                </a:cubicBezTo>
                <a:cubicBezTo>
                  <a:pt x="6237632" y="1634310"/>
                  <a:pt x="6244481" y="1642800"/>
                  <a:pt x="6249299" y="1652437"/>
                </a:cubicBezTo>
                <a:cubicBezTo>
                  <a:pt x="6287710" y="1729259"/>
                  <a:pt x="6247146" y="1666598"/>
                  <a:pt x="6285158" y="1733119"/>
                </a:cubicBezTo>
                <a:cubicBezTo>
                  <a:pt x="6313612" y="1782913"/>
                  <a:pt x="6296157" y="1737187"/>
                  <a:pt x="6329982" y="1804837"/>
                </a:cubicBezTo>
                <a:cubicBezTo>
                  <a:pt x="6340159" y="1825192"/>
                  <a:pt x="6345719" y="1847755"/>
                  <a:pt x="6356876" y="1867590"/>
                </a:cubicBezTo>
                <a:cubicBezTo>
                  <a:pt x="6372722" y="1895762"/>
                  <a:pt x="6400442" y="1917608"/>
                  <a:pt x="6410664" y="1948272"/>
                </a:cubicBezTo>
                <a:cubicBezTo>
                  <a:pt x="6413652" y="1957237"/>
                  <a:pt x="6413726" y="1967787"/>
                  <a:pt x="6419629" y="1975166"/>
                </a:cubicBezTo>
                <a:cubicBezTo>
                  <a:pt x="6426360" y="1983579"/>
                  <a:pt x="6438904" y="1985477"/>
                  <a:pt x="6446523" y="1993096"/>
                </a:cubicBezTo>
                <a:cubicBezTo>
                  <a:pt x="6457088" y="2003661"/>
                  <a:pt x="6463422" y="2017848"/>
                  <a:pt x="6473417" y="2028954"/>
                </a:cubicBezTo>
                <a:cubicBezTo>
                  <a:pt x="6525159" y="2086445"/>
                  <a:pt x="6510584" y="2074433"/>
                  <a:pt x="6563064" y="2100672"/>
                </a:cubicBezTo>
                <a:cubicBezTo>
                  <a:pt x="6646998" y="2184606"/>
                  <a:pt x="6514391" y="2053979"/>
                  <a:pt x="6634782" y="2163425"/>
                </a:cubicBezTo>
                <a:cubicBezTo>
                  <a:pt x="6653544" y="2180481"/>
                  <a:pt x="6670641" y="2199284"/>
                  <a:pt x="6688570" y="2217213"/>
                </a:cubicBezTo>
                <a:cubicBezTo>
                  <a:pt x="6696189" y="2224832"/>
                  <a:pt x="6707187" y="2228245"/>
                  <a:pt x="6715464" y="2235143"/>
                </a:cubicBezTo>
                <a:cubicBezTo>
                  <a:pt x="6760230" y="2272449"/>
                  <a:pt x="6721990" y="2255248"/>
                  <a:pt x="6769252" y="2271001"/>
                </a:cubicBezTo>
                <a:lnTo>
                  <a:pt x="6805111" y="2324790"/>
                </a:lnTo>
                <a:lnTo>
                  <a:pt x="6823041" y="2351684"/>
                </a:lnTo>
                <a:cubicBezTo>
                  <a:pt x="6838872" y="2399179"/>
                  <a:pt x="6855700" y="2423877"/>
                  <a:pt x="6832005" y="2477190"/>
                </a:cubicBezTo>
                <a:cubicBezTo>
                  <a:pt x="6828167" y="2485825"/>
                  <a:pt x="6814197" y="2483558"/>
                  <a:pt x="6805111" y="2486154"/>
                </a:cubicBezTo>
                <a:cubicBezTo>
                  <a:pt x="6793264" y="2489539"/>
                  <a:pt x="6781099" y="2491734"/>
                  <a:pt x="6769252" y="2495119"/>
                </a:cubicBezTo>
                <a:cubicBezTo>
                  <a:pt x="6760166" y="2497715"/>
                  <a:pt x="6751655" y="2502394"/>
                  <a:pt x="6742358" y="2504084"/>
                </a:cubicBezTo>
                <a:cubicBezTo>
                  <a:pt x="6718655" y="2508394"/>
                  <a:pt x="6694521" y="2509864"/>
                  <a:pt x="6670641" y="2513048"/>
                </a:cubicBezTo>
                <a:cubicBezTo>
                  <a:pt x="6491488" y="2536935"/>
                  <a:pt x="6665161" y="2525215"/>
                  <a:pt x="6276194" y="2530978"/>
                </a:cubicBezTo>
                <a:lnTo>
                  <a:pt x="5397652" y="2539943"/>
                </a:lnTo>
                <a:lnTo>
                  <a:pt x="4635652" y="2522013"/>
                </a:lnTo>
                <a:cubicBezTo>
                  <a:pt x="4614553" y="2520872"/>
                  <a:pt x="4593884" y="2515517"/>
                  <a:pt x="4572899" y="2513048"/>
                </a:cubicBezTo>
                <a:cubicBezTo>
                  <a:pt x="4543073" y="2509539"/>
                  <a:pt x="4513225" y="2505957"/>
                  <a:pt x="4483252" y="2504084"/>
                </a:cubicBezTo>
                <a:cubicBezTo>
                  <a:pt x="3968152" y="2471891"/>
                  <a:pt x="4516798" y="2512871"/>
                  <a:pt x="4169488" y="2486154"/>
                </a:cubicBezTo>
                <a:cubicBezTo>
                  <a:pt x="4052306" y="2462720"/>
                  <a:pt x="4173690" y="2484642"/>
                  <a:pt x="3927441" y="2468225"/>
                </a:cubicBezTo>
                <a:cubicBezTo>
                  <a:pt x="3903402" y="2466622"/>
                  <a:pt x="3879783" y="2460494"/>
                  <a:pt x="3855723" y="2459260"/>
                </a:cubicBezTo>
                <a:cubicBezTo>
                  <a:pt x="3763161" y="2454513"/>
                  <a:pt x="3670452" y="2453284"/>
                  <a:pt x="3577817" y="2450296"/>
                </a:cubicBezTo>
                <a:cubicBezTo>
                  <a:pt x="3457272" y="2433075"/>
                  <a:pt x="3554017" y="2445123"/>
                  <a:pt x="3362664" y="2432366"/>
                </a:cubicBezTo>
                <a:cubicBezTo>
                  <a:pt x="3323789" y="2429774"/>
                  <a:pt x="3284970" y="2426389"/>
                  <a:pt x="3246123" y="2423401"/>
                </a:cubicBezTo>
                <a:cubicBezTo>
                  <a:pt x="3147135" y="2398656"/>
                  <a:pt x="3184659" y="2405472"/>
                  <a:pt x="2995111" y="2405472"/>
                </a:cubicBezTo>
                <a:cubicBezTo>
                  <a:pt x="2860607" y="2405472"/>
                  <a:pt x="2726170" y="2411449"/>
                  <a:pt x="2591699" y="2414437"/>
                </a:cubicBezTo>
                <a:cubicBezTo>
                  <a:pt x="2152474" y="2436398"/>
                  <a:pt x="2352708" y="2427936"/>
                  <a:pt x="1991064" y="2441331"/>
                </a:cubicBezTo>
                <a:cubicBezTo>
                  <a:pt x="1725262" y="2464444"/>
                  <a:pt x="1853779" y="2455815"/>
                  <a:pt x="1605582" y="2468225"/>
                </a:cubicBezTo>
                <a:cubicBezTo>
                  <a:pt x="1166176" y="2614699"/>
                  <a:pt x="679194" y="2473873"/>
                  <a:pt x="216052" y="2468225"/>
                </a:cubicBezTo>
                <a:cubicBezTo>
                  <a:pt x="180072" y="2467786"/>
                  <a:pt x="144335" y="2462248"/>
                  <a:pt x="108476" y="2459260"/>
                </a:cubicBezTo>
                <a:cubicBezTo>
                  <a:pt x="82735" y="2450680"/>
                  <a:pt x="80060" y="2454243"/>
                  <a:pt x="63652" y="2432366"/>
                </a:cubicBezTo>
                <a:cubicBezTo>
                  <a:pt x="50723" y="2415127"/>
                  <a:pt x="27794" y="2378578"/>
                  <a:pt x="27794" y="2378578"/>
                </a:cubicBezTo>
                <a:cubicBezTo>
                  <a:pt x="30782" y="2330766"/>
                  <a:pt x="23241" y="2281101"/>
                  <a:pt x="36758" y="2235143"/>
                </a:cubicBezTo>
                <a:cubicBezTo>
                  <a:pt x="40235" y="2223323"/>
                  <a:pt x="61597" y="2231688"/>
                  <a:pt x="72617" y="2226178"/>
                </a:cubicBezTo>
                <a:cubicBezTo>
                  <a:pt x="171048" y="2176962"/>
                  <a:pt x="0" y="2238428"/>
                  <a:pt x="117441" y="2199284"/>
                </a:cubicBezTo>
                <a:cubicBezTo>
                  <a:pt x="126406" y="2193307"/>
                  <a:pt x="134698" y="2186172"/>
                  <a:pt x="144335" y="2181354"/>
                </a:cubicBezTo>
                <a:cubicBezTo>
                  <a:pt x="152787" y="2177128"/>
                  <a:pt x="171229" y="2172390"/>
                  <a:pt x="171229" y="2172390"/>
                </a:cubicBezTo>
                <a:lnTo>
                  <a:pt x="171229" y="2172390"/>
                </a:lnTo>
              </a:path>
            </a:pathLst>
          </a:custGeom>
          <a:solidFill>
            <a:schemeClr val="accent6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Wave 5"/>
          <p:cNvSpPr/>
          <p:nvPr/>
        </p:nvSpPr>
        <p:spPr>
          <a:xfrm>
            <a:off x="0" y="3048000"/>
            <a:ext cx="9144000" cy="838200"/>
          </a:xfrm>
          <a:prstGeom prst="doubleWav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55273" y="3749965"/>
            <a:ext cx="5487753" cy="1203036"/>
          </a:xfrm>
          <a:custGeom>
            <a:avLst/>
            <a:gdLst>
              <a:gd name="connsiteX0" fmla="*/ 2050472 w 5487753"/>
              <a:gd name="connsiteY0" fmla="*/ 55418 h 2022763"/>
              <a:gd name="connsiteX1" fmla="*/ 2050472 w 5487753"/>
              <a:gd name="connsiteY1" fmla="*/ 55418 h 2022763"/>
              <a:gd name="connsiteX2" fmla="*/ 1958109 w 5487753"/>
              <a:gd name="connsiteY2" fmla="*/ 73891 h 2022763"/>
              <a:gd name="connsiteX3" fmla="*/ 1921163 w 5487753"/>
              <a:gd name="connsiteY3" fmla="*/ 83127 h 2022763"/>
              <a:gd name="connsiteX4" fmla="*/ 1847272 w 5487753"/>
              <a:gd name="connsiteY4" fmla="*/ 92363 h 2022763"/>
              <a:gd name="connsiteX5" fmla="*/ 1819563 w 5487753"/>
              <a:gd name="connsiteY5" fmla="*/ 101600 h 2022763"/>
              <a:gd name="connsiteX6" fmla="*/ 1542472 w 5487753"/>
              <a:gd name="connsiteY6" fmla="*/ 120072 h 2022763"/>
              <a:gd name="connsiteX7" fmla="*/ 1191491 w 5487753"/>
              <a:gd name="connsiteY7" fmla="*/ 129309 h 2022763"/>
              <a:gd name="connsiteX8" fmla="*/ 1043709 w 5487753"/>
              <a:gd name="connsiteY8" fmla="*/ 138545 h 2022763"/>
              <a:gd name="connsiteX9" fmla="*/ 674254 w 5487753"/>
              <a:gd name="connsiteY9" fmla="*/ 147781 h 2022763"/>
              <a:gd name="connsiteX10" fmla="*/ 637309 w 5487753"/>
              <a:gd name="connsiteY10" fmla="*/ 157018 h 2022763"/>
              <a:gd name="connsiteX11" fmla="*/ 489527 w 5487753"/>
              <a:gd name="connsiteY11" fmla="*/ 175491 h 2022763"/>
              <a:gd name="connsiteX12" fmla="*/ 443345 w 5487753"/>
              <a:gd name="connsiteY12" fmla="*/ 193963 h 2022763"/>
              <a:gd name="connsiteX13" fmla="*/ 378691 w 5487753"/>
              <a:gd name="connsiteY13" fmla="*/ 203200 h 2022763"/>
              <a:gd name="connsiteX14" fmla="*/ 332509 w 5487753"/>
              <a:gd name="connsiteY14" fmla="*/ 212436 h 2022763"/>
              <a:gd name="connsiteX15" fmla="*/ 295563 w 5487753"/>
              <a:gd name="connsiteY15" fmla="*/ 230909 h 2022763"/>
              <a:gd name="connsiteX16" fmla="*/ 240145 w 5487753"/>
              <a:gd name="connsiteY16" fmla="*/ 249381 h 2022763"/>
              <a:gd name="connsiteX17" fmla="*/ 175491 w 5487753"/>
              <a:gd name="connsiteY17" fmla="*/ 267854 h 2022763"/>
              <a:gd name="connsiteX18" fmla="*/ 147782 w 5487753"/>
              <a:gd name="connsiteY18" fmla="*/ 286327 h 2022763"/>
              <a:gd name="connsiteX19" fmla="*/ 129309 w 5487753"/>
              <a:gd name="connsiteY19" fmla="*/ 314036 h 2022763"/>
              <a:gd name="connsiteX20" fmla="*/ 101600 w 5487753"/>
              <a:gd name="connsiteY20" fmla="*/ 323272 h 2022763"/>
              <a:gd name="connsiteX21" fmla="*/ 55418 w 5487753"/>
              <a:gd name="connsiteY21" fmla="*/ 387927 h 2022763"/>
              <a:gd name="connsiteX22" fmla="*/ 36945 w 5487753"/>
              <a:gd name="connsiteY22" fmla="*/ 424872 h 2022763"/>
              <a:gd name="connsiteX23" fmla="*/ 18472 w 5487753"/>
              <a:gd name="connsiteY23" fmla="*/ 498763 h 2022763"/>
              <a:gd name="connsiteX24" fmla="*/ 0 w 5487753"/>
              <a:gd name="connsiteY24" fmla="*/ 600363 h 2022763"/>
              <a:gd name="connsiteX25" fmla="*/ 9236 w 5487753"/>
              <a:gd name="connsiteY25" fmla="*/ 960581 h 2022763"/>
              <a:gd name="connsiteX26" fmla="*/ 27709 w 5487753"/>
              <a:gd name="connsiteY26" fmla="*/ 1016000 h 2022763"/>
              <a:gd name="connsiteX27" fmla="*/ 55418 w 5487753"/>
              <a:gd name="connsiteY27" fmla="*/ 1117600 h 2022763"/>
              <a:gd name="connsiteX28" fmla="*/ 73891 w 5487753"/>
              <a:gd name="connsiteY28" fmla="*/ 1163781 h 2022763"/>
              <a:gd name="connsiteX29" fmla="*/ 92363 w 5487753"/>
              <a:gd name="connsiteY29" fmla="*/ 1191491 h 2022763"/>
              <a:gd name="connsiteX30" fmla="*/ 129309 w 5487753"/>
              <a:gd name="connsiteY30" fmla="*/ 1256145 h 2022763"/>
              <a:gd name="connsiteX31" fmla="*/ 157018 w 5487753"/>
              <a:gd name="connsiteY31" fmla="*/ 1302327 h 2022763"/>
              <a:gd name="connsiteX32" fmla="*/ 184727 w 5487753"/>
              <a:gd name="connsiteY32" fmla="*/ 1320800 h 2022763"/>
              <a:gd name="connsiteX33" fmla="*/ 221672 w 5487753"/>
              <a:gd name="connsiteY33" fmla="*/ 1348509 h 2022763"/>
              <a:gd name="connsiteX34" fmla="*/ 240145 w 5487753"/>
              <a:gd name="connsiteY34" fmla="*/ 1376218 h 2022763"/>
              <a:gd name="connsiteX35" fmla="*/ 267854 w 5487753"/>
              <a:gd name="connsiteY35" fmla="*/ 1385454 h 2022763"/>
              <a:gd name="connsiteX36" fmla="*/ 286327 w 5487753"/>
              <a:gd name="connsiteY36" fmla="*/ 1413163 h 2022763"/>
              <a:gd name="connsiteX37" fmla="*/ 341745 w 5487753"/>
              <a:gd name="connsiteY37" fmla="*/ 1431636 h 2022763"/>
              <a:gd name="connsiteX38" fmla="*/ 378691 w 5487753"/>
              <a:gd name="connsiteY38" fmla="*/ 1450109 h 2022763"/>
              <a:gd name="connsiteX39" fmla="*/ 461818 w 5487753"/>
              <a:gd name="connsiteY39" fmla="*/ 1505527 h 2022763"/>
              <a:gd name="connsiteX40" fmla="*/ 535709 w 5487753"/>
              <a:gd name="connsiteY40" fmla="*/ 1551709 h 2022763"/>
              <a:gd name="connsiteX41" fmla="*/ 609600 w 5487753"/>
              <a:gd name="connsiteY41" fmla="*/ 1607127 h 2022763"/>
              <a:gd name="connsiteX42" fmla="*/ 655782 w 5487753"/>
              <a:gd name="connsiteY42" fmla="*/ 1634836 h 2022763"/>
              <a:gd name="connsiteX43" fmla="*/ 692727 w 5487753"/>
              <a:gd name="connsiteY43" fmla="*/ 1662545 h 2022763"/>
              <a:gd name="connsiteX44" fmla="*/ 738909 w 5487753"/>
              <a:gd name="connsiteY44" fmla="*/ 1681018 h 2022763"/>
              <a:gd name="connsiteX45" fmla="*/ 766618 w 5487753"/>
              <a:gd name="connsiteY45" fmla="*/ 1699491 h 2022763"/>
              <a:gd name="connsiteX46" fmla="*/ 812800 w 5487753"/>
              <a:gd name="connsiteY46" fmla="*/ 1727200 h 2022763"/>
              <a:gd name="connsiteX47" fmla="*/ 849745 w 5487753"/>
              <a:gd name="connsiteY47" fmla="*/ 1764145 h 2022763"/>
              <a:gd name="connsiteX48" fmla="*/ 895927 w 5487753"/>
              <a:gd name="connsiteY48" fmla="*/ 1782618 h 2022763"/>
              <a:gd name="connsiteX49" fmla="*/ 979054 w 5487753"/>
              <a:gd name="connsiteY49" fmla="*/ 1819563 h 2022763"/>
              <a:gd name="connsiteX50" fmla="*/ 1016000 w 5487753"/>
              <a:gd name="connsiteY50" fmla="*/ 1856509 h 2022763"/>
              <a:gd name="connsiteX51" fmla="*/ 1043709 w 5487753"/>
              <a:gd name="connsiteY51" fmla="*/ 1865745 h 2022763"/>
              <a:gd name="connsiteX52" fmla="*/ 1089891 w 5487753"/>
              <a:gd name="connsiteY52" fmla="*/ 1884218 h 2022763"/>
              <a:gd name="connsiteX53" fmla="*/ 1126836 w 5487753"/>
              <a:gd name="connsiteY53" fmla="*/ 1911927 h 2022763"/>
              <a:gd name="connsiteX54" fmla="*/ 1209963 w 5487753"/>
              <a:gd name="connsiteY54" fmla="*/ 1930400 h 2022763"/>
              <a:gd name="connsiteX55" fmla="*/ 1302327 w 5487753"/>
              <a:gd name="connsiteY55" fmla="*/ 1967345 h 2022763"/>
              <a:gd name="connsiteX56" fmla="*/ 1330036 w 5487753"/>
              <a:gd name="connsiteY56" fmla="*/ 1985818 h 2022763"/>
              <a:gd name="connsiteX57" fmla="*/ 1394691 w 5487753"/>
              <a:gd name="connsiteY57" fmla="*/ 1995054 h 2022763"/>
              <a:gd name="connsiteX58" fmla="*/ 1440872 w 5487753"/>
              <a:gd name="connsiteY58" fmla="*/ 2004291 h 2022763"/>
              <a:gd name="connsiteX59" fmla="*/ 1542472 w 5487753"/>
              <a:gd name="connsiteY59" fmla="*/ 2022763 h 2022763"/>
              <a:gd name="connsiteX60" fmla="*/ 1985818 w 5487753"/>
              <a:gd name="connsiteY60" fmla="*/ 2013527 h 2022763"/>
              <a:gd name="connsiteX61" fmla="*/ 2041236 w 5487753"/>
              <a:gd name="connsiteY61" fmla="*/ 2004291 h 2022763"/>
              <a:gd name="connsiteX62" fmla="*/ 2115127 w 5487753"/>
              <a:gd name="connsiteY62" fmla="*/ 1995054 h 2022763"/>
              <a:gd name="connsiteX63" fmla="*/ 2262909 w 5487753"/>
              <a:gd name="connsiteY63" fmla="*/ 1985818 h 2022763"/>
              <a:gd name="connsiteX64" fmla="*/ 2382982 w 5487753"/>
              <a:gd name="connsiteY64" fmla="*/ 1976581 h 2022763"/>
              <a:gd name="connsiteX65" fmla="*/ 2456872 w 5487753"/>
              <a:gd name="connsiteY65" fmla="*/ 1948872 h 2022763"/>
              <a:gd name="connsiteX66" fmla="*/ 2493818 w 5487753"/>
              <a:gd name="connsiteY66" fmla="*/ 1939636 h 2022763"/>
              <a:gd name="connsiteX67" fmla="*/ 2567709 w 5487753"/>
              <a:gd name="connsiteY67" fmla="*/ 1911927 h 2022763"/>
              <a:gd name="connsiteX68" fmla="*/ 2660072 w 5487753"/>
              <a:gd name="connsiteY68" fmla="*/ 1865745 h 2022763"/>
              <a:gd name="connsiteX69" fmla="*/ 2687782 w 5487753"/>
              <a:gd name="connsiteY69" fmla="*/ 1856509 h 2022763"/>
              <a:gd name="connsiteX70" fmla="*/ 2724727 w 5487753"/>
              <a:gd name="connsiteY70" fmla="*/ 1847272 h 2022763"/>
              <a:gd name="connsiteX71" fmla="*/ 2761672 w 5487753"/>
              <a:gd name="connsiteY71" fmla="*/ 1828800 h 2022763"/>
              <a:gd name="connsiteX72" fmla="*/ 2835563 w 5487753"/>
              <a:gd name="connsiteY72" fmla="*/ 1810327 h 2022763"/>
              <a:gd name="connsiteX73" fmla="*/ 2890982 w 5487753"/>
              <a:gd name="connsiteY73" fmla="*/ 1782618 h 2022763"/>
              <a:gd name="connsiteX74" fmla="*/ 2918691 w 5487753"/>
              <a:gd name="connsiteY74" fmla="*/ 1773381 h 2022763"/>
              <a:gd name="connsiteX75" fmla="*/ 2964872 w 5487753"/>
              <a:gd name="connsiteY75" fmla="*/ 1745672 h 2022763"/>
              <a:gd name="connsiteX76" fmla="*/ 3075709 w 5487753"/>
              <a:gd name="connsiteY76" fmla="*/ 1717963 h 2022763"/>
              <a:gd name="connsiteX77" fmla="*/ 3131127 w 5487753"/>
              <a:gd name="connsiteY77" fmla="*/ 1708727 h 2022763"/>
              <a:gd name="connsiteX78" fmla="*/ 3232727 w 5487753"/>
              <a:gd name="connsiteY78" fmla="*/ 1690254 h 2022763"/>
              <a:gd name="connsiteX79" fmla="*/ 3334327 w 5487753"/>
              <a:gd name="connsiteY79" fmla="*/ 1653309 h 2022763"/>
              <a:gd name="connsiteX80" fmla="*/ 3445163 w 5487753"/>
              <a:gd name="connsiteY80" fmla="*/ 1644072 h 2022763"/>
              <a:gd name="connsiteX81" fmla="*/ 3472872 w 5487753"/>
              <a:gd name="connsiteY81" fmla="*/ 1634836 h 2022763"/>
              <a:gd name="connsiteX82" fmla="*/ 3703782 w 5487753"/>
              <a:gd name="connsiteY82" fmla="*/ 1653309 h 2022763"/>
              <a:gd name="connsiteX83" fmla="*/ 3777672 w 5487753"/>
              <a:gd name="connsiteY83" fmla="*/ 1681018 h 2022763"/>
              <a:gd name="connsiteX84" fmla="*/ 3805382 w 5487753"/>
              <a:gd name="connsiteY84" fmla="*/ 1699491 h 2022763"/>
              <a:gd name="connsiteX85" fmla="*/ 3842327 w 5487753"/>
              <a:gd name="connsiteY85" fmla="*/ 1708727 h 2022763"/>
              <a:gd name="connsiteX86" fmla="*/ 3870036 w 5487753"/>
              <a:gd name="connsiteY86" fmla="*/ 1717963 h 2022763"/>
              <a:gd name="connsiteX87" fmla="*/ 3906982 w 5487753"/>
              <a:gd name="connsiteY87" fmla="*/ 1727200 h 2022763"/>
              <a:gd name="connsiteX88" fmla="*/ 4017818 w 5487753"/>
              <a:gd name="connsiteY88" fmla="*/ 1754909 h 2022763"/>
              <a:gd name="connsiteX89" fmla="*/ 4082472 w 5487753"/>
              <a:gd name="connsiteY89" fmla="*/ 1782618 h 2022763"/>
              <a:gd name="connsiteX90" fmla="*/ 4128654 w 5487753"/>
              <a:gd name="connsiteY90" fmla="*/ 1791854 h 2022763"/>
              <a:gd name="connsiteX91" fmla="*/ 4239491 w 5487753"/>
              <a:gd name="connsiteY91" fmla="*/ 1828800 h 2022763"/>
              <a:gd name="connsiteX92" fmla="*/ 4331854 w 5487753"/>
              <a:gd name="connsiteY92" fmla="*/ 1856509 h 2022763"/>
              <a:gd name="connsiteX93" fmla="*/ 4359563 w 5487753"/>
              <a:gd name="connsiteY93" fmla="*/ 1865745 h 2022763"/>
              <a:gd name="connsiteX94" fmla="*/ 4424218 w 5487753"/>
              <a:gd name="connsiteY94" fmla="*/ 1874981 h 2022763"/>
              <a:gd name="connsiteX95" fmla="*/ 4562763 w 5487753"/>
              <a:gd name="connsiteY95" fmla="*/ 1893454 h 2022763"/>
              <a:gd name="connsiteX96" fmla="*/ 4608945 w 5487753"/>
              <a:gd name="connsiteY96" fmla="*/ 1902691 h 2022763"/>
              <a:gd name="connsiteX97" fmla="*/ 5052291 w 5487753"/>
              <a:gd name="connsiteY97" fmla="*/ 1893454 h 2022763"/>
              <a:gd name="connsiteX98" fmla="*/ 5098472 w 5487753"/>
              <a:gd name="connsiteY98" fmla="*/ 1884218 h 2022763"/>
              <a:gd name="connsiteX99" fmla="*/ 5172363 w 5487753"/>
              <a:gd name="connsiteY99" fmla="*/ 1847272 h 2022763"/>
              <a:gd name="connsiteX100" fmla="*/ 5209309 w 5487753"/>
              <a:gd name="connsiteY100" fmla="*/ 1819563 h 2022763"/>
              <a:gd name="connsiteX101" fmla="*/ 5264727 w 5487753"/>
              <a:gd name="connsiteY101" fmla="*/ 1791854 h 2022763"/>
              <a:gd name="connsiteX102" fmla="*/ 5347854 w 5487753"/>
              <a:gd name="connsiteY102" fmla="*/ 1727200 h 2022763"/>
              <a:gd name="connsiteX103" fmla="*/ 5412509 w 5487753"/>
              <a:gd name="connsiteY103" fmla="*/ 1671781 h 2022763"/>
              <a:gd name="connsiteX104" fmla="*/ 5430982 w 5487753"/>
              <a:gd name="connsiteY104" fmla="*/ 1644072 h 2022763"/>
              <a:gd name="connsiteX105" fmla="*/ 5467927 w 5487753"/>
              <a:gd name="connsiteY105" fmla="*/ 1560945 h 2022763"/>
              <a:gd name="connsiteX106" fmla="*/ 5458691 w 5487753"/>
              <a:gd name="connsiteY106" fmla="*/ 1108363 h 2022763"/>
              <a:gd name="connsiteX107" fmla="*/ 5440218 w 5487753"/>
              <a:gd name="connsiteY107" fmla="*/ 1052945 h 2022763"/>
              <a:gd name="connsiteX108" fmla="*/ 5412509 w 5487753"/>
              <a:gd name="connsiteY108" fmla="*/ 979054 h 2022763"/>
              <a:gd name="connsiteX109" fmla="*/ 5403272 w 5487753"/>
              <a:gd name="connsiteY109" fmla="*/ 932872 h 2022763"/>
              <a:gd name="connsiteX110" fmla="*/ 5357091 w 5487753"/>
              <a:gd name="connsiteY110" fmla="*/ 849745 h 2022763"/>
              <a:gd name="connsiteX111" fmla="*/ 5329382 w 5487753"/>
              <a:gd name="connsiteY111" fmla="*/ 775854 h 2022763"/>
              <a:gd name="connsiteX112" fmla="*/ 5301672 w 5487753"/>
              <a:gd name="connsiteY112" fmla="*/ 748145 h 2022763"/>
              <a:gd name="connsiteX113" fmla="*/ 5273963 w 5487753"/>
              <a:gd name="connsiteY113" fmla="*/ 701963 h 2022763"/>
              <a:gd name="connsiteX114" fmla="*/ 5264727 w 5487753"/>
              <a:gd name="connsiteY114" fmla="*/ 665018 h 2022763"/>
              <a:gd name="connsiteX115" fmla="*/ 5237018 w 5487753"/>
              <a:gd name="connsiteY115" fmla="*/ 637309 h 2022763"/>
              <a:gd name="connsiteX116" fmla="*/ 5209309 w 5487753"/>
              <a:gd name="connsiteY116" fmla="*/ 600363 h 2022763"/>
              <a:gd name="connsiteX117" fmla="*/ 5181600 w 5487753"/>
              <a:gd name="connsiteY117" fmla="*/ 572654 h 2022763"/>
              <a:gd name="connsiteX118" fmla="*/ 5153891 w 5487753"/>
              <a:gd name="connsiteY118" fmla="*/ 535709 h 2022763"/>
              <a:gd name="connsiteX119" fmla="*/ 5089236 w 5487753"/>
              <a:gd name="connsiteY119" fmla="*/ 471054 h 2022763"/>
              <a:gd name="connsiteX120" fmla="*/ 5006109 w 5487753"/>
              <a:gd name="connsiteY120" fmla="*/ 378691 h 2022763"/>
              <a:gd name="connsiteX121" fmla="*/ 4978400 w 5487753"/>
              <a:gd name="connsiteY121" fmla="*/ 360218 h 2022763"/>
              <a:gd name="connsiteX122" fmla="*/ 4886036 w 5487753"/>
              <a:gd name="connsiteY122" fmla="*/ 258618 h 2022763"/>
              <a:gd name="connsiteX123" fmla="*/ 4858327 w 5487753"/>
              <a:gd name="connsiteY123" fmla="*/ 240145 h 2022763"/>
              <a:gd name="connsiteX124" fmla="*/ 4793672 w 5487753"/>
              <a:gd name="connsiteY124" fmla="*/ 203200 h 2022763"/>
              <a:gd name="connsiteX125" fmla="*/ 4738254 w 5487753"/>
              <a:gd name="connsiteY125" fmla="*/ 157018 h 2022763"/>
              <a:gd name="connsiteX126" fmla="*/ 4701309 w 5487753"/>
              <a:gd name="connsiteY126" fmla="*/ 147781 h 2022763"/>
              <a:gd name="connsiteX127" fmla="*/ 4664363 w 5487753"/>
              <a:gd name="connsiteY127" fmla="*/ 129309 h 2022763"/>
              <a:gd name="connsiteX128" fmla="*/ 4636654 w 5487753"/>
              <a:gd name="connsiteY128" fmla="*/ 120072 h 2022763"/>
              <a:gd name="connsiteX129" fmla="*/ 4341091 w 5487753"/>
              <a:gd name="connsiteY129" fmla="*/ 129309 h 2022763"/>
              <a:gd name="connsiteX130" fmla="*/ 4313382 w 5487753"/>
              <a:gd name="connsiteY130" fmla="*/ 138545 h 2022763"/>
              <a:gd name="connsiteX131" fmla="*/ 4221018 w 5487753"/>
              <a:gd name="connsiteY131" fmla="*/ 157018 h 2022763"/>
              <a:gd name="connsiteX132" fmla="*/ 4017818 w 5487753"/>
              <a:gd name="connsiteY132" fmla="*/ 175491 h 2022763"/>
              <a:gd name="connsiteX133" fmla="*/ 3131127 w 5487753"/>
              <a:gd name="connsiteY133" fmla="*/ 166254 h 2022763"/>
              <a:gd name="connsiteX134" fmla="*/ 3084945 w 5487753"/>
              <a:gd name="connsiteY134" fmla="*/ 157018 h 2022763"/>
              <a:gd name="connsiteX135" fmla="*/ 2964872 w 5487753"/>
              <a:gd name="connsiteY135" fmla="*/ 147781 h 2022763"/>
              <a:gd name="connsiteX136" fmla="*/ 2890982 w 5487753"/>
              <a:gd name="connsiteY136" fmla="*/ 138545 h 2022763"/>
              <a:gd name="connsiteX137" fmla="*/ 2844800 w 5487753"/>
              <a:gd name="connsiteY137" fmla="*/ 129309 h 2022763"/>
              <a:gd name="connsiteX138" fmla="*/ 2669309 w 5487753"/>
              <a:gd name="connsiteY138" fmla="*/ 120072 h 2022763"/>
              <a:gd name="connsiteX139" fmla="*/ 2632363 w 5487753"/>
              <a:gd name="connsiteY139" fmla="*/ 110836 h 2022763"/>
              <a:gd name="connsiteX140" fmla="*/ 2419927 w 5487753"/>
              <a:gd name="connsiteY140" fmla="*/ 92363 h 2022763"/>
              <a:gd name="connsiteX141" fmla="*/ 2364509 w 5487753"/>
              <a:gd name="connsiteY141" fmla="*/ 73891 h 2022763"/>
              <a:gd name="connsiteX142" fmla="*/ 2336800 w 5487753"/>
              <a:gd name="connsiteY142" fmla="*/ 64654 h 2022763"/>
              <a:gd name="connsiteX143" fmla="*/ 2309091 w 5487753"/>
              <a:gd name="connsiteY143" fmla="*/ 46181 h 2022763"/>
              <a:gd name="connsiteX144" fmla="*/ 2244436 w 5487753"/>
              <a:gd name="connsiteY144" fmla="*/ 27709 h 2022763"/>
              <a:gd name="connsiteX145" fmla="*/ 2179782 w 5487753"/>
              <a:gd name="connsiteY145" fmla="*/ 9236 h 2022763"/>
              <a:gd name="connsiteX146" fmla="*/ 2133600 w 5487753"/>
              <a:gd name="connsiteY146" fmla="*/ 9236 h 2022763"/>
              <a:gd name="connsiteX147" fmla="*/ 2133600 w 5487753"/>
              <a:gd name="connsiteY147" fmla="*/ 0 h 202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5487753" h="2022763">
                <a:moveTo>
                  <a:pt x="2050472" y="55418"/>
                </a:moveTo>
                <a:lnTo>
                  <a:pt x="2050472" y="55418"/>
                </a:lnTo>
                <a:lnTo>
                  <a:pt x="1958109" y="73891"/>
                </a:lnTo>
                <a:cubicBezTo>
                  <a:pt x="1945696" y="76551"/>
                  <a:pt x="1933685" y="81040"/>
                  <a:pt x="1921163" y="83127"/>
                </a:cubicBezTo>
                <a:cubicBezTo>
                  <a:pt x="1896679" y="87208"/>
                  <a:pt x="1871902" y="89284"/>
                  <a:pt x="1847272" y="92363"/>
                </a:cubicBezTo>
                <a:cubicBezTo>
                  <a:pt x="1838036" y="95442"/>
                  <a:pt x="1829067" y="99488"/>
                  <a:pt x="1819563" y="101600"/>
                </a:cubicBezTo>
                <a:cubicBezTo>
                  <a:pt x="1731758" y="121113"/>
                  <a:pt x="1622678" y="117485"/>
                  <a:pt x="1542472" y="120072"/>
                </a:cubicBezTo>
                <a:lnTo>
                  <a:pt x="1191491" y="129309"/>
                </a:lnTo>
                <a:cubicBezTo>
                  <a:pt x="1142230" y="132388"/>
                  <a:pt x="1093034" y="136783"/>
                  <a:pt x="1043709" y="138545"/>
                </a:cubicBezTo>
                <a:cubicBezTo>
                  <a:pt x="920597" y="142942"/>
                  <a:pt x="797317" y="142187"/>
                  <a:pt x="674254" y="147781"/>
                </a:cubicBezTo>
                <a:cubicBezTo>
                  <a:pt x="661573" y="148357"/>
                  <a:pt x="649863" y="155135"/>
                  <a:pt x="637309" y="157018"/>
                </a:cubicBezTo>
                <a:cubicBezTo>
                  <a:pt x="588214" y="164382"/>
                  <a:pt x="489527" y="175491"/>
                  <a:pt x="489527" y="175491"/>
                </a:cubicBezTo>
                <a:cubicBezTo>
                  <a:pt x="474133" y="181648"/>
                  <a:pt x="459430" y="189942"/>
                  <a:pt x="443345" y="193963"/>
                </a:cubicBezTo>
                <a:cubicBezTo>
                  <a:pt x="422225" y="199243"/>
                  <a:pt x="400165" y="199621"/>
                  <a:pt x="378691" y="203200"/>
                </a:cubicBezTo>
                <a:cubicBezTo>
                  <a:pt x="363206" y="205781"/>
                  <a:pt x="347903" y="209357"/>
                  <a:pt x="332509" y="212436"/>
                </a:cubicBezTo>
                <a:cubicBezTo>
                  <a:pt x="320194" y="218594"/>
                  <a:pt x="308347" y="225795"/>
                  <a:pt x="295563" y="230909"/>
                </a:cubicBezTo>
                <a:cubicBezTo>
                  <a:pt x="277484" y="238141"/>
                  <a:pt x="258618" y="243223"/>
                  <a:pt x="240145" y="249381"/>
                </a:cubicBezTo>
                <a:cubicBezTo>
                  <a:pt x="200382" y="262635"/>
                  <a:pt x="221896" y="256253"/>
                  <a:pt x="175491" y="267854"/>
                </a:cubicBezTo>
                <a:cubicBezTo>
                  <a:pt x="166255" y="274012"/>
                  <a:pt x="155631" y="278478"/>
                  <a:pt x="147782" y="286327"/>
                </a:cubicBezTo>
                <a:cubicBezTo>
                  <a:pt x="139933" y="294176"/>
                  <a:pt x="137977" y="307101"/>
                  <a:pt x="129309" y="314036"/>
                </a:cubicBezTo>
                <a:cubicBezTo>
                  <a:pt x="121706" y="320118"/>
                  <a:pt x="110836" y="320193"/>
                  <a:pt x="101600" y="323272"/>
                </a:cubicBezTo>
                <a:cubicBezTo>
                  <a:pt x="89709" y="339128"/>
                  <a:pt x="66221" y="369022"/>
                  <a:pt x="55418" y="387927"/>
                </a:cubicBezTo>
                <a:cubicBezTo>
                  <a:pt x="48587" y="399881"/>
                  <a:pt x="42369" y="412217"/>
                  <a:pt x="36945" y="424872"/>
                </a:cubicBezTo>
                <a:cubicBezTo>
                  <a:pt x="25521" y="451529"/>
                  <a:pt x="25143" y="468746"/>
                  <a:pt x="18472" y="498763"/>
                </a:cubicBezTo>
                <a:cubicBezTo>
                  <a:pt x="1055" y="577140"/>
                  <a:pt x="16007" y="488310"/>
                  <a:pt x="0" y="600363"/>
                </a:cubicBezTo>
                <a:cubicBezTo>
                  <a:pt x="3079" y="720436"/>
                  <a:pt x="1246" y="840735"/>
                  <a:pt x="9236" y="960581"/>
                </a:cubicBezTo>
                <a:cubicBezTo>
                  <a:pt x="10531" y="980010"/>
                  <a:pt x="22986" y="997109"/>
                  <a:pt x="27709" y="1016000"/>
                </a:cubicBezTo>
                <a:cubicBezTo>
                  <a:pt x="37284" y="1054298"/>
                  <a:pt x="42472" y="1083077"/>
                  <a:pt x="55418" y="1117600"/>
                </a:cubicBezTo>
                <a:cubicBezTo>
                  <a:pt x="61240" y="1133124"/>
                  <a:pt x="66476" y="1148952"/>
                  <a:pt x="73891" y="1163781"/>
                </a:cubicBezTo>
                <a:cubicBezTo>
                  <a:pt x="78855" y="1173710"/>
                  <a:pt x="86856" y="1181853"/>
                  <a:pt x="92363" y="1191491"/>
                </a:cubicBezTo>
                <a:cubicBezTo>
                  <a:pt x="176429" y="1338610"/>
                  <a:pt x="54317" y="1136159"/>
                  <a:pt x="129309" y="1256145"/>
                </a:cubicBezTo>
                <a:cubicBezTo>
                  <a:pt x="138824" y="1271369"/>
                  <a:pt x="145335" y="1288697"/>
                  <a:pt x="157018" y="1302327"/>
                </a:cubicBezTo>
                <a:cubicBezTo>
                  <a:pt x="164242" y="1310755"/>
                  <a:pt x="175694" y="1314348"/>
                  <a:pt x="184727" y="1320800"/>
                </a:cubicBezTo>
                <a:cubicBezTo>
                  <a:pt x="197253" y="1329748"/>
                  <a:pt x="210787" y="1337624"/>
                  <a:pt x="221672" y="1348509"/>
                </a:cubicBezTo>
                <a:cubicBezTo>
                  <a:pt x="229521" y="1356358"/>
                  <a:pt x="231477" y="1369283"/>
                  <a:pt x="240145" y="1376218"/>
                </a:cubicBezTo>
                <a:cubicBezTo>
                  <a:pt x="247748" y="1382300"/>
                  <a:pt x="258618" y="1382375"/>
                  <a:pt x="267854" y="1385454"/>
                </a:cubicBezTo>
                <a:cubicBezTo>
                  <a:pt x="274012" y="1394690"/>
                  <a:pt x="276914" y="1407280"/>
                  <a:pt x="286327" y="1413163"/>
                </a:cubicBezTo>
                <a:cubicBezTo>
                  <a:pt x="302839" y="1423483"/>
                  <a:pt x="323666" y="1424404"/>
                  <a:pt x="341745" y="1431636"/>
                </a:cubicBezTo>
                <a:cubicBezTo>
                  <a:pt x="354529" y="1436750"/>
                  <a:pt x="366965" y="1442893"/>
                  <a:pt x="378691" y="1450109"/>
                </a:cubicBezTo>
                <a:cubicBezTo>
                  <a:pt x="407053" y="1467563"/>
                  <a:pt x="433262" y="1488393"/>
                  <a:pt x="461818" y="1505527"/>
                </a:cubicBezTo>
                <a:cubicBezTo>
                  <a:pt x="484684" y="1519247"/>
                  <a:pt x="513366" y="1535460"/>
                  <a:pt x="535709" y="1551709"/>
                </a:cubicBezTo>
                <a:cubicBezTo>
                  <a:pt x="560608" y="1569818"/>
                  <a:pt x="583200" y="1591287"/>
                  <a:pt x="609600" y="1607127"/>
                </a:cubicBezTo>
                <a:cubicBezTo>
                  <a:pt x="624994" y="1616363"/>
                  <a:pt x="640845" y="1624878"/>
                  <a:pt x="655782" y="1634836"/>
                </a:cubicBezTo>
                <a:cubicBezTo>
                  <a:pt x="668590" y="1643375"/>
                  <a:pt x="679270" y="1655069"/>
                  <a:pt x="692727" y="1662545"/>
                </a:cubicBezTo>
                <a:cubicBezTo>
                  <a:pt x="707220" y="1670597"/>
                  <a:pt x="724080" y="1673603"/>
                  <a:pt x="738909" y="1681018"/>
                </a:cubicBezTo>
                <a:cubicBezTo>
                  <a:pt x="748838" y="1685982"/>
                  <a:pt x="757205" y="1693608"/>
                  <a:pt x="766618" y="1699491"/>
                </a:cubicBezTo>
                <a:cubicBezTo>
                  <a:pt x="781842" y="1709006"/>
                  <a:pt x="798629" y="1716178"/>
                  <a:pt x="812800" y="1727200"/>
                </a:cubicBezTo>
                <a:cubicBezTo>
                  <a:pt x="826547" y="1737892"/>
                  <a:pt x="835254" y="1754484"/>
                  <a:pt x="849745" y="1764145"/>
                </a:cubicBezTo>
                <a:cubicBezTo>
                  <a:pt x="863540" y="1773342"/>
                  <a:pt x="881098" y="1775203"/>
                  <a:pt x="895927" y="1782618"/>
                </a:cubicBezTo>
                <a:cubicBezTo>
                  <a:pt x="975819" y="1822564"/>
                  <a:pt x="908553" y="1801938"/>
                  <a:pt x="979054" y="1819563"/>
                </a:cubicBezTo>
                <a:cubicBezTo>
                  <a:pt x="991369" y="1831878"/>
                  <a:pt x="1001828" y="1846386"/>
                  <a:pt x="1016000" y="1856509"/>
                </a:cubicBezTo>
                <a:cubicBezTo>
                  <a:pt x="1023922" y="1862168"/>
                  <a:pt x="1034593" y="1862327"/>
                  <a:pt x="1043709" y="1865745"/>
                </a:cubicBezTo>
                <a:cubicBezTo>
                  <a:pt x="1059233" y="1871567"/>
                  <a:pt x="1075398" y="1876166"/>
                  <a:pt x="1089891" y="1884218"/>
                </a:cubicBezTo>
                <a:cubicBezTo>
                  <a:pt x="1103348" y="1891694"/>
                  <a:pt x="1113470" y="1904290"/>
                  <a:pt x="1126836" y="1911927"/>
                </a:cubicBezTo>
                <a:cubicBezTo>
                  <a:pt x="1145559" y="1922626"/>
                  <a:pt x="1196401" y="1928140"/>
                  <a:pt x="1209963" y="1930400"/>
                </a:cubicBezTo>
                <a:cubicBezTo>
                  <a:pt x="1326342" y="2000227"/>
                  <a:pt x="1188928" y="1924820"/>
                  <a:pt x="1302327" y="1967345"/>
                </a:cubicBezTo>
                <a:cubicBezTo>
                  <a:pt x="1312721" y="1971243"/>
                  <a:pt x="1319403" y="1982628"/>
                  <a:pt x="1330036" y="1985818"/>
                </a:cubicBezTo>
                <a:cubicBezTo>
                  <a:pt x="1350888" y="1992074"/>
                  <a:pt x="1373217" y="1991475"/>
                  <a:pt x="1394691" y="1995054"/>
                </a:cubicBezTo>
                <a:cubicBezTo>
                  <a:pt x="1410176" y="1997635"/>
                  <a:pt x="1425387" y="2001710"/>
                  <a:pt x="1440872" y="2004291"/>
                </a:cubicBezTo>
                <a:cubicBezTo>
                  <a:pt x="1540168" y="2020841"/>
                  <a:pt x="1471535" y="2005029"/>
                  <a:pt x="1542472" y="2022763"/>
                </a:cubicBezTo>
                <a:lnTo>
                  <a:pt x="1985818" y="2013527"/>
                </a:lnTo>
                <a:cubicBezTo>
                  <a:pt x="2004533" y="2012834"/>
                  <a:pt x="2022697" y="2006940"/>
                  <a:pt x="2041236" y="2004291"/>
                </a:cubicBezTo>
                <a:cubicBezTo>
                  <a:pt x="2065809" y="2000781"/>
                  <a:pt x="2090391" y="1997115"/>
                  <a:pt x="2115127" y="1995054"/>
                </a:cubicBezTo>
                <a:cubicBezTo>
                  <a:pt x="2164313" y="1990955"/>
                  <a:pt x="2213669" y="1989214"/>
                  <a:pt x="2262909" y="1985818"/>
                </a:cubicBezTo>
                <a:lnTo>
                  <a:pt x="2382982" y="1976581"/>
                </a:lnTo>
                <a:cubicBezTo>
                  <a:pt x="2407612" y="1967345"/>
                  <a:pt x="2431917" y="1957190"/>
                  <a:pt x="2456872" y="1948872"/>
                </a:cubicBezTo>
                <a:cubicBezTo>
                  <a:pt x="2468915" y="1944858"/>
                  <a:pt x="2481932" y="1944093"/>
                  <a:pt x="2493818" y="1939636"/>
                </a:cubicBezTo>
                <a:cubicBezTo>
                  <a:pt x="2590417" y="1903411"/>
                  <a:pt x="2472874" y="1935635"/>
                  <a:pt x="2567709" y="1911927"/>
                </a:cubicBezTo>
                <a:cubicBezTo>
                  <a:pt x="2598497" y="1896533"/>
                  <a:pt x="2627416" y="1876629"/>
                  <a:pt x="2660072" y="1865745"/>
                </a:cubicBezTo>
                <a:cubicBezTo>
                  <a:pt x="2669309" y="1862666"/>
                  <a:pt x="2678420" y="1859184"/>
                  <a:pt x="2687782" y="1856509"/>
                </a:cubicBezTo>
                <a:cubicBezTo>
                  <a:pt x="2699988" y="1853022"/>
                  <a:pt x="2712841" y="1851729"/>
                  <a:pt x="2724727" y="1847272"/>
                </a:cubicBezTo>
                <a:cubicBezTo>
                  <a:pt x="2737619" y="1842438"/>
                  <a:pt x="2748610" y="1833154"/>
                  <a:pt x="2761672" y="1828800"/>
                </a:cubicBezTo>
                <a:cubicBezTo>
                  <a:pt x="2785758" y="1820772"/>
                  <a:pt x="2835563" y="1810327"/>
                  <a:pt x="2835563" y="1810327"/>
                </a:cubicBezTo>
                <a:cubicBezTo>
                  <a:pt x="2854036" y="1801091"/>
                  <a:pt x="2872109" y="1791006"/>
                  <a:pt x="2890982" y="1782618"/>
                </a:cubicBezTo>
                <a:cubicBezTo>
                  <a:pt x="2899879" y="1778664"/>
                  <a:pt x="2909983" y="1777735"/>
                  <a:pt x="2918691" y="1773381"/>
                </a:cubicBezTo>
                <a:cubicBezTo>
                  <a:pt x="2934748" y="1765352"/>
                  <a:pt x="2948301" y="1752577"/>
                  <a:pt x="2964872" y="1745672"/>
                </a:cubicBezTo>
                <a:cubicBezTo>
                  <a:pt x="2992610" y="1734115"/>
                  <a:pt x="3043978" y="1723732"/>
                  <a:pt x="3075709" y="1717963"/>
                </a:cubicBezTo>
                <a:cubicBezTo>
                  <a:pt x="3094134" y="1714613"/>
                  <a:pt x="3112702" y="1712077"/>
                  <a:pt x="3131127" y="1708727"/>
                </a:cubicBezTo>
                <a:cubicBezTo>
                  <a:pt x="3273220" y="1682893"/>
                  <a:pt x="3069316" y="1717491"/>
                  <a:pt x="3232727" y="1690254"/>
                </a:cubicBezTo>
                <a:cubicBezTo>
                  <a:pt x="3249165" y="1683679"/>
                  <a:pt x="3319345" y="1654558"/>
                  <a:pt x="3334327" y="1653309"/>
                </a:cubicBezTo>
                <a:lnTo>
                  <a:pt x="3445163" y="1644072"/>
                </a:lnTo>
                <a:cubicBezTo>
                  <a:pt x="3454399" y="1640993"/>
                  <a:pt x="3463136" y="1634836"/>
                  <a:pt x="3472872" y="1634836"/>
                </a:cubicBezTo>
                <a:cubicBezTo>
                  <a:pt x="3605747" y="1634836"/>
                  <a:pt x="3610186" y="1637709"/>
                  <a:pt x="3703782" y="1653309"/>
                </a:cubicBezTo>
                <a:cubicBezTo>
                  <a:pt x="3768766" y="1696630"/>
                  <a:pt x="3686363" y="1646776"/>
                  <a:pt x="3777672" y="1681018"/>
                </a:cubicBezTo>
                <a:cubicBezTo>
                  <a:pt x="3788066" y="1684916"/>
                  <a:pt x="3795179" y="1695118"/>
                  <a:pt x="3805382" y="1699491"/>
                </a:cubicBezTo>
                <a:cubicBezTo>
                  <a:pt x="3817050" y="1704491"/>
                  <a:pt x="3830121" y="1705240"/>
                  <a:pt x="3842327" y="1708727"/>
                </a:cubicBezTo>
                <a:cubicBezTo>
                  <a:pt x="3851688" y="1711402"/>
                  <a:pt x="3860675" y="1715288"/>
                  <a:pt x="3870036" y="1717963"/>
                </a:cubicBezTo>
                <a:cubicBezTo>
                  <a:pt x="3882242" y="1721450"/>
                  <a:pt x="3894823" y="1723552"/>
                  <a:pt x="3906982" y="1727200"/>
                </a:cubicBezTo>
                <a:cubicBezTo>
                  <a:pt x="3998459" y="1754643"/>
                  <a:pt x="3925600" y="1739538"/>
                  <a:pt x="4017818" y="1754909"/>
                </a:cubicBezTo>
                <a:cubicBezTo>
                  <a:pt x="4039369" y="1764145"/>
                  <a:pt x="4060228" y="1775203"/>
                  <a:pt x="4082472" y="1782618"/>
                </a:cubicBezTo>
                <a:cubicBezTo>
                  <a:pt x="4097365" y="1787582"/>
                  <a:pt x="4113900" y="1786489"/>
                  <a:pt x="4128654" y="1791854"/>
                </a:cubicBezTo>
                <a:cubicBezTo>
                  <a:pt x="4250791" y="1836267"/>
                  <a:pt x="4118390" y="1808615"/>
                  <a:pt x="4239491" y="1828800"/>
                </a:cubicBezTo>
                <a:cubicBezTo>
                  <a:pt x="4303331" y="1860719"/>
                  <a:pt x="4249056" y="1838109"/>
                  <a:pt x="4331854" y="1856509"/>
                </a:cubicBezTo>
                <a:cubicBezTo>
                  <a:pt x="4341358" y="1858621"/>
                  <a:pt x="4350016" y="1863836"/>
                  <a:pt x="4359563" y="1865745"/>
                </a:cubicBezTo>
                <a:cubicBezTo>
                  <a:pt x="4380911" y="1870014"/>
                  <a:pt x="4402744" y="1871402"/>
                  <a:pt x="4424218" y="1874981"/>
                </a:cubicBezTo>
                <a:cubicBezTo>
                  <a:pt x="4539012" y="1894113"/>
                  <a:pt x="4379349" y="1875113"/>
                  <a:pt x="4562763" y="1893454"/>
                </a:cubicBezTo>
                <a:cubicBezTo>
                  <a:pt x="4578157" y="1896533"/>
                  <a:pt x="4593324" y="1901129"/>
                  <a:pt x="4608945" y="1902691"/>
                </a:cubicBezTo>
                <a:cubicBezTo>
                  <a:pt x="4799213" y="1921718"/>
                  <a:pt x="4810894" y="1908084"/>
                  <a:pt x="5052291" y="1893454"/>
                </a:cubicBezTo>
                <a:cubicBezTo>
                  <a:pt x="5067685" y="1890375"/>
                  <a:pt x="5084431" y="1891239"/>
                  <a:pt x="5098472" y="1884218"/>
                </a:cubicBezTo>
                <a:cubicBezTo>
                  <a:pt x="5201969" y="1832470"/>
                  <a:pt x="5035633" y="1874620"/>
                  <a:pt x="5172363" y="1847272"/>
                </a:cubicBezTo>
                <a:cubicBezTo>
                  <a:pt x="5184678" y="1838036"/>
                  <a:pt x="5196109" y="1827483"/>
                  <a:pt x="5209309" y="1819563"/>
                </a:cubicBezTo>
                <a:cubicBezTo>
                  <a:pt x="5227019" y="1808937"/>
                  <a:pt x="5247543" y="1803310"/>
                  <a:pt x="5264727" y="1791854"/>
                </a:cubicBezTo>
                <a:cubicBezTo>
                  <a:pt x="5293935" y="1772382"/>
                  <a:pt x="5318646" y="1746672"/>
                  <a:pt x="5347854" y="1727200"/>
                </a:cubicBezTo>
                <a:cubicBezTo>
                  <a:pt x="5380537" y="1705411"/>
                  <a:pt x="5382645" y="1706622"/>
                  <a:pt x="5412509" y="1671781"/>
                </a:cubicBezTo>
                <a:cubicBezTo>
                  <a:pt x="5419733" y="1663353"/>
                  <a:pt x="5425475" y="1653710"/>
                  <a:pt x="5430982" y="1644072"/>
                </a:cubicBezTo>
                <a:cubicBezTo>
                  <a:pt x="5448238" y="1613874"/>
                  <a:pt x="5454734" y="1593928"/>
                  <a:pt x="5467927" y="1560945"/>
                </a:cubicBezTo>
                <a:cubicBezTo>
                  <a:pt x="5475938" y="1344629"/>
                  <a:pt x="5487753" y="1311801"/>
                  <a:pt x="5458691" y="1108363"/>
                </a:cubicBezTo>
                <a:cubicBezTo>
                  <a:pt x="5455937" y="1089087"/>
                  <a:pt x="5444037" y="1072039"/>
                  <a:pt x="5440218" y="1052945"/>
                </a:cubicBezTo>
                <a:cubicBezTo>
                  <a:pt x="5428805" y="995878"/>
                  <a:pt x="5439690" y="1019825"/>
                  <a:pt x="5412509" y="979054"/>
                </a:cubicBezTo>
                <a:cubicBezTo>
                  <a:pt x="5409430" y="963660"/>
                  <a:pt x="5408236" y="947765"/>
                  <a:pt x="5403272" y="932872"/>
                </a:cubicBezTo>
                <a:cubicBezTo>
                  <a:pt x="5394376" y="906185"/>
                  <a:pt x="5368930" y="873422"/>
                  <a:pt x="5357091" y="849745"/>
                </a:cubicBezTo>
                <a:cubicBezTo>
                  <a:pt x="5335603" y="806771"/>
                  <a:pt x="5363402" y="830287"/>
                  <a:pt x="5329382" y="775854"/>
                </a:cubicBezTo>
                <a:cubicBezTo>
                  <a:pt x="5322459" y="764777"/>
                  <a:pt x="5309509" y="758595"/>
                  <a:pt x="5301672" y="748145"/>
                </a:cubicBezTo>
                <a:cubicBezTo>
                  <a:pt x="5290901" y="733783"/>
                  <a:pt x="5283199" y="717357"/>
                  <a:pt x="5273963" y="701963"/>
                </a:cubicBezTo>
                <a:cubicBezTo>
                  <a:pt x="5270884" y="689648"/>
                  <a:pt x="5271025" y="676039"/>
                  <a:pt x="5264727" y="665018"/>
                </a:cubicBezTo>
                <a:cubicBezTo>
                  <a:pt x="5258246" y="653677"/>
                  <a:pt x="5245519" y="647227"/>
                  <a:pt x="5237018" y="637309"/>
                </a:cubicBezTo>
                <a:cubicBezTo>
                  <a:pt x="5227000" y="625621"/>
                  <a:pt x="5219327" y="612051"/>
                  <a:pt x="5209309" y="600363"/>
                </a:cubicBezTo>
                <a:cubicBezTo>
                  <a:pt x="5200808" y="590445"/>
                  <a:pt x="5190101" y="582572"/>
                  <a:pt x="5181600" y="572654"/>
                </a:cubicBezTo>
                <a:cubicBezTo>
                  <a:pt x="5171582" y="560966"/>
                  <a:pt x="5164246" y="547099"/>
                  <a:pt x="5153891" y="535709"/>
                </a:cubicBezTo>
                <a:cubicBezTo>
                  <a:pt x="5133389" y="513157"/>
                  <a:pt x="5107523" y="495437"/>
                  <a:pt x="5089236" y="471054"/>
                </a:cubicBezTo>
                <a:cubicBezTo>
                  <a:pt x="5055620" y="426233"/>
                  <a:pt x="5055836" y="422893"/>
                  <a:pt x="5006109" y="378691"/>
                </a:cubicBezTo>
                <a:cubicBezTo>
                  <a:pt x="4997812" y="371316"/>
                  <a:pt x="4987636" y="366376"/>
                  <a:pt x="4978400" y="360218"/>
                </a:cubicBezTo>
                <a:cubicBezTo>
                  <a:pt x="4951025" y="319156"/>
                  <a:pt x="4935080" y="291315"/>
                  <a:pt x="4886036" y="258618"/>
                </a:cubicBezTo>
                <a:cubicBezTo>
                  <a:pt x="4876800" y="252460"/>
                  <a:pt x="4867360" y="246597"/>
                  <a:pt x="4858327" y="240145"/>
                </a:cubicBezTo>
                <a:cubicBezTo>
                  <a:pt x="4809400" y="205197"/>
                  <a:pt x="4838638" y="218188"/>
                  <a:pt x="4793672" y="203200"/>
                </a:cubicBezTo>
                <a:cubicBezTo>
                  <a:pt x="4777028" y="186556"/>
                  <a:pt x="4760757" y="166663"/>
                  <a:pt x="4738254" y="157018"/>
                </a:cubicBezTo>
                <a:cubicBezTo>
                  <a:pt x="4726586" y="152017"/>
                  <a:pt x="4713195" y="152238"/>
                  <a:pt x="4701309" y="147781"/>
                </a:cubicBezTo>
                <a:cubicBezTo>
                  <a:pt x="4688417" y="142946"/>
                  <a:pt x="4677019" y="134733"/>
                  <a:pt x="4664363" y="129309"/>
                </a:cubicBezTo>
                <a:cubicBezTo>
                  <a:pt x="4655414" y="125474"/>
                  <a:pt x="4645890" y="123151"/>
                  <a:pt x="4636654" y="120072"/>
                </a:cubicBezTo>
                <a:cubicBezTo>
                  <a:pt x="4538133" y="123151"/>
                  <a:pt x="4439500" y="123686"/>
                  <a:pt x="4341091" y="129309"/>
                </a:cubicBezTo>
                <a:cubicBezTo>
                  <a:pt x="4331371" y="129864"/>
                  <a:pt x="4322869" y="136356"/>
                  <a:pt x="4313382" y="138545"/>
                </a:cubicBezTo>
                <a:cubicBezTo>
                  <a:pt x="4282788" y="145605"/>
                  <a:pt x="4252224" y="153551"/>
                  <a:pt x="4221018" y="157018"/>
                </a:cubicBezTo>
                <a:cubicBezTo>
                  <a:pt x="4097994" y="170687"/>
                  <a:pt x="4165688" y="164116"/>
                  <a:pt x="4017818" y="175491"/>
                </a:cubicBezTo>
                <a:lnTo>
                  <a:pt x="3131127" y="166254"/>
                </a:lnTo>
                <a:cubicBezTo>
                  <a:pt x="3115431" y="165943"/>
                  <a:pt x="3100548" y="158752"/>
                  <a:pt x="3084945" y="157018"/>
                </a:cubicBezTo>
                <a:cubicBezTo>
                  <a:pt x="3045048" y="152585"/>
                  <a:pt x="3004834" y="151587"/>
                  <a:pt x="2964872" y="147781"/>
                </a:cubicBezTo>
                <a:cubicBezTo>
                  <a:pt x="2940162" y="145428"/>
                  <a:pt x="2915515" y="142319"/>
                  <a:pt x="2890982" y="138545"/>
                </a:cubicBezTo>
                <a:cubicBezTo>
                  <a:pt x="2875466" y="136158"/>
                  <a:pt x="2860445" y="130613"/>
                  <a:pt x="2844800" y="129309"/>
                </a:cubicBezTo>
                <a:cubicBezTo>
                  <a:pt x="2786424" y="124444"/>
                  <a:pt x="2727806" y="123151"/>
                  <a:pt x="2669309" y="120072"/>
                </a:cubicBezTo>
                <a:cubicBezTo>
                  <a:pt x="2656994" y="116993"/>
                  <a:pt x="2644910" y="112766"/>
                  <a:pt x="2632363" y="110836"/>
                </a:cubicBezTo>
                <a:cubicBezTo>
                  <a:pt x="2571665" y="101498"/>
                  <a:pt x="2475710" y="96348"/>
                  <a:pt x="2419927" y="92363"/>
                </a:cubicBezTo>
                <a:lnTo>
                  <a:pt x="2364509" y="73891"/>
                </a:lnTo>
                <a:cubicBezTo>
                  <a:pt x="2355273" y="70812"/>
                  <a:pt x="2344901" y="70055"/>
                  <a:pt x="2336800" y="64654"/>
                </a:cubicBezTo>
                <a:cubicBezTo>
                  <a:pt x="2327564" y="58496"/>
                  <a:pt x="2319020" y="51145"/>
                  <a:pt x="2309091" y="46181"/>
                </a:cubicBezTo>
                <a:cubicBezTo>
                  <a:pt x="2294327" y="38799"/>
                  <a:pt x="2258246" y="31655"/>
                  <a:pt x="2244436" y="27709"/>
                </a:cubicBezTo>
                <a:cubicBezTo>
                  <a:pt x="2222140" y="21339"/>
                  <a:pt x="2203414" y="11862"/>
                  <a:pt x="2179782" y="9236"/>
                </a:cubicBezTo>
                <a:cubicBezTo>
                  <a:pt x="2164482" y="7536"/>
                  <a:pt x="2148994" y="9236"/>
                  <a:pt x="2133600" y="9236"/>
                </a:cubicBezTo>
                <a:lnTo>
                  <a:pt x="2133600" y="0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3"/>
          <p:cNvGrpSpPr/>
          <p:nvPr/>
        </p:nvGrpSpPr>
        <p:grpSpPr>
          <a:xfrm>
            <a:off x="228600" y="4572000"/>
            <a:ext cx="990600" cy="2050229"/>
            <a:chOff x="1143000" y="561811"/>
            <a:chExt cx="2819400" cy="4174060"/>
          </a:xfrm>
        </p:grpSpPr>
        <p:grpSp>
          <p:nvGrpSpPr>
            <p:cNvPr id="3" name="Group 8"/>
            <p:cNvGrpSpPr/>
            <p:nvPr/>
          </p:nvGrpSpPr>
          <p:grpSpPr>
            <a:xfrm rot="1120939">
              <a:off x="2279634" y="561811"/>
              <a:ext cx="1066800" cy="2514600"/>
              <a:chOff x="1712971" y="2198329"/>
              <a:chExt cx="1895379" cy="3364271"/>
            </a:xfrm>
            <a:solidFill>
              <a:srgbClr val="92D050"/>
            </a:solidFill>
          </p:grpSpPr>
          <p:sp>
            <p:nvSpPr>
              <p:cNvPr id="55" name="Moon 54"/>
              <p:cNvSpPr/>
              <p:nvPr/>
            </p:nvSpPr>
            <p:spPr>
              <a:xfrm rot="13821048">
                <a:off x="2659035" y="2043675"/>
                <a:ext cx="522086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10"/>
              <p:cNvSpPr/>
              <p:nvPr/>
            </p:nvSpPr>
            <p:spPr>
              <a:xfrm rot="20061245">
                <a:off x="2017772" y="2198329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11"/>
              <p:cNvSpPr/>
              <p:nvPr/>
            </p:nvSpPr>
            <p:spPr>
              <a:xfrm rot="2968509">
                <a:off x="2621498" y="2659816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Moon 12"/>
              <p:cNvSpPr/>
              <p:nvPr/>
            </p:nvSpPr>
            <p:spPr>
              <a:xfrm rot="20061245">
                <a:off x="1712971" y="3493728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Moon 13"/>
              <p:cNvSpPr/>
              <p:nvPr/>
            </p:nvSpPr>
            <p:spPr>
              <a:xfrm rot="17114711">
                <a:off x="2490797" y="3677569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Moon 59"/>
              <p:cNvSpPr/>
              <p:nvPr/>
            </p:nvSpPr>
            <p:spPr>
              <a:xfrm>
                <a:off x="2133600" y="2438400"/>
                <a:ext cx="914400" cy="31242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ound Diagonal Corner Rectangle 35"/>
            <p:cNvSpPr/>
            <p:nvPr/>
          </p:nvSpPr>
          <p:spPr>
            <a:xfrm>
              <a:off x="2819400" y="1600200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Diagonal Corner Rectangle 36"/>
            <p:cNvSpPr/>
            <p:nvPr/>
          </p:nvSpPr>
          <p:spPr>
            <a:xfrm rot="16200000">
              <a:off x="1524000" y="1447800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Diagonal Corner Rectangle 37"/>
            <p:cNvSpPr/>
            <p:nvPr/>
          </p:nvSpPr>
          <p:spPr>
            <a:xfrm>
              <a:off x="2667000" y="3657600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 Diagonal Corner Rectangle 38"/>
            <p:cNvSpPr/>
            <p:nvPr/>
          </p:nvSpPr>
          <p:spPr>
            <a:xfrm rot="2458714">
              <a:off x="1524000" y="3733800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Moon 39"/>
            <p:cNvSpPr/>
            <p:nvPr/>
          </p:nvSpPr>
          <p:spPr>
            <a:xfrm>
              <a:off x="1944629" y="1611671"/>
              <a:ext cx="914400" cy="3124200"/>
            </a:xfrm>
            <a:prstGeom prst="moon">
              <a:avLst>
                <a:gd name="adj" fmla="val 875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 Diagonal Corner Rectangle 40"/>
            <p:cNvSpPr/>
            <p:nvPr/>
          </p:nvSpPr>
          <p:spPr>
            <a:xfrm rot="1134353">
              <a:off x="2646548" y="2697899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Diagonal Corner Rectangle 41"/>
            <p:cNvSpPr/>
            <p:nvPr/>
          </p:nvSpPr>
          <p:spPr>
            <a:xfrm rot="3308753">
              <a:off x="1143000" y="2667000"/>
              <a:ext cx="914400" cy="762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/>
          </p:nvGrpSpPr>
          <p:grpSpPr>
            <a:xfrm>
              <a:off x="2971800" y="3048000"/>
              <a:ext cx="990600" cy="943326"/>
              <a:chOff x="4898689" y="2743200"/>
              <a:chExt cx="990600" cy="943326"/>
            </a:xfrm>
          </p:grpSpPr>
          <p:sp>
            <p:nvSpPr>
              <p:cNvPr id="53" name="Heart 52"/>
              <p:cNvSpPr/>
              <p:nvPr/>
            </p:nvSpPr>
            <p:spPr>
              <a:xfrm rot="205619">
                <a:off x="4898689" y="2924526"/>
                <a:ext cx="990600" cy="762000"/>
              </a:xfrm>
              <a:prstGeom prst="hear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6-Point Star 53"/>
              <p:cNvSpPr/>
              <p:nvPr/>
            </p:nvSpPr>
            <p:spPr>
              <a:xfrm>
                <a:off x="5181600" y="2743200"/>
                <a:ext cx="457200" cy="457200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5"/>
            <p:cNvGrpSpPr/>
            <p:nvPr/>
          </p:nvGrpSpPr>
          <p:grpSpPr>
            <a:xfrm>
              <a:off x="1600200" y="1905000"/>
              <a:ext cx="990600" cy="943326"/>
              <a:chOff x="4898689" y="2743200"/>
              <a:chExt cx="990600" cy="943326"/>
            </a:xfrm>
          </p:grpSpPr>
          <p:sp>
            <p:nvSpPr>
              <p:cNvPr id="51" name="Heart 50"/>
              <p:cNvSpPr/>
              <p:nvPr/>
            </p:nvSpPr>
            <p:spPr>
              <a:xfrm rot="205619">
                <a:off x="4898689" y="2924526"/>
                <a:ext cx="990600" cy="762000"/>
              </a:xfrm>
              <a:prstGeom prst="hear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6-Point Star 51"/>
              <p:cNvSpPr/>
              <p:nvPr/>
            </p:nvSpPr>
            <p:spPr>
              <a:xfrm>
                <a:off x="5181600" y="2743200"/>
                <a:ext cx="457200" cy="457200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28"/>
            <p:cNvGrpSpPr/>
            <p:nvPr/>
          </p:nvGrpSpPr>
          <p:grpSpPr>
            <a:xfrm>
              <a:off x="1143000" y="3657600"/>
              <a:ext cx="800187" cy="762000"/>
              <a:chOff x="4898689" y="2743200"/>
              <a:chExt cx="990600" cy="943326"/>
            </a:xfrm>
          </p:grpSpPr>
          <p:sp>
            <p:nvSpPr>
              <p:cNvPr id="49" name="Heart 48"/>
              <p:cNvSpPr/>
              <p:nvPr/>
            </p:nvSpPr>
            <p:spPr>
              <a:xfrm rot="205619">
                <a:off x="4898689" y="2924526"/>
                <a:ext cx="990600" cy="762000"/>
              </a:xfrm>
              <a:prstGeom prst="hear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6-Point Star 49"/>
              <p:cNvSpPr/>
              <p:nvPr/>
            </p:nvSpPr>
            <p:spPr>
              <a:xfrm>
                <a:off x="5181600" y="2743200"/>
                <a:ext cx="457200" cy="457200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1"/>
            <p:cNvGrpSpPr/>
            <p:nvPr/>
          </p:nvGrpSpPr>
          <p:grpSpPr>
            <a:xfrm>
              <a:off x="3048000" y="838200"/>
              <a:ext cx="800187" cy="762000"/>
              <a:chOff x="4898689" y="2743200"/>
              <a:chExt cx="990600" cy="943326"/>
            </a:xfrm>
          </p:grpSpPr>
          <p:sp>
            <p:nvSpPr>
              <p:cNvPr id="47" name="Heart 46"/>
              <p:cNvSpPr/>
              <p:nvPr/>
            </p:nvSpPr>
            <p:spPr>
              <a:xfrm rot="205619">
                <a:off x="4898689" y="2924526"/>
                <a:ext cx="990600" cy="762000"/>
              </a:xfrm>
              <a:prstGeom prst="hear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6-Point Star 47"/>
              <p:cNvSpPr/>
              <p:nvPr/>
            </p:nvSpPr>
            <p:spPr>
              <a:xfrm>
                <a:off x="5181600" y="2743200"/>
                <a:ext cx="457200" cy="457200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60"/>
          <p:cNvGrpSpPr/>
          <p:nvPr/>
        </p:nvGrpSpPr>
        <p:grpSpPr>
          <a:xfrm>
            <a:off x="457200" y="1600200"/>
            <a:ext cx="1918208" cy="2438400"/>
            <a:chOff x="5334000" y="914400"/>
            <a:chExt cx="4495800" cy="5715000"/>
          </a:xfrm>
        </p:grpSpPr>
        <p:grpSp>
          <p:nvGrpSpPr>
            <p:cNvPr id="43" name="Group 7"/>
            <p:cNvGrpSpPr/>
            <p:nvPr/>
          </p:nvGrpSpPr>
          <p:grpSpPr>
            <a:xfrm>
              <a:off x="5334000" y="914400"/>
              <a:ext cx="4495800" cy="5715000"/>
              <a:chOff x="2895600" y="685800"/>
              <a:chExt cx="4495800" cy="5715000"/>
            </a:xfrm>
          </p:grpSpPr>
          <p:sp>
            <p:nvSpPr>
              <p:cNvPr id="65" name="Double Wave 64"/>
              <p:cNvSpPr/>
              <p:nvPr/>
            </p:nvSpPr>
            <p:spPr>
              <a:xfrm rot="16200000">
                <a:off x="3276600" y="4191000"/>
                <a:ext cx="3657600" cy="76200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Double Wave 65"/>
              <p:cNvSpPr/>
              <p:nvPr/>
            </p:nvSpPr>
            <p:spPr>
              <a:xfrm rot="14132626">
                <a:off x="2784980" y="2692792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Double Wave 66"/>
              <p:cNvSpPr/>
              <p:nvPr/>
            </p:nvSpPr>
            <p:spPr>
              <a:xfrm rot="17924385">
                <a:off x="4266338" y="3212122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Double Wave 67"/>
              <p:cNvSpPr/>
              <p:nvPr/>
            </p:nvSpPr>
            <p:spPr>
              <a:xfrm rot="17365274">
                <a:off x="3901239" y="2215703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Double Wave 68"/>
              <p:cNvSpPr/>
              <p:nvPr/>
            </p:nvSpPr>
            <p:spPr>
              <a:xfrm rot="15146068">
                <a:off x="3323075" y="2148804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876800" y="3352800"/>
                <a:ext cx="533400" cy="21336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Cloud 70"/>
              <p:cNvSpPr/>
              <p:nvPr/>
            </p:nvSpPr>
            <p:spPr>
              <a:xfrm>
                <a:off x="2895600" y="2286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Cloud 71"/>
              <p:cNvSpPr/>
              <p:nvPr/>
            </p:nvSpPr>
            <p:spPr>
              <a:xfrm>
                <a:off x="3048000" y="13716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Cloud 72"/>
              <p:cNvSpPr/>
              <p:nvPr/>
            </p:nvSpPr>
            <p:spPr>
              <a:xfrm>
                <a:off x="5638800" y="2286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Cloud 73"/>
              <p:cNvSpPr/>
              <p:nvPr/>
            </p:nvSpPr>
            <p:spPr>
              <a:xfrm>
                <a:off x="5181600" y="1524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loud 74"/>
              <p:cNvSpPr/>
              <p:nvPr/>
            </p:nvSpPr>
            <p:spPr>
              <a:xfrm>
                <a:off x="4572000" y="762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Cloud 75"/>
              <p:cNvSpPr/>
              <p:nvPr/>
            </p:nvSpPr>
            <p:spPr>
              <a:xfrm>
                <a:off x="3810000" y="6858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Cloud 76"/>
              <p:cNvSpPr/>
              <p:nvPr/>
            </p:nvSpPr>
            <p:spPr>
              <a:xfrm>
                <a:off x="4038600" y="1905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Oval 62"/>
            <p:cNvSpPr/>
            <p:nvPr/>
          </p:nvSpPr>
          <p:spPr>
            <a:xfrm rot="20123371">
              <a:off x="7167079" y="3607326"/>
              <a:ext cx="379814" cy="77413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 rot="21076854">
              <a:off x="7590765" y="3835040"/>
              <a:ext cx="379814" cy="64858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85"/>
          <p:cNvGrpSpPr/>
          <p:nvPr/>
        </p:nvGrpSpPr>
        <p:grpSpPr>
          <a:xfrm>
            <a:off x="1828800" y="1600200"/>
            <a:ext cx="1445696" cy="2286000"/>
            <a:chOff x="5791200" y="1828800"/>
            <a:chExt cx="2549022" cy="4030629"/>
          </a:xfrm>
        </p:grpSpPr>
        <p:sp>
          <p:nvSpPr>
            <p:cNvPr id="87" name="Rectangle 86"/>
            <p:cNvSpPr/>
            <p:nvPr/>
          </p:nvSpPr>
          <p:spPr>
            <a:xfrm>
              <a:off x="6874105" y="2354229"/>
              <a:ext cx="304800" cy="35052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Lightning Bolt 87"/>
            <p:cNvSpPr/>
            <p:nvPr/>
          </p:nvSpPr>
          <p:spPr>
            <a:xfrm rot="20382424">
              <a:off x="7008188" y="4074826"/>
              <a:ext cx="1332034" cy="145102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Lightning Bolt 88"/>
            <p:cNvSpPr/>
            <p:nvPr/>
          </p:nvSpPr>
          <p:spPr>
            <a:xfrm rot="21317321">
              <a:off x="6930454" y="4080932"/>
              <a:ext cx="1283495" cy="1424865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Lightning Bolt 89"/>
            <p:cNvSpPr/>
            <p:nvPr/>
          </p:nvSpPr>
          <p:spPr>
            <a:xfrm>
              <a:off x="6821455" y="18288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Lightning Bolt 90"/>
            <p:cNvSpPr/>
            <p:nvPr/>
          </p:nvSpPr>
          <p:spPr>
            <a:xfrm>
              <a:off x="6745255" y="213359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Lightning Bolt 91"/>
            <p:cNvSpPr/>
            <p:nvPr/>
          </p:nvSpPr>
          <p:spPr>
            <a:xfrm>
              <a:off x="6897654" y="2590801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Lightning Bolt 92"/>
            <p:cNvSpPr/>
            <p:nvPr/>
          </p:nvSpPr>
          <p:spPr>
            <a:xfrm>
              <a:off x="6797905" y="28876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Lightning Bolt 93"/>
            <p:cNvSpPr/>
            <p:nvPr/>
          </p:nvSpPr>
          <p:spPr>
            <a:xfrm>
              <a:off x="6721705" y="3421029"/>
              <a:ext cx="1447800" cy="12954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Lightning Bolt 94"/>
            <p:cNvSpPr/>
            <p:nvPr/>
          </p:nvSpPr>
          <p:spPr>
            <a:xfrm rot="1217576" flipH="1">
              <a:off x="5895979" y="4131375"/>
              <a:ext cx="1366504" cy="163475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Lightning Bolt 95"/>
            <p:cNvSpPr/>
            <p:nvPr/>
          </p:nvSpPr>
          <p:spPr>
            <a:xfrm rot="282679" flipH="1">
              <a:off x="5791200" y="3788978"/>
              <a:ext cx="1448252" cy="15229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Lightning Bolt 96"/>
            <p:cNvSpPr/>
            <p:nvPr/>
          </p:nvSpPr>
          <p:spPr>
            <a:xfrm flipH="1">
              <a:off x="6337007" y="18970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Lightning Bolt 97"/>
            <p:cNvSpPr/>
            <p:nvPr/>
          </p:nvSpPr>
          <p:spPr>
            <a:xfrm flipH="1">
              <a:off x="6413207" y="220182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Lightning Bolt 98"/>
            <p:cNvSpPr/>
            <p:nvPr/>
          </p:nvSpPr>
          <p:spPr>
            <a:xfrm flipH="1">
              <a:off x="6260808" y="265903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Lightning Bolt 99"/>
            <p:cNvSpPr/>
            <p:nvPr/>
          </p:nvSpPr>
          <p:spPr>
            <a:xfrm flipH="1">
              <a:off x="6324600" y="28956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Lightning Bolt 100"/>
            <p:cNvSpPr/>
            <p:nvPr/>
          </p:nvSpPr>
          <p:spPr>
            <a:xfrm flipH="1">
              <a:off x="6284357" y="34892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6781800" y="22098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6781800" y="2819400"/>
              <a:ext cx="685800" cy="13716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6705600" y="39624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104"/>
          <p:cNvGrpSpPr/>
          <p:nvPr/>
        </p:nvGrpSpPr>
        <p:grpSpPr>
          <a:xfrm>
            <a:off x="3581400" y="2209800"/>
            <a:ext cx="1011987" cy="1600200"/>
            <a:chOff x="5791200" y="1828800"/>
            <a:chExt cx="2549022" cy="4030629"/>
          </a:xfrm>
        </p:grpSpPr>
        <p:sp>
          <p:nvSpPr>
            <p:cNvPr id="106" name="Rectangle 105"/>
            <p:cNvSpPr/>
            <p:nvPr/>
          </p:nvSpPr>
          <p:spPr>
            <a:xfrm>
              <a:off x="6874105" y="2354229"/>
              <a:ext cx="304800" cy="35052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Lightning Bolt 106"/>
            <p:cNvSpPr/>
            <p:nvPr/>
          </p:nvSpPr>
          <p:spPr>
            <a:xfrm rot="20382424">
              <a:off x="7008188" y="4074826"/>
              <a:ext cx="1332034" cy="145102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Lightning Bolt 107"/>
            <p:cNvSpPr/>
            <p:nvPr/>
          </p:nvSpPr>
          <p:spPr>
            <a:xfrm rot="21317321">
              <a:off x="6930454" y="4080932"/>
              <a:ext cx="1283495" cy="1424865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ightning Bolt 108"/>
            <p:cNvSpPr/>
            <p:nvPr/>
          </p:nvSpPr>
          <p:spPr>
            <a:xfrm>
              <a:off x="6821455" y="18288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Lightning Bolt 109"/>
            <p:cNvSpPr/>
            <p:nvPr/>
          </p:nvSpPr>
          <p:spPr>
            <a:xfrm>
              <a:off x="6745255" y="213359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Lightning Bolt 110"/>
            <p:cNvSpPr/>
            <p:nvPr/>
          </p:nvSpPr>
          <p:spPr>
            <a:xfrm>
              <a:off x="6897654" y="2590801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Lightning Bolt 111"/>
            <p:cNvSpPr/>
            <p:nvPr/>
          </p:nvSpPr>
          <p:spPr>
            <a:xfrm>
              <a:off x="6797905" y="28876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Lightning Bolt 112"/>
            <p:cNvSpPr/>
            <p:nvPr/>
          </p:nvSpPr>
          <p:spPr>
            <a:xfrm>
              <a:off x="6721705" y="3421029"/>
              <a:ext cx="1447800" cy="12954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Lightning Bolt 113"/>
            <p:cNvSpPr/>
            <p:nvPr/>
          </p:nvSpPr>
          <p:spPr>
            <a:xfrm rot="1217576" flipH="1">
              <a:off x="5895979" y="4131375"/>
              <a:ext cx="1366504" cy="163475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Lightning Bolt 114"/>
            <p:cNvSpPr/>
            <p:nvPr/>
          </p:nvSpPr>
          <p:spPr>
            <a:xfrm rot="282679" flipH="1">
              <a:off x="5791200" y="3788978"/>
              <a:ext cx="1448252" cy="15229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Lightning Bolt 115"/>
            <p:cNvSpPr/>
            <p:nvPr/>
          </p:nvSpPr>
          <p:spPr>
            <a:xfrm flipH="1">
              <a:off x="6337007" y="18970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Lightning Bolt 116"/>
            <p:cNvSpPr/>
            <p:nvPr/>
          </p:nvSpPr>
          <p:spPr>
            <a:xfrm flipH="1">
              <a:off x="6413207" y="220182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Lightning Bolt 117"/>
            <p:cNvSpPr/>
            <p:nvPr/>
          </p:nvSpPr>
          <p:spPr>
            <a:xfrm flipH="1">
              <a:off x="6260808" y="265903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Lightning Bolt 118"/>
            <p:cNvSpPr/>
            <p:nvPr/>
          </p:nvSpPr>
          <p:spPr>
            <a:xfrm flipH="1">
              <a:off x="6324600" y="28956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Lightning Bolt 119"/>
            <p:cNvSpPr/>
            <p:nvPr/>
          </p:nvSpPr>
          <p:spPr>
            <a:xfrm flipH="1">
              <a:off x="6284357" y="34892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6781800" y="22098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6781800" y="2819400"/>
              <a:ext cx="685800" cy="13716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6705600" y="39624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123"/>
          <p:cNvGrpSpPr/>
          <p:nvPr/>
        </p:nvGrpSpPr>
        <p:grpSpPr>
          <a:xfrm>
            <a:off x="4267200" y="1905000"/>
            <a:ext cx="1252937" cy="1981200"/>
            <a:chOff x="5791200" y="1828800"/>
            <a:chExt cx="2549022" cy="4030629"/>
          </a:xfrm>
        </p:grpSpPr>
        <p:sp>
          <p:nvSpPr>
            <p:cNvPr id="125" name="Rectangle 124"/>
            <p:cNvSpPr/>
            <p:nvPr/>
          </p:nvSpPr>
          <p:spPr>
            <a:xfrm>
              <a:off x="6874105" y="2354229"/>
              <a:ext cx="304800" cy="35052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Lightning Bolt 125"/>
            <p:cNvSpPr/>
            <p:nvPr/>
          </p:nvSpPr>
          <p:spPr>
            <a:xfrm rot="20382424">
              <a:off x="7008188" y="4074826"/>
              <a:ext cx="1332034" cy="145102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Lightning Bolt 126"/>
            <p:cNvSpPr/>
            <p:nvPr/>
          </p:nvSpPr>
          <p:spPr>
            <a:xfrm rot="21317321">
              <a:off x="6930454" y="4080932"/>
              <a:ext cx="1283495" cy="1424865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ightning Bolt 127"/>
            <p:cNvSpPr/>
            <p:nvPr/>
          </p:nvSpPr>
          <p:spPr>
            <a:xfrm>
              <a:off x="6821455" y="18288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Lightning Bolt 128"/>
            <p:cNvSpPr/>
            <p:nvPr/>
          </p:nvSpPr>
          <p:spPr>
            <a:xfrm>
              <a:off x="6745255" y="213359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Lightning Bolt 129"/>
            <p:cNvSpPr/>
            <p:nvPr/>
          </p:nvSpPr>
          <p:spPr>
            <a:xfrm>
              <a:off x="6897654" y="2590801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Lightning Bolt 130"/>
            <p:cNvSpPr/>
            <p:nvPr/>
          </p:nvSpPr>
          <p:spPr>
            <a:xfrm>
              <a:off x="6797905" y="28876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Lightning Bolt 131"/>
            <p:cNvSpPr/>
            <p:nvPr/>
          </p:nvSpPr>
          <p:spPr>
            <a:xfrm>
              <a:off x="6721705" y="3421029"/>
              <a:ext cx="1447800" cy="12954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Lightning Bolt 132"/>
            <p:cNvSpPr/>
            <p:nvPr/>
          </p:nvSpPr>
          <p:spPr>
            <a:xfrm rot="1217576" flipH="1">
              <a:off x="5895979" y="4131375"/>
              <a:ext cx="1366504" cy="163475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Lightning Bolt 133"/>
            <p:cNvSpPr/>
            <p:nvPr/>
          </p:nvSpPr>
          <p:spPr>
            <a:xfrm rot="282679" flipH="1">
              <a:off x="5791200" y="3788978"/>
              <a:ext cx="1448252" cy="15229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Lightning Bolt 134"/>
            <p:cNvSpPr/>
            <p:nvPr/>
          </p:nvSpPr>
          <p:spPr>
            <a:xfrm flipH="1">
              <a:off x="6337007" y="18970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Lightning Bolt 135"/>
            <p:cNvSpPr/>
            <p:nvPr/>
          </p:nvSpPr>
          <p:spPr>
            <a:xfrm flipH="1">
              <a:off x="6413207" y="220182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Lightning Bolt 136"/>
            <p:cNvSpPr/>
            <p:nvPr/>
          </p:nvSpPr>
          <p:spPr>
            <a:xfrm flipH="1">
              <a:off x="6260808" y="265903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Lightning Bolt 137"/>
            <p:cNvSpPr/>
            <p:nvPr/>
          </p:nvSpPr>
          <p:spPr>
            <a:xfrm flipH="1">
              <a:off x="6324600" y="28956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Lightning Bolt 138"/>
            <p:cNvSpPr/>
            <p:nvPr/>
          </p:nvSpPr>
          <p:spPr>
            <a:xfrm flipH="1">
              <a:off x="6284357" y="34892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6781800" y="22098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6781800" y="2819400"/>
              <a:ext cx="685800" cy="13716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6705600" y="39624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32"/>
          <p:cNvGrpSpPr/>
          <p:nvPr/>
        </p:nvGrpSpPr>
        <p:grpSpPr>
          <a:xfrm>
            <a:off x="4648200" y="762000"/>
            <a:ext cx="4495800" cy="5715000"/>
            <a:chOff x="5334000" y="914400"/>
            <a:chExt cx="4495800" cy="5715000"/>
          </a:xfrm>
        </p:grpSpPr>
        <p:grpSp>
          <p:nvGrpSpPr>
            <p:cNvPr id="62" name="Group 7"/>
            <p:cNvGrpSpPr/>
            <p:nvPr/>
          </p:nvGrpSpPr>
          <p:grpSpPr>
            <a:xfrm>
              <a:off x="5334000" y="914400"/>
              <a:ext cx="4495800" cy="5715000"/>
              <a:chOff x="2895600" y="685800"/>
              <a:chExt cx="4495800" cy="5715000"/>
            </a:xfrm>
          </p:grpSpPr>
          <p:sp>
            <p:nvSpPr>
              <p:cNvPr id="9" name="Double Wave 8"/>
              <p:cNvSpPr/>
              <p:nvPr/>
            </p:nvSpPr>
            <p:spPr>
              <a:xfrm rot="16200000">
                <a:off x="3276600" y="4191000"/>
                <a:ext cx="3657600" cy="76200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Double Wave 9"/>
              <p:cNvSpPr/>
              <p:nvPr/>
            </p:nvSpPr>
            <p:spPr>
              <a:xfrm rot="14132626">
                <a:off x="2784980" y="2692792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Double Wave 10"/>
              <p:cNvSpPr/>
              <p:nvPr/>
            </p:nvSpPr>
            <p:spPr>
              <a:xfrm rot="17924385">
                <a:off x="4266338" y="3212122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uble Wave 11"/>
              <p:cNvSpPr/>
              <p:nvPr/>
            </p:nvSpPr>
            <p:spPr>
              <a:xfrm rot="17365274">
                <a:off x="3901239" y="2215703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ouble Wave 12"/>
              <p:cNvSpPr/>
              <p:nvPr/>
            </p:nvSpPr>
            <p:spPr>
              <a:xfrm rot="15146068">
                <a:off x="3323075" y="2148804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876800" y="3352800"/>
                <a:ext cx="533400" cy="21336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loud 14"/>
              <p:cNvSpPr/>
              <p:nvPr/>
            </p:nvSpPr>
            <p:spPr>
              <a:xfrm>
                <a:off x="2895600" y="2286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/>
              <p:cNvSpPr/>
              <p:nvPr/>
            </p:nvSpPr>
            <p:spPr>
              <a:xfrm>
                <a:off x="3048000" y="13716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Cloud 16"/>
              <p:cNvSpPr/>
              <p:nvPr/>
            </p:nvSpPr>
            <p:spPr>
              <a:xfrm>
                <a:off x="5638800" y="2286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Cloud 17"/>
              <p:cNvSpPr/>
              <p:nvPr/>
            </p:nvSpPr>
            <p:spPr>
              <a:xfrm>
                <a:off x="5181600" y="1524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Cloud 18"/>
              <p:cNvSpPr/>
              <p:nvPr/>
            </p:nvSpPr>
            <p:spPr>
              <a:xfrm>
                <a:off x="4572000" y="762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loud 19"/>
              <p:cNvSpPr/>
              <p:nvPr/>
            </p:nvSpPr>
            <p:spPr>
              <a:xfrm>
                <a:off x="3810000" y="6858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Cloud 20"/>
              <p:cNvSpPr/>
              <p:nvPr/>
            </p:nvSpPr>
            <p:spPr>
              <a:xfrm>
                <a:off x="4038600" y="1905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505200" y="28194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096000" y="29718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867400" y="23622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76600" y="19050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343400" y="15240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562600" y="15240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343400" y="25146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257800" y="21336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Oval 30"/>
            <p:cNvSpPr/>
            <p:nvPr/>
          </p:nvSpPr>
          <p:spPr>
            <a:xfrm rot="20123371">
              <a:off x="7167079" y="3607326"/>
              <a:ext cx="379814" cy="77413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21076854">
              <a:off x="7590765" y="3835040"/>
              <a:ext cx="379814" cy="64858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143"/>
          <p:cNvGrpSpPr/>
          <p:nvPr/>
        </p:nvGrpSpPr>
        <p:grpSpPr>
          <a:xfrm rot="945634">
            <a:off x="6527413" y="4234290"/>
            <a:ext cx="844963" cy="2557310"/>
            <a:chOff x="97208" y="425658"/>
            <a:chExt cx="2661701" cy="8055733"/>
          </a:xfrm>
        </p:grpSpPr>
        <p:sp>
          <p:nvSpPr>
            <p:cNvPr id="145" name="Freeform 144"/>
            <p:cNvSpPr/>
            <p:nvPr/>
          </p:nvSpPr>
          <p:spPr>
            <a:xfrm>
              <a:off x="225287" y="848139"/>
              <a:ext cx="2146852" cy="7633252"/>
            </a:xfrm>
            <a:custGeom>
              <a:avLst/>
              <a:gdLst>
                <a:gd name="connsiteX0" fmla="*/ 702365 w 2146852"/>
                <a:gd name="connsiteY0" fmla="*/ 7633252 h 7633252"/>
                <a:gd name="connsiteX1" fmla="*/ 795130 w 2146852"/>
                <a:gd name="connsiteY1" fmla="*/ 7593496 h 7633252"/>
                <a:gd name="connsiteX2" fmla="*/ 808383 w 2146852"/>
                <a:gd name="connsiteY2" fmla="*/ 7553739 h 7633252"/>
                <a:gd name="connsiteX3" fmla="*/ 848139 w 2146852"/>
                <a:gd name="connsiteY3" fmla="*/ 7500731 h 7633252"/>
                <a:gd name="connsiteX4" fmla="*/ 848139 w 2146852"/>
                <a:gd name="connsiteY4" fmla="*/ 7235687 h 7633252"/>
                <a:gd name="connsiteX5" fmla="*/ 834887 w 2146852"/>
                <a:gd name="connsiteY5" fmla="*/ 7182678 h 7633252"/>
                <a:gd name="connsiteX6" fmla="*/ 808383 w 2146852"/>
                <a:gd name="connsiteY6" fmla="*/ 7142922 h 7633252"/>
                <a:gd name="connsiteX7" fmla="*/ 795130 w 2146852"/>
                <a:gd name="connsiteY7" fmla="*/ 7103165 h 7633252"/>
                <a:gd name="connsiteX8" fmla="*/ 689113 w 2146852"/>
                <a:gd name="connsiteY8" fmla="*/ 6983896 h 7633252"/>
                <a:gd name="connsiteX9" fmla="*/ 662609 w 2146852"/>
                <a:gd name="connsiteY9" fmla="*/ 6957391 h 7633252"/>
                <a:gd name="connsiteX10" fmla="*/ 569843 w 2146852"/>
                <a:gd name="connsiteY10" fmla="*/ 6864626 h 7633252"/>
                <a:gd name="connsiteX11" fmla="*/ 477078 w 2146852"/>
                <a:gd name="connsiteY11" fmla="*/ 6758609 h 7633252"/>
                <a:gd name="connsiteX12" fmla="*/ 437322 w 2146852"/>
                <a:gd name="connsiteY12" fmla="*/ 6718852 h 7633252"/>
                <a:gd name="connsiteX13" fmla="*/ 410817 w 2146852"/>
                <a:gd name="connsiteY13" fmla="*/ 6692348 h 7633252"/>
                <a:gd name="connsiteX14" fmla="*/ 384313 w 2146852"/>
                <a:gd name="connsiteY14" fmla="*/ 6639339 h 7633252"/>
                <a:gd name="connsiteX15" fmla="*/ 344556 w 2146852"/>
                <a:gd name="connsiteY15" fmla="*/ 6599583 h 7633252"/>
                <a:gd name="connsiteX16" fmla="*/ 331304 w 2146852"/>
                <a:gd name="connsiteY16" fmla="*/ 6559826 h 7633252"/>
                <a:gd name="connsiteX17" fmla="*/ 278296 w 2146852"/>
                <a:gd name="connsiteY17" fmla="*/ 6480313 h 7633252"/>
                <a:gd name="connsiteX18" fmla="*/ 225287 w 2146852"/>
                <a:gd name="connsiteY18" fmla="*/ 6387548 h 7633252"/>
                <a:gd name="connsiteX19" fmla="*/ 212035 w 2146852"/>
                <a:gd name="connsiteY19" fmla="*/ 6347791 h 7633252"/>
                <a:gd name="connsiteX20" fmla="*/ 198783 w 2146852"/>
                <a:gd name="connsiteY20" fmla="*/ 6294783 h 7633252"/>
                <a:gd name="connsiteX21" fmla="*/ 172278 w 2146852"/>
                <a:gd name="connsiteY21" fmla="*/ 6255026 h 7633252"/>
                <a:gd name="connsiteX22" fmla="*/ 159026 w 2146852"/>
                <a:gd name="connsiteY22" fmla="*/ 6215270 h 7633252"/>
                <a:gd name="connsiteX23" fmla="*/ 132522 w 2146852"/>
                <a:gd name="connsiteY23" fmla="*/ 6188765 h 7633252"/>
                <a:gd name="connsiteX24" fmla="*/ 119270 w 2146852"/>
                <a:gd name="connsiteY24" fmla="*/ 6135757 h 7633252"/>
                <a:gd name="connsiteX25" fmla="*/ 92765 w 2146852"/>
                <a:gd name="connsiteY25" fmla="*/ 6096000 h 7633252"/>
                <a:gd name="connsiteX26" fmla="*/ 66261 w 2146852"/>
                <a:gd name="connsiteY26" fmla="*/ 6003235 h 7633252"/>
                <a:gd name="connsiteX27" fmla="*/ 53009 w 2146852"/>
                <a:gd name="connsiteY27" fmla="*/ 5950226 h 7633252"/>
                <a:gd name="connsiteX28" fmla="*/ 66261 w 2146852"/>
                <a:gd name="connsiteY28" fmla="*/ 5764696 h 7633252"/>
                <a:gd name="connsiteX29" fmla="*/ 92765 w 2146852"/>
                <a:gd name="connsiteY29" fmla="*/ 5685183 h 7633252"/>
                <a:gd name="connsiteX30" fmla="*/ 119270 w 2146852"/>
                <a:gd name="connsiteY30" fmla="*/ 5658678 h 7633252"/>
                <a:gd name="connsiteX31" fmla="*/ 132522 w 2146852"/>
                <a:gd name="connsiteY31" fmla="*/ 5618922 h 7633252"/>
                <a:gd name="connsiteX32" fmla="*/ 185530 w 2146852"/>
                <a:gd name="connsiteY32" fmla="*/ 5526157 h 7633252"/>
                <a:gd name="connsiteX33" fmla="*/ 212035 w 2146852"/>
                <a:gd name="connsiteY33" fmla="*/ 5499652 h 7633252"/>
                <a:gd name="connsiteX34" fmla="*/ 238539 w 2146852"/>
                <a:gd name="connsiteY34" fmla="*/ 5446644 h 7633252"/>
                <a:gd name="connsiteX35" fmla="*/ 291548 w 2146852"/>
                <a:gd name="connsiteY35" fmla="*/ 5393635 h 7633252"/>
                <a:gd name="connsiteX36" fmla="*/ 384313 w 2146852"/>
                <a:gd name="connsiteY36" fmla="*/ 5287618 h 7633252"/>
                <a:gd name="connsiteX37" fmla="*/ 463826 w 2146852"/>
                <a:gd name="connsiteY37" fmla="*/ 5221357 h 7633252"/>
                <a:gd name="connsiteX38" fmla="*/ 490330 w 2146852"/>
                <a:gd name="connsiteY38" fmla="*/ 5181600 h 7633252"/>
                <a:gd name="connsiteX39" fmla="*/ 516835 w 2146852"/>
                <a:gd name="connsiteY39" fmla="*/ 5155096 h 7633252"/>
                <a:gd name="connsiteX40" fmla="*/ 569843 w 2146852"/>
                <a:gd name="connsiteY40" fmla="*/ 5062331 h 7633252"/>
                <a:gd name="connsiteX41" fmla="*/ 622852 w 2146852"/>
                <a:gd name="connsiteY41" fmla="*/ 4982818 h 7633252"/>
                <a:gd name="connsiteX42" fmla="*/ 675861 w 2146852"/>
                <a:gd name="connsiteY42" fmla="*/ 4876800 h 7633252"/>
                <a:gd name="connsiteX43" fmla="*/ 689113 w 2146852"/>
                <a:gd name="connsiteY43" fmla="*/ 4333461 h 7633252"/>
                <a:gd name="connsiteX44" fmla="*/ 662609 w 2146852"/>
                <a:gd name="connsiteY44" fmla="*/ 4240696 h 7633252"/>
                <a:gd name="connsiteX45" fmla="*/ 622852 w 2146852"/>
                <a:gd name="connsiteY45" fmla="*/ 4147931 h 7633252"/>
                <a:gd name="connsiteX46" fmla="*/ 583096 w 2146852"/>
                <a:gd name="connsiteY46" fmla="*/ 4055165 h 7633252"/>
                <a:gd name="connsiteX47" fmla="*/ 543339 w 2146852"/>
                <a:gd name="connsiteY47" fmla="*/ 4015409 h 7633252"/>
                <a:gd name="connsiteX48" fmla="*/ 516835 w 2146852"/>
                <a:gd name="connsiteY48" fmla="*/ 3975652 h 7633252"/>
                <a:gd name="connsiteX49" fmla="*/ 463826 w 2146852"/>
                <a:gd name="connsiteY49" fmla="*/ 3909391 h 7633252"/>
                <a:gd name="connsiteX50" fmla="*/ 437322 w 2146852"/>
                <a:gd name="connsiteY50" fmla="*/ 3856383 h 7633252"/>
                <a:gd name="connsiteX51" fmla="*/ 424070 w 2146852"/>
                <a:gd name="connsiteY51" fmla="*/ 3816626 h 7633252"/>
                <a:gd name="connsiteX52" fmla="*/ 384313 w 2146852"/>
                <a:gd name="connsiteY52" fmla="*/ 3776870 h 7633252"/>
                <a:gd name="connsiteX53" fmla="*/ 357809 w 2146852"/>
                <a:gd name="connsiteY53" fmla="*/ 3737113 h 7633252"/>
                <a:gd name="connsiteX54" fmla="*/ 331304 w 2146852"/>
                <a:gd name="connsiteY54" fmla="*/ 3710609 h 7633252"/>
                <a:gd name="connsiteX55" fmla="*/ 278296 w 2146852"/>
                <a:gd name="connsiteY55" fmla="*/ 3631096 h 7633252"/>
                <a:gd name="connsiteX56" fmla="*/ 198783 w 2146852"/>
                <a:gd name="connsiteY56" fmla="*/ 3525078 h 7633252"/>
                <a:gd name="connsiteX57" fmla="*/ 145774 w 2146852"/>
                <a:gd name="connsiteY57" fmla="*/ 3445565 h 7633252"/>
                <a:gd name="connsiteX58" fmla="*/ 119270 w 2146852"/>
                <a:gd name="connsiteY58" fmla="*/ 3392557 h 7633252"/>
                <a:gd name="connsiteX59" fmla="*/ 106017 w 2146852"/>
                <a:gd name="connsiteY59" fmla="*/ 3352800 h 7633252"/>
                <a:gd name="connsiteX60" fmla="*/ 79513 w 2146852"/>
                <a:gd name="connsiteY60" fmla="*/ 3313044 h 7633252"/>
                <a:gd name="connsiteX61" fmla="*/ 39756 w 2146852"/>
                <a:gd name="connsiteY61" fmla="*/ 3220278 h 7633252"/>
                <a:gd name="connsiteX62" fmla="*/ 13252 w 2146852"/>
                <a:gd name="connsiteY62" fmla="*/ 3140765 h 7633252"/>
                <a:gd name="connsiteX63" fmla="*/ 0 w 2146852"/>
                <a:gd name="connsiteY63" fmla="*/ 3101009 h 7633252"/>
                <a:gd name="connsiteX64" fmla="*/ 26504 w 2146852"/>
                <a:gd name="connsiteY64" fmla="*/ 2928731 h 7633252"/>
                <a:gd name="connsiteX65" fmla="*/ 79513 w 2146852"/>
                <a:gd name="connsiteY65" fmla="*/ 2849218 h 7633252"/>
                <a:gd name="connsiteX66" fmla="*/ 119270 w 2146852"/>
                <a:gd name="connsiteY66" fmla="*/ 2769704 h 7633252"/>
                <a:gd name="connsiteX67" fmla="*/ 198783 w 2146852"/>
                <a:gd name="connsiteY67" fmla="*/ 2663687 h 7633252"/>
                <a:gd name="connsiteX68" fmla="*/ 278296 w 2146852"/>
                <a:gd name="connsiteY68" fmla="*/ 2610678 h 7633252"/>
                <a:gd name="connsiteX69" fmla="*/ 318052 w 2146852"/>
                <a:gd name="connsiteY69" fmla="*/ 2584174 h 7633252"/>
                <a:gd name="connsiteX70" fmla="*/ 397565 w 2146852"/>
                <a:gd name="connsiteY70" fmla="*/ 2517913 h 7633252"/>
                <a:gd name="connsiteX71" fmla="*/ 463826 w 2146852"/>
                <a:gd name="connsiteY71" fmla="*/ 2438400 h 7633252"/>
                <a:gd name="connsiteX72" fmla="*/ 503583 w 2146852"/>
                <a:gd name="connsiteY72" fmla="*/ 2411896 h 7633252"/>
                <a:gd name="connsiteX73" fmla="*/ 569843 w 2146852"/>
                <a:gd name="connsiteY73" fmla="*/ 2345635 h 7633252"/>
                <a:gd name="connsiteX74" fmla="*/ 583096 w 2146852"/>
                <a:gd name="connsiteY74" fmla="*/ 2305878 h 7633252"/>
                <a:gd name="connsiteX75" fmla="*/ 622852 w 2146852"/>
                <a:gd name="connsiteY75" fmla="*/ 2266122 h 7633252"/>
                <a:gd name="connsiteX76" fmla="*/ 649356 w 2146852"/>
                <a:gd name="connsiteY76" fmla="*/ 2226365 h 7633252"/>
                <a:gd name="connsiteX77" fmla="*/ 662609 w 2146852"/>
                <a:gd name="connsiteY77" fmla="*/ 2173357 h 7633252"/>
                <a:gd name="connsiteX78" fmla="*/ 689113 w 2146852"/>
                <a:gd name="connsiteY78" fmla="*/ 2146852 h 7633252"/>
                <a:gd name="connsiteX79" fmla="*/ 702365 w 2146852"/>
                <a:gd name="connsiteY79" fmla="*/ 2093844 h 7633252"/>
                <a:gd name="connsiteX80" fmla="*/ 728870 w 2146852"/>
                <a:gd name="connsiteY80" fmla="*/ 2054087 h 7633252"/>
                <a:gd name="connsiteX81" fmla="*/ 755374 w 2146852"/>
                <a:gd name="connsiteY81" fmla="*/ 1961322 h 7633252"/>
                <a:gd name="connsiteX82" fmla="*/ 781878 w 2146852"/>
                <a:gd name="connsiteY82" fmla="*/ 1921565 h 7633252"/>
                <a:gd name="connsiteX83" fmla="*/ 821635 w 2146852"/>
                <a:gd name="connsiteY83" fmla="*/ 1789044 h 7633252"/>
                <a:gd name="connsiteX84" fmla="*/ 834887 w 2146852"/>
                <a:gd name="connsiteY84" fmla="*/ 1749287 h 7633252"/>
                <a:gd name="connsiteX85" fmla="*/ 848139 w 2146852"/>
                <a:gd name="connsiteY85" fmla="*/ 1709531 h 7633252"/>
                <a:gd name="connsiteX86" fmla="*/ 821635 w 2146852"/>
                <a:gd name="connsiteY86" fmla="*/ 1457739 h 7633252"/>
                <a:gd name="connsiteX87" fmla="*/ 808383 w 2146852"/>
                <a:gd name="connsiteY87" fmla="*/ 1417983 h 7633252"/>
                <a:gd name="connsiteX88" fmla="*/ 781878 w 2146852"/>
                <a:gd name="connsiteY88" fmla="*/ 1378226 h 7633252"/>
                <a:gd name="connsiteX89" fmla="*/ 768626 w 2146852"/>
                <a:gd name="connsiteY89" fmla="*/ 1338470 h 7633252"/>
                <a:gd name="connsiteX90" fmla="*/ 689113 w 2146852"/>
                <a:gd name="connsiteY90" fmla="*/ 1232452 h 7633252"/>
                <a:gd name="connsiteX91" fmla="*/ 649356 w 2146852"/>
                <a:gd name="connsiteY91" fmla="*/ 1166191 h 7633252"/>
                <a:gd name="connsiteX92" fmla="*/ 569843 w 2146852"/>
                <a:gd name="connsiteY92" fmla="*/ 1060174 h 7633252"/>
                <a:gd name="connsiteX93" fmla="*/ 530087 w 2146852"/>
                <a:gd name="connsiteY93" fmla="*/ 1033670 h 7633252"/>
                <a:gd name="connsiteX94" fmla="*/ 477078 w 2146852"/>
                <a:gd name="connsiteY94" fmla="*/ 980661 h 7633252"/>
                <a:gd name="connsiteX95" fmla="*/ 463826 w 2146852"/>
                <a:gd name="connsiteY95" fmla="*/ 940904 h 7633252"/>
                <a:gd name="connsiteX96" fmla="*/ 437322 w 2146852"/>
                <a:gd name="connsiteY96" fmla="*/ 901148 h 7633252"/>
                <a:gd name="connsiteX97" fmla="*/ 384313 w 2146852"/>
                <a:gd name="connsiteY97" fmla="*/ 848139 h 7633252"/>
                <a:gd name="connsiteX98" fmla="*/ 357809 w 2146852"/>
                <a:gd name="connsiteY98" fmla="*/ 795131 h 7633252"/>
                <a:gd name="connsiteX99" fmla="*/ 291548 w 2146852"/>
                <a:gd name="connsiteY99" fmla="*/ 728870 h 7633252"/>
                <a:gd name="connsiteX100" fmla="*/ 265043 w 2146852"/>
                <a:gd name="connsiteY100" fmla="*/ 689113 h 7633252"/>
                <a:gd name="connsiteX101" fmla="*/ 251791 w 2146852"/>
                <a:gd name="connsiteY101" fmla="*/ 649357 h 7633252"/>
                <a:gd name="connsiteX102" fmla="*/ 225287 w 2146852"/>
                <a:gd name="connsiteY102" fmla="*/ 609600 h 7633252"/>
                <a:gd name="connsiteX103" fmla="*/ 198783 w 2146852"/>
                <a:gd name="connsiteY103" fmla="*/ 530087 h 7633252"/>
                <a:gd name="connsiteX104" fmla="*/ 185530 w 2146852"/>
                <a:gd name="connsiteY104" fmla="*/ 490331 h 7633252"/>
                <a:gd name="connsiteX105" fmla="*/ 172278 w 2146852"/>
                <a:gd name="connsiteY105" fmla="*/ 450574 h 7633252"/>
                <a:gd name="connsiteX106" fmla="*/ 185530 w 2146852"/>
                <a:gd name="connsiteY106" fmla="*/ 344557 h 7633252"/>
                <a:gd name="connsiteX107" fmla="*/ 198783 w 2146852"/>
                <a:gd name="connsiteY107" fmla="*/ 291548 h 7633252"/>
                <a:gd name="connsiteX108" fmla="*/ 238539 w 2146852"/>
                <a:gd name="connsiteY108" fmla="*/ 265044 h 7633252"/>
                <a:gd name="connsiteX109" fmla="*/ 291548 w 2146852"/>
                <a:gd name="connsiteY109" fmla="*/ 212035 h 7633252"/>
                <a:gd name="connsiteX110" fmla="*/ 384313 w 2146852"/>
                <a:gd name="connsiteY110" fmla="*/ 172278 h 7633252"/>
                <a:gd name="connsiteX111" fmla="*/ 424070 w 2146852"/>
                <a:gd name="connsiteY111" fmla="*/ 159026 h 7633252"/>
                <a:gd name="connsiteX112" fmla="*/ 463826 w 2146852"/>
                <a:gd name="connsiteY112" fmla="*/ 132522 h 7633252"/>
                <a:gd name="connsiteX113" fmla="*/ 516835 w 2146852"/>
                <a:gd name="connsiteY113" fmla="*/ 119270 h 7633252"/>
                <a:gd name="connsiteX114" fmla="*/ 596348 w 2146852"/>
                <a:gd name="connsiteY114" fmla="*/ 92765 h 7633252"/>
                <a:gd name="connsiteX115" fmla="*/ 675861 w 2146852"/>
                <a:gd name="connsiteY115" fmla="*/ 66261 h 7633252"/>
                <a:gd name="connsiteX116" fmla="*/ 715617 w 2146852"/>
                <a:gd name="connsiteY116" fmla="*/ 53009 h 7633252"/>
                <a:gd name="connsiteX117" fmla="*/ 821635 w 2146852"/>
                <a:gd name="connsiteY117" fmla="*/ 26504 h 7633252"/>
                <a:gd name="connsiteX118" fmla="*/ 901148 w 2146852"/>
                <a:gd name="connsiteY118" fmla="*/ 0 h 7633252"/>
                <a:gd name="connsiteX119" fmla="*/ 1099930 w 2146852"/>
                <a:gd name="connsiteY119" fmla="*/ 26504 h 7633252"/>
                <a:gd name="connsiteX120" fmla="*/ 1179443 w 2146852"/>
                <a:gd name="connsiteY120" fmla="*/ 79513 h 7633252"/>
                <a:gd name="connsiteX121" fmla="*/ 1219200 w 2146852"/>
                <a:gd name="connsiteY121" fmla="*/ 106018 h 7633252"/>
                <a:gd name="connsiteX122" fmla="*/ 1311965 w 2146852"/>
                <a:gd name="connsiteY122" fmla="*/ 132522 h 7633252"/>
                <a:gd name="connsiteX123" fmla="*/ 1391478 w 2146852"/>
                <a:gd name="connsiteY123" fmla="*/ 172278 h 7633252"/>
                <a:gd name="connsiteX124" fmla="*/ 1444487 w 2146852"/>
                <a:gd name="connsiteY124" fmla="*/ 212035 h 7633252"/>
                <a:gd name="connsiteX125" fmla="*/ 1510748 w 2146852"/>
                <a:gd name="connsiteY125" fmla="*/ 225287 h 7633252"/>
                <a:gd name="connsiteX126" fmla="*/ 1590261 w 2146852"/>
                <a:gd name="connsiteY126" fmla="*/ 251791 h 7633252"/>
                <a:gd name="connsiteX127" fmla="*/ 1643270 w 2146852"/>
                <a:gd name="connsiteY127" fmla="*/ 265044 h 7633252"/>
                <a:gd name="connsiteX128" fmla="*/ 1881809 w 2146852"/>
                <a:gd name="connsiteY128" fmla="*/ 251791 h 7633252"/>
                <a:gd name="connsiteX129" fmla="*/ 1961322 w 2146852"/>
                <a:gd name="connsiteY129" fmla="*/ 225287 h 7633252"/>
                <a:gd name="connsiteX130" fmla="*/ 2014330 w 2146852"/>
                <a:gd name="connsiteY130" fmla="*/ 212035 h 7633252"/>
                <a:gd name="connsiteX131" fmla="*/ 2040835 w 2146852"/>
                <a:gd name="connsiteY131" fmla="*/ 185531 h 7633252"/>
                <a:gd name="connsiteX132" fmla="*/ 2080591 w 2146852"/>
                <a:gd name="connsiteY132" fmla="*/ 172278 h 7633252"/>
                <a:gd name="connsiteX133" fmla="*/ 2107096 w 2146852"/>
                <a:gd name="connsiteY133" fmla="*/ 92765 h 7633252"/>
                <a:gd name="connsiteX134" fmla="*/ 2146852 w 2146852"/>
                <a:gd name="connsiteY134" fmla="*/ 39757 h 7633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2146852" h="7633252">
                  <a:moveTo>
                    <a:pt x="702365" y="7633252"/>
                  </a:moveTo>
                  <a:cubicBezTo>
                    <a:pt x="734196" y="7625294"/>
                    <a:pt x="772250" y="7622095"/>
                    <a:pt x="795130" y="7593496"/>
                  </a:cubicBezTo>
                  <a:cubicBezTo>
                    <a:pt x="803857" y="7582588"/>
                    <a:pt x="801452" y="7565868"/>
                    <a:pt x="808383" y="7553739"/>
                  </a:cubicBezTo>
                  <a:cubicBezTo>
                    <a:pt x="819341" y="7534562"/>
                    <a:pt x="834887" y="7518400"/>
                    <a:pt x="848139" y="7500731"/>
                  </a:cubicBezTo>
                  <a:cubicBezTo>
                    <a:pt x="883921" y="7393383"/>
                    <a:pt x="868987" y="7454592"/>
                    <a:pt x="848139" y="7235687"/>
                  </a:cubicBezTo>
                  <a:cubicBezTo>
                    <a:pt x="846412" y="7217556"/>
                    <a:pt x="842062" y="7199419"/>
                    <a:pt x="834887" y="7182678"/>
                  </a:cubicBezTo>
                  <a:cubicBezTo>
                    <a:pt x="828613" y="7168039"/>
                    <a:pt x="815506" y="7157167"/>
                    <a:pt x="808383" y="7142922"/>
                  </a:cubicBezTo>
                  <a:cubicBezTo>
                    <a:pt x="802136" y="7130428"/>
                    <a:pt x="801377" y="7115659"/>
                    <a:pt x="795130" y="7103165"/>
                  </a:cubicBezTo>
                  <a:cubicBezTo>
                    <a:pt x="771481" y="7055868"/>
                    <a:pt x="724236" y="7019020"/>
                    <a:pt x="689113" y="6983896"/>
                  </a:cubicBezTo>
                  <a:lnTo>
                    <a:pt x="662609" y="6957391"/>
                  </a:lnTo>
                  <a:cubicBezTo>
                    <a:pt x="623294" y="6839454"/>
                    <a:pt x="697438" y="7034753"/>
                    <a:pt x="569843" y="6864626"/>
                  </a:cubicBezTo>
                  <a:cubicBezTo>
                    <a:pt x="515092" y="6791624"/>
                    <a:pt x="545707" y="6827239"/>
                    <a:pt x="477078" y="6758609"/>
                  </a:cubicBezTo>
                  <a:lnTo>
                    <a:pt x="437322" y="6718852"/>
                  </a:lnTo>
                  <a:lnTo>
                    <a:pt x="410817" y="6692348"/>
                  </a:lnTo>
                  <a:cubicBezTo>
                    <a:pt x="401982" y="6674678"/>
                    <a:pt x="395796" y="6655414"/>
                    <a:pt x="384313" y="6639339"/>
                  </a:cubicBezTo>
                  <a:cubicBezTo>
                    <a:pt x="373420" y="6624089"/>
                    <a:pt x="354952" y="6615177"/>
                    <a:pt x="344556" y="6599583"/>
                  </a:cubicBezTo>
                  <a:cubicBezTo>
                    <a:pt x="336807" y="6587960"/>
                    <a:pt x="338088" y="6572037"/>
                    <a:pt x="331304" y="6559826"/>
                  </a:cubicBezTo>
                  <a:cubicBezTo>
                    <a:pt x="315834" y="6531980"/>
                    <a:pt x="292542" y="6508804"/>
                    <a:pt x="278296" y="6480313"/>
                  </a:cubicBezTo>
                  <a:cubicBezTo>
                    <a:pt x="244668" y="6413059"/>
                    <a:pt x="262749" y="6443741"/>
                    <a:pt x="225287" y="6387548"/>
                  </a:cubicBezTo>
                  <a:cubicBezTo>
                    <a:pt x="220870" y="6374296"/>
                    <a:pt x="215873" y="6361223"/>
                    <a:pt x="212035" y="6347791"/>
                  </a:cubicBezTo>
                  <a:cubicBezTo>
                    <a:pt x="207032" y="6330279"/>
                    <a:pt x="205958" y="6311523"/>
                    <a:pt x="198783" y="6294783"/>
                  </a:cubicBezTo>
                  <a:cubicBezTo>
                    <a:pt x="192509" y="6280143"/>
                    <a:pt x="181113" y="6268278"/>
                    <a:pt x="172278" y="6255026"/>
                  </a:cubicBezTo>
                  <a:cubicBezTo>
                    <a:pt x="167861" y="6241774"/>
                    <a:pt x="166213" y="6227248"/>
                    <a:pt x="159026" y="6215270"/>
                  </a:cubicBezTo>
                  <a:cubicBezTo>
                    <a:pt x="152598" y="6204556"/>
                    <a:pt x="138110" y="6199940"/>
                    <a:pt x="132522" y="6188765"/>
                  </a:cubicBezTo>
                  <a:cubicBezTo>
                    <a:pt x="124377" y="6172475"/>
                    <a:pt x="126445" y="6152497"/>
                    <a:pt x="119270" y="6135757"/>
                  </a:cubicBezTo>
                  <a:cubicBezTo>
                    <a:pt x="112996" y="6121117"/>
                    <a:pt x="101600" y="6109252"/>
                    <a:pt x="92765" y="6096000"/>
                  </a:cubicBezTo>
                  <a:cubicBezTo>
                    <a:pt x="51337" y="5930283"/>
                    <a:pt x="104284" y="6136318"/>
                    <a:pt x="66261" y="6003235"/>
                  </a:cubicBezTo>
                  <a:cubicBezTo>
                    <a:pt x="61257" y="5985722"/>
                    <a:pt x="57426" y="5967896"/>
                    <a:pt x="53009" y="5950226"/>
                  </a:cubicBezTo>
                  <a:cubicBezTo>
                    <a:pt x="57426" y="5888383"/>
                    <a:pt x="57064" y="5826011"/>
                    <a:pt x="66261" y="5764696"/>
                  </a:cubicBezTo>
                  <a:cubicBezTo>
                    <a:pt x="70405" y="5737067"/>
                    <a:pt x="73010" y="5704938"/>
                    <a:pt x="92765" y="5685183"/>
                  </a:cubicBezTo>
                  <a:lnTo>
                    <a:pt x="119270" y="5658678"/>
                  </a:lnTo>
                  <a:cubicBezTo>
                    <a:pt x="123687" y="5645426"/>
                    <a:pt x="127019" y="5631761"/>
                    <a:pt x="132522" y="5618922"/>
                  </a:cubicBezTo>
                  <a:cubicBezTo>
                    <a:pt x="145080" y="5589621"/>
                    <a:pt x="165054" y="5551752"/>
                    <a:pt x="185530" y="5526157"/>
                  </a:cubicBezTo>
                  <a:cubicBezTo>
                    <a:pt x="193335" y="5516400"/>
                    <a:pt x="205104" y="5510048"/>
                    <a:pt x="212035" y="5499652"/>
                  </a:cubicBezTo>
                  <a:cubicBezTo>
                    <a:pt x="222993" y="5483215"/>
                    <a:pt x="226686" y="5462448"/>
                    <a:pt x="238539" y="5446644"/>
                  </a:cubicBezTo>
                  <a:cubicBezTo>
                    <a:pt x="253532" y="5426653"/>
                    <a:pt x="277687" y="5414427"/>
                    <a:pt x="291548" y="5393635"/>
                  </a:cubicBezTo>
                  <a:cubicBezTo>
                    <a:pt x="353391" y="5300870"/>
                    <a:pt x="318052" y="5331791"/>
                    <a:pt x="384313" y="5287618"/>
                  </a:cubicBezTo>
                  <a:cubicBezTo>
                    <a:pt x="448886" y="5190756"/>
                    <a:pt x="362944" y="5305425"/>
                    <a:pt x="463826" y="5221357"/>
                  </a:cubicBezTo>
                  <a:cubicBezTo>
                    <a:pt x="476062" y="5211161"/>
                    <a:pt x="480380" y="5194037"/>
                    <a:pt x="490330" y="5181600"/>
                  </a:cubicBezTo>
                  <a:cubicBezTo>
                    <a:pt x="498135" y="5171844"/>
                    <a:pt x="508000" y="5163931"/>
                    <a:pt x="516835" y="5155096"/>
                  </a:cubicBezTo>
                  <a:cubicBezTo>
                    <a:pt x="540017" y="5062368"/>
                    <a:pt x="511668" y="5137127"/>
                    <a:pt x="569843" y="5062331"/>
                  </a:cubicBezTo>
                  <a:cubicBezTo>
                    <a:pt x="589400" y="5037187"/>
                    <a:pt x="622852" y="4982818"/>
                    <a:pt x="622852" y="4982818"/>
                  </a:cubicBezTo>
                  <a:cubicBezTo>
                    <a:pt x="653307" y="4891451"/>
                    <a:pt x="629600" y="4923059"/>
                    <a:pt x="675861" y="4876800"/>
                  </a:cubicBezTo>
                  <a:cubicBezTo>
                    <a:pt x="749528" y="4655797"/>
                    <a:pt x="712842" y="4796177"/>
                    <a:pt x="689113" y="4333461"/>
                  </a:cubicBezTo>
                  <a:cubicBezTo>
                    <a:pt x="687818" y="4308215"/>
                    <a:pt x="669852" y="4266044"/>
                    <a:pt x="662609" y="4240696"/>
                  </a:cubicBezTo>
                  <a:cubicBezTo>
                    <a:pt x="641215" y="4165819"/>
                    <a:pt x="663200" y="4208453"/>
                    <a:pt x="622852" y="4147931"/>
                  </a:cubicBezTo>
                  <a:cubicBezTo>
                    <a:pt x="612038" y="4115487"/>
                    <a:pt x="603565" y="4083822"/>
                    <a:pt x="583096" y="4055165"/>
                  </a:cubicBezTo>
                  <a:cubicBezTo>
                    <a:pt x="572203" y="4039915"/>
                    <a:pt x="555337" y="4029807"/>
                    <a:pt x="543339" y="4015409"/>
                  </a:cubicBezTo>
                  <a:cubicBezTo>
                    <a:pt x="533143" y="4003173"/>
                    <a:pt x="526785" y="3988089"/>
                    <a:pt x="516835" y="3975652"/>
                  </a:cubicBezTo>
                  <a:cubicBezTo>
                    <a:pt x="473295" y="3921227"/>
                    <a:pt x="504619" y="3980780"/>
                    <a:pt x="463826" y="3909391"/>
                  </a:cubicBezTo>
                  <a:cubicBezTo>
                    <a:pt x="454025" y="3892239"/>
                    <a:pt x="445104" y="3874541"/>
                    <a:pt x="437322" y="3856383"/>
                  </a:cubicBezTo>
                  <a:cubicBezTo>
                    <a:pt x="431819" y="3843543"/>
                    <a:pt x="431819" y="3828249"/>
                    <a:pt x="424070" y="3816626"/>
                  </a:cubicBezTo>
                  <a:cubicBezTo>
                    <a:pt x="413674" y="3801032"/>
                    <a:pt x="396311" y="3791268"/>
                    <a:pt x="384313" y="3776870"/>
                  </a:cubicBezTo>
                  <a:cubicBezTo>
                    <a:pt x="374117" y="3764634"/>
                    <a:pt x="367759" y="3749550"/>
                    <a:pt x="357809" y="3737113"/>
                  </a:cubicBezTo>
                  <a:cubicBezTo>
                    <a:pt x="350004" y="3727357"/>
                    <a:pt x="338801" y="3720604"/>
                    <a:pt x="331304" y="3710609"/>
                  </a:cubicBezTo>
                  <a:cubicBezTo>
                    <a:pt x="312191" y="3685126"/>
                    <a:pt x="300820" y="3653620"/>
                    <a:pt x="278296" y="3631096"/>
                  </a:cubicBezTo>
                  <a:cubicBezTo>
                    <a:pt x="229266" y="3582066"/>
                    <a:pt x="258725" y="3614990"/>
                    <a:pt x="198783" y="3525078"/>
                  </a:cubicBezTo>
                  <a:lnTo>
                    <a:pt x="145774" y="3445565"/>
                  </a:lnTo>
                  <a:cubicBezTo>
                    <a:pt x="136939" y="3427896"/>
                    <a:pt x="127052" y="3410715"/>
                    <a:pt x="119270" y="3392557"/>
                  </a:cubicBezTo>
                  <a:cubicBezTo>
                    <a:pt x="113767" y="3379717"/>
                    <a:pt x="112264" y="3365294"/>
                    <a:pt x="106017" y="3352800"/>
                  </a:cubicBezTo>
                  <a:cubicBezTo>
                    <a:pt x="98894" y="3338555"/>
                    <a:pt x="88348" y="3326296"/>
                    <a:pt x="79513" y="3313044"/>
                  </a:cubicBezTo>
                  <a:cubicBezTo>
                    <a:pt x="44458" y="3172819"/>
                    <a:pt x="92053" y="3337946"/>
                    <a:pt x="39756" y="3220278"/>
                  </a:cubicBezTo>
                  <a:cubicBezTo>
                    <a:pt x="28409" y="3194748"/>
                    <a:pt x="22087" y="3167269"/>
                    <a:pt x="13252" y="3140765"/>
                  </a:cubicBezTo>
                  <a:lnTo>
                    <a:pt x="0" y="3101009"/>
                  </a:lnTo>
                  <a:cubicBezTo>
                    <a:pt x="1949" y="3081514"/>
                    <a:pt x="3207" y="2970665"/>
                    <a:pt x="26504" y="2928731"/>
                  </a:cubicBezTo>
                  <a:cubicBezTo>
                    <a:pt x="41974" y="2900885"/>
                    <a:pt x="79513" y="2849218"/>
                    <a:pt x="79513" y="2849218"/>
                  </a:cubicBezTo>
                  <a:cubicBezTo>
                    <a:pt x="102972" y="2755382"/>
                    <a:pt x="74963" y="2828780"/>
                    <a:pt x="119270" y="2769704"/>
                  </a:cubicBezTo>
                  <a:cubicBezTo>
                    <a:pt x="142771" y="2738369"/>
                    <a:pt x="164045" y="2689740"/>
                    <a:pt x="198783" y="2663687"/>
                  </a:cubicBezTo>
                  <a:cubicBezTo>
                    <a:pt x="224267" y="2644574"/>
                    <a:pt x="251792" y="2628348"/>
                    <a:pt x="278296" y="2610678"/>
                  </a:cubicBezTo>
                  <a:cubicBezTo>
                    <a:pt x="291548" y="2601843"/>
                    <a:pt x="306790" y="2595436"/>
                    <a:pt x="318052" y="2584174"/>
                  </a:cubicBezTo>
                  <a:cubicBezTo>
                    <a:pt x="369071" y="2533156"/>
                    <a:pt x="342215" y="2554814"/>
                    <a:pt x="397565" y="2517913"/>
                  </a:cubicBezTo>
                  <a:cubicBezTo>
                    <a:pt x="423624" y="2478825"/>
                    <a:pt x="425565" y="2470284"/>
                    <a:pt x="463826" y="2438400"/>
                  </a:cubicBezTo>
                  <a:cubicBezTo>
                    <a:pt x="476062" y="2428204"/>
                    <a:pt x="491597" y="2422384"/>
                    <a:pt x="503583" y="2411896"/>
                  </a:cubicBezTo>
                  <a:cubicBezTo>
                    <a:pt x="527090" y="2391327"/>
                    <a:pt x="569843" y="2345635"/>
                    <a:pt x="569843" y="2345635"/>
                  </a:cubicBezTo>
                  <a:cubicBezTo>
                    <a:pt x="574261" y="2332383"/>
                    <a:pt x="575347" y="2317501"/>
                    <a:pt x="583096" y="2305878"/>
                  </a:cubicBezTo>
                  <a:cubicBezTo>
                    <a:pt x="593492" y="2290284"/>
                    <a:pt x="610854" y="2280519"/>
                    <a:pt x="622852" y="2266122"/>
                  </a:cubicBezTo>
                  <a:cubicBezTo>
                    <a:pt x="633048" y="2253886"/>
                    <a:pt x="640521" y="2239617"/>
                    <a:pt x="649356" y="2226365"/>
                  </a:cubicBezTo>
                  <a:cubicBezTo>
                    <a:pt x="653774" y="2208696"/>
                    <a:pt x="654464" y="2189647"/>
                    <a:pt x="662609" y="2173357"/>
                  </a:cubicBezTo>
                  <a:cubicBezTo>
                    <a:pt x="668197" y="2162182"/>
                    <a:pt x="683525" y="2158027"/>
                    <a:pt x="689113" y="2146852"/>
                  </a:cubicBezTo>
                  <a:cubicBezTo>
                    <a:pt x="697258" y="2130562"/>
                    <a:pt x="695190" y="2110584"/>
                    <a:pt x="702365" y="2093844"/>
                  </a:cubicBezTo>
                  <a:cubicBezTo>
                    <a:pt x="708639" y="2079204"/>
                    <a:pt x="720035" y="2067339"/>
                    <a:pt x="728870" y="2054087"/>
                  </a:cubicBezTo>
                  <a:cubicBezTo>
                    <a:pt x="733116" y="2037102"/>
                    <a:pt x="745868" y="1980335"/>
                    <a:pt x="755374" y="1961322"/>
                  </a:cubicBezTo>
                  <a:cubicBezTo>
                    <a:pt x="762497" y="1947076"/>
                    <a:pt x="773043" y="1934817"/>
                    <a:pt x="781878" y="1921565"/>
                  </a:cubicBezTo>
                  <a:cubicBezTo>
                    <a:pt x="801907" y="1841449"/>
                    <a:pt x="789369" y="1885842"/>
                    <a:pt x="821635" y="1789044"/>
                  </a:cubicBezTo>
                  <a:lnTo>
                    <a:pt x="834887" y="1749287"/>
                  </a:lnTo>
                  <a:lnTo>
                    <a:pt x="848139" y="1709531"/>
                  </a:lnTo>
                  <a:cubicBezTo>
                    <a:pt x="838330" y="1562390"/>
                    <a:pt x="849717" y="1556025"/>
                    <a:pt x="821635" y="1457739"/>
                  </a:cubicBezTo>
                  <a:cubicBezTo>
                    <a:pt x="817798" y="1444308"/>
                    <a:pt x="814630" y="1430477"/>
                    <a:pt x="808383" y="1417983"/>
                  </a:cubicBezTo>
                  <a:cubicBezTo>
                    <a:pt x="801260" y="1403737"/>
                    <a:pt x="790713" y="1391478"/>
                    <a:pt x="781878" y="1378226"/>
                  </a:cubicBezTo>
                  <a:cubicBezTo>
                    <a:pt x="777461" y="1364974"/>
                    <a:pt x="775813" y="1350448"/>
                    <a:pt x="768626" y="1338470"/>
                  </a:cubicBezTo>
                  <a:cubicBezTo>
                    <a:pt x="721534" y="1259982"/>
                    <a:pt x="744117" y="1397465"/>
                    <a:pt x="689113" y="1232452"/>
                  </a:cubicBezTo>
                  <a:cubicBezTo>
                    <a:pt x="663775" y="1156437"/>
                    <a:pt x="693015" y="1224404"/>
                    <a:pt x="649356" y="1166191"/>
                  </a:cubicBezTo>
                  <a:cubicBezTo>
                    <a:pt x="617554" y="1123787"/>
                    <a:pt x="607837" y="1090568"/>
                    <a:pt x="569843" y="1060174"/>
                  </a:cubicBezTo>
                  <a:cubicBezTo>
                    <a:pt x="557406" y="1050225"/>
                    <a:pt x="543339" y="1042505"/>
                    <a:pt x="530087" y="1033670"/>
                  </a:cubicBezTo>
                  <a:cubicBezTo>
                    <a:pt x="494748" y="927651"/>
                    <a:pt x="547757" y="1051340"/>
                    <a:pt x="477078" y="980661"/>
                  </a:cubicBezTo>
                  <a:cubicBezTo>
                    <a:pt x="467200" y="970783"/>
                    <a:pt x="470073" y="953398"/>
                    <a:pt x="463826" y="940904"/>
                  </a:cubicBezTo>
                  <a:cubicBezTo>
                    <a:pt x="456703" y="926658"/>
                    <a:pt x="447687" y="913241"/>
                    <a:pt x="437322" y="901148"/>
                  </a:cubicBezTo>
                  <a:cubicBezTo>
                    <a:pt x="421060" y="882175"/>
                    <a:pt x="395488" y="870490"/>
                    <a:pt x="384313" y="848139"/>
                  </a:cubicBezTo>
                  <a:cubicBezTo>
                    <a:pt x="375478" y="830470"/>
                    <a:pt x="369937" y="810725"/>
                    <a:pt x="357809" y="795131"/>
                  </a:cubicBezTo>
                  <a:cubicBezTo>
                    <a:pt x="338632" y="770475"/>
                    <a:pt x="308875" y="754860"/>
                    <a:pt x="291548" y="728870"/>
                  </a:cubicBezTo>
                  <a:lnTo>
                    <a:pt x="265043" y="689113"/>
                  </a:lnTo>
                  <a:cubicBezTo>
                    <a:pt x="260626" y="675861"/>
                    <a:pt x="258038" y="661851"/>
                    <a:pt x="251791" y="649357"/>
                  </a:cubicBezTo>
                  <a:cubicBezTo>
                    <a:pt x="244668" y="635111"/>
                    <a:pt x="231756" y="624154"/>
                    <a:pt x="225287" y="609600"/>
                  </a:cubicBezTo>
                  <a:cubicBezTo>
                    <a:pt x="213940" y="584070"/>
                    <a:pt x="207618" y="556591"/>
                    <a:pt x="198783" y="530087"/>
                  </a:cubicBezTo>
                  <a:lnTo>
                    <a:pt x="185530" y="490331"/>
                  </a:lnTo>
                  <a:lnTo>
                    <a:pt x="172278" y="450574"/>
                  </a:lnTo>
                  <a:cubicBezTo>
                    <a:pt x="176695" y="415235"/>
                    <a:pt x="179675" y="379686"/>
                    <a:pt x="185530" y="344557"/>
                  </a:cubicBezTo>
                  <a:cubicBezTo>
                    <a:pt x="188524" y="326591"/>
                    <a:pt x="188680" y="306703"/>
                    <a:pt x="198783" y="291548"/>
                  </a:cubicBezTo>
                  <a:cubicBezTo>
                    <a:pt x="207618" y="278296"/>
                    <a:pt x="226446" y="275409"/>
                    <a:pt x="238539" y="265044"/>
                  </a:cubicBezTo>
                  <a:cubicBezTo>
                    <a:pt x="257512" y="248782"/>
                    <a:pt x="267842" y="219937"/>
                    <a:pt x="291548" y="212035"/>
                  </a:cubicBezTo>
                  <a:cubicBezTo>
                    <a:pt x="384786" y="180956"/>
                    <a:pt x="269678" y="221407"/>
                    <a:pt x="384313" y="172278"/>
                  </a:cubicBezTo>
                  <a:cubicBezTo>
                    <a:pt x="397153" y="166775"/>
                    <a:pt x="410818" y="163443"/>
                    <a:pt x="424070" y="159026"/>
                  </a:cubicBezTo>
                  <a:cubicBezTo>
                    <a:pt x="437322" y="150191"/>
                    <a:pt x="449187" y="138796"/>
                    <a:pt x="463826" y="132522"/>
                  </a:cubicBezTo>
                  <a:cubicBezTo>
                    <a:pt x="480567" y="125347"/>
                    <a:pt x="499390" y="124504"/>
                    <a:pt x="516835" y="119270"/>
                  </a:cubicBezTo>
                  <a:cubicBezTo>
                    <a:pt x="543595" y="111242"/>
                    <a:pt x="569844" y="101600"/>
                    <a:pt x="596348" y="92765"/>
                  </a:cubicBezTo>
                  <a:lnTo>
                    <a:pt x="675861" y="66261"/>
                  </a:lnTo>
                  <a:cubicBezTo>
                    <a:pt x="689113" y="61844"/>
                    <a:pt x="702065" y="56397"/>
                    <a:pt x="715617" y="53009"/>
                  </a:cubicBezTo>
                  <a:cubicBezTo>
                    <a:pt x="750956" y="44174"/>
                    <a:pt x="787077" y="38023"/>
                    <a:pt x="821635" y="26504"/>
                  </a:cubicBezTo>
                  <a:lnTo>
                    <a:pt x="901148" y="0"/>
                  </a:lnTo>
                  <a:cubicBezTo>
                    <a:pt x="967409" y="8835"/>
                    <a:pt x="1035655" y="8140"/>
                    <a:pt x="1099930" y="26504"/>
                  </a:cubicBezTo>
                  <a:cubicBezTo>
                    <a:pt x="1130559" y="35255"/>
                    <a:pt x="1152939" y="61843"/>
                    <a:pt x="1179443" y="79513"/>
                  </a:cubicBezTo>
                  <a:cubicBezTo>
                    <a:pt x="1192695" y="88348"/>
                    <a:pt x="1203748" y="102155"/>
                    <a:pt x="1219200" y="106018"/>
                  </a:cubicBezTo>
                  <a:cubicBezTo>
                    <a:pt x="1236185" y="110264"/>
                    <a:pt x="1292952" y="123016"/>
                    <a:pt x="1311965" y="132522"/>
                  </a:cubicBezTo>
                  <a:cubicBezTo>
                    <a:pt x="1414723" y="183901"/>
                    <a:pt x="1291551" y="138969"/>
                    <a:pt x="1391478" y="172278"/>
                  </a:cubicBezTo>
                  <a:cubicBezTo>
                    <a:pt x="1409148" y="185530"/>
                    <a:pt x="1424304" y="203065"/>
                    <a:pt x="1444487" y="212035"/>
                  </a:cubicBezTo>
                  <a:cubicBezTo>
                    <a:pt x="1465070" y="221183"/>
                    <a:pt x="1489017" y="219361"/>
                    <a:pt x="1510748" y="225287"/>
                  </a:cubicBezTo>
                  <a:cubicBezTo>
                    <a:pt x="1537702" y="232638"/>
                    <a:pt x="1563157" y="245015"/>
                    <a:pt x="1590261" y="251791"/>
                  </a:cubicBezTo>
                  <a:lnTo>
                    <a:pt x="1643270" y="265044"/>
                  </a:lnTo>
                  <a:cubicBezTo>
                    <a:pt x="1722783" y="260626"/>
                    <a:pt x="1802788" y="261669"/>
                    <a:pt x="1881809" y="251791"/>
                  </a:cubicBezTo>
                  <a:cubicBezTo>
                    <a:pt x="1909531" y="248326"/>
                    <a:pt x="1934218" y="232063"/>
                    <a:pt x="1961322" y="225287"/>
                  </a:cubicBezTo>
                  <a:lnTo>
                    <a:pt x="2014330" y="212035"/>
                  </a:lnTo>
                  <a:cubicBezTo>
                    <a:pt x="2023165" y="203200"/>
                    <a:pt x="2030121" y="191959"/>
                    <a:pt x="2040835" y="185531"/>
                  </a:cubicBezTo>
                  <a:cubicBezTo>
                    <a:pt x="2052813" y="178344"/>
                    <a:pt x="2072472" y="183645"/>
                    <a:pt x="2080591" y="172278"/>
                  </a:cubicBezTo>
                  <a:cubicBezTo>
                    <a:pt x="2096830" y="149544"/>
                    <a:pt x="2091599" y="116011"/>
                    <a:pt x="2107096" y="92765"/>
                  </a:cubicBezTo>
                  <a:cubicBezTo>
                    <a:pt x="2137065" y="47811"/>
                    <a:pt x="2122338" y="64271"/>
                    <a:pt x="2146852" y="39757"/>
                  </a:cubicBezTo>
                </a:path>
              </a:pathLst>
            </a:custGeom>
            <a:ln w="254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ound Diagonal Corner Rectangle 145"/>
            <p:cNvSpPr/>
            <p:nvPr/>
          </p:nvSpPr>
          <p:spPr>
            <a:xfrm>
              <a:off x="609600" y="67818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ound Diagonal Corner Rectangle 146"/>
            <p:cNvSpPr/>
            <p:nvPr/>
          </p:nvSpPr>
          <p:spPr>
            <a:xfrm>
              <a:off x="914400" y="46482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ound Diagonal Corner Rectangle 147"/>
            <p:cNvSpPr/>
            <p:nvPr/>
          </p:nvSpPr>
          <p:spPr>
            <a:xfrm rot="5229604">
              <a:off x="990600" y="22860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 Diagonal Corner Rectangle 148"/>
            <p:cNvSpPr/>
            <p:nvPr/>
          </p:nvSpPr>
          <p:spPr>
            <a:xfrm>
              <a:off x="1371600" y="11430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 Diagonal Corner Rectangle 149"/>
            <p:cNvSpPr/>
            <p:nvPr/>
          </p:nvSpPr>
          <p:spPr>
            <a:xfrm rot="4604726">
              <a:off x="1543573" y="630979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 Diagonal Corner Rectangle 150"/>
            <p:cNvSpPr/>
            <p:nvPr/>
          </p:nvSpPr>
          <p:spPr>
            <a:xfrm rot="19448008">
              <a:off x="97208" y="1655894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 Diagonal Corner Rectangle 151"/>
            <p:cNvSpPr/>
            <p:nvPr/>
          </p:nvSpPr>
          <p:spPr>
            <a:xfrm rot="1507468">
              <a:off x="593860" y="1372621"/>
              <a:ext cx="449532" cy="38497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 Diagonal Corner Rectangle 152"/>
            <p:cNvSpPr/>
            <p:nvPr/>
          </p:nvSpPr>
          <p:spPr>
            <a:xfrm rot="21068341">
              <a:off x="418364" y="2406989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 Diagonal Corner Rectangle 153"/>
            <p:cNvSpPr/>
            <p:nvPr/>
          </p:nvSpPr>
          <p:spPr>
            <a:xfrm rot="4146964">
              <a:off x="312372" y="3459794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 Diagonal Corner Rectangle 154"/>
            <p:cNvSpPr/>
            <p:nvPr/>
          </p:nvSpPr>
          <p:spPr>
            <a:xfrm rot="2821278">
              <a:off x="96001" y="4562558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 Diagonal Corner Rectangle 155"/>
            <p:cNvSpPr/>
            <p:nvPr/>
          </p:nvSpPr>
          <p:spPr>
            <a:xfrm rot="20067693">
              <a:off x="260141" y="7552611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 Diagonal Corner Rectangle 156"/>
            <p:cNvSpPr/>
            <p:nvPr/>
          </p:nvSpPr>
          <p:spPr>
            <a:xfrm rot="5400000">
              <a:off x="781863" y="5847537"/>
              <a:ext cx="549285" cy="43661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ound Diagonal Corner Rectangle 157"/>
            <p:cNvSpPr/>
            <p:nvPr/>
          </p:nvSpPr>
          <p:spPr>
            <a:xfrm rot="19398071">
              <a:off x="2209624" y="425658"/>
              <a:ext cx="549285" cy="43661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185"/>
          <p:cNvGrpSpPr/>
          <p:nvPr/>
        </p:nvGrpSpPr>
        <p:grpSpPr>
          <a:xfrm flipH="1">
            <a:off x="1447800" y="4724400"/>
            <a:ext cx="1191278" cy="1803838"/>
            <a:chOff x="2030627" y="2057400"/>
            <a:chExt cx="1931773" cy="3785038"/>
          </a:xfrm>
        </p:grpSpPr>
        <p:grpSp>
          <p:nvGrpSpPr>
            <p:cNvPr id="80" name="Group 8"/>
            <p:cNvGrpSpPr/>
            <p:nvPr/>
          </p:nvGrpSpPr>
          <p:grpSpPr>
            <a:xfrm rot="1120939">
              <a:off x="2718476" y="2057400"/>
              <a:ext cx="691978" cy="2280240"/>
              <a:chOff x="1712971" y="2198329"/>
              <a:chExt cx="1895379" cy="3364271"/>
            </a:xfrm>
            <a:solidFill>
              <a:srgbClr val="92D050"/>
            </a:solidFill>
          </p:grpSpPr>
          <p:sp>
            <p:nvSpPr>
              <p:cNvPr id="235" name="Moon 234"/>
              <p:cNvSpPr/>
              <p:nvPr/>
            </p:nvSpPr>
            <p:spPr>
              <a:xfrm rot="13821048">
                <a:off x="2659035" y="2043675"/>
                <a:ext cx="522086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Moon 10"/>
              <p:cNvSpPr/>
              <p:nvPr/>
            </p:nvSpPr>
            <p:spPr>
              <a:xfrm rot="20061245">
                <a:off x="2017772" y="2198329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Moon 11"/>
              <p:cNvSpPr/>
              <p:nvPr/>
            </p:nvSpPr>
            <p:spPr>
              <a:xfrm rot="2968509">
                <a:off x="2621498" y="2659816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Moon 12"/>
              <p:cNvSpPr/>
              <p:nvPr/>
            </p:nvSpPr>
            <p:spPr>
              <a:xfrm rot="20061245">
                <a:off x="1712971" y="3493728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Moon 13"/>
              <p:cNvSpPr/>
              <p:nvPr/>
            </p:nvSpPr>
            <p:spPr>
              <a:xfrm rot="17114711">
                <a:off x="2490797" y="3677569"/>
                <a:ext cx="609600" cy="1364105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Moon 239"/>
              <p:cNvSpPr/>
              <p:nvPr/>
            </p:nvSpPr>
            <p:spPr>
              <a:xfrm>
                <a:off x="2133600" y="2438400"/>
                <a:ext cx="914400" cy="3124200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8" name="Round Diagonal Corner Rectangle 187"/>
            <p:cNvSpPr/>
            <p:nvPr/>
          </p:nvSpPr>
          <p:spPr>
            <a:xfrm>
              <a:off x="3068595" y="2999011"/>
              <a:ext cx="593124" cy="69098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ound Diagonal Corner Rectangle 188"/>
            <p:cNvSpPr/>
            <p:nvPr/>
          </p:nvSpPr>
          <p:spPr>
            <a:xfrm rot="16200000">
              <a:off x="2110308" y="2959171"/>
              <a:ext cx="829178" cy="49427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ound Diagonal Corner Rectangle 189"/>
            <p:cNvSpPr/>
            <p:nvPr/>
          </p:nvSpPr>
          <p:spPr>
            <a:xfrm>
              <a:off x="2969741" y="4864662"/>
              <a:ext cx="593124" cy="69098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ound Diagonal Corner Rectangle 190"/>
            <p:cNvSpPr/>
            <p:nvPr/>
          </p:nvSpPr>
          <p:spPr>
            <a:xfrm rot="2458714">
              <a:off x="2228335" y="4933760"/>
              <a:ext cx="593124" cy="69098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Moon 191"/>
            <p:cNvSpPr/>
            <p:nvPr/>
          </p:nvSpPr>
          <p:spPr>
            <a:xfrm>
              <a:off x="2501176" y="3009413"/>
              <a:ext cx="593124" cy="2833025"/>
            </a:xfrm>
            <a:prstGeom prst="moon">
              <a:avLst>
                <a:gd name="adj" fmla="val 875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ound Diagonal Corner Rectangle 192"/>
            <p:cNvSpPr/>
            <p:nvPr/>
          </p:nvSpPr>
          <p:spPr>
            <a:xfrm rot="1134353">
              <a:off x="2956474" y="3994405"/>
              <a:ext cx="593124" cy="69098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ound Diagonal Corner Rectangle 193"/>
            <p:cNvSpPr/>
            <p:nvPr/>
          </p:nvSpPr>
          <p:spPr>
            <a:xfrm rot="3308753">
              <a:off x="1863173" y="4064741"/>
              <a:ext cx="829178" cy="49427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118"/>
            <p:cNvGrpSpPr/>
            <p:nvPr/>
          </p:nvGrpSpPr>
          <p:grpSpPr>
            <a:xfrm>
              <a:off x="3048000" y="2286000"/>
              <a:ext cx="914400" cy="877518"/>
              <a:chOff x="6096000" y="3429000"/>
              <a:chExt cx="1143000" cy="1096897"/>
            </a:xfrm>
          </p:grpSpPr>
          <p:sp>
            <p:nvSpPr>
              <p:cNvPr id="226" name="6-Point Star 225"/>
              <p:cNvSpPr/>
              <p:nvPr/>
            </p:nvSpPr>
            <p:spPr>
              <a:xfrm rot="2151387">
                <a:off x="6553200" y="40386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6-Point Star 226"/>
              <p:cNvSpPr/>
              <p:nvPr/>
            </p:nvSpPr>
            <p:spPr>
              <a:xfrm>
                <a:off x="6096000" y="34290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6-Point Star 227"/>
              <p:cNvSpPr/>
              <p:nvPr/>
            </p:nvSpPr>
            <p:spPr>
              <a:xfrm>
                <a:off x="6781800" y="35052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Heart 228"/>
              <p:cNvSpPr/>
              <p:nvPr/>
            </p:nvSpPr>
            <p:spPr>
              <a:xfrm rot="205619">
                <a:off x="6400800" y="3485620"/>
                <a:ext cx="519040" cy="558162"/>
              </a:xfrm>
              <a:prstGeom prst="heart">
                <a:avLst/>
              </a:prstGeom>
              <a:solidFill>
                <a:srgbClr val="FF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115"/>
              <p:cNvGrpSpPr/>
              <p:nvPr/>
            </p:nvGrpSpPr>
            <p:grpSpPr>
              <a:xfrm>
                <a:off x="6187214" y="3657581"/>
                <a:ext cx="904587" cy="725595"/>
                <a:chOff x="6187214" y="3657581"/>
                <a:chExt cx="904587" cy="725595"/>
              </a:xfrm>
            </p:grpSpPr>
            <p:sp>
              <p:nvSpPr>
                <p:cNvPr id="231" name="Heart 230"/>
                <p:cNvSpPr/>
                <p:nvPr/>
              </p:nvSpPr>
              <p:spPr>
                <a:xfrm rot="5400000">
                  <a:off x="6553200" y="3638020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Heart 231"/>
                <p:cNvSpPr/>
                <p:nvPr/>
              </p:nvSpPr>
              <p:spPr>
                <a:xfrm rot="16405619">
                  <a:off x="6206775" y="3654258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Heart 232"/>
                <p:cNvSpPr/>
                <p:nvPr/>
              </p:nvSpPr>
              <p:spPr>
                <a:xfrm rot="21394381" flipV="1">
                  <a:off x="6417019" y="3825014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6-Point Star 233"/>
                <p:cNvSpPr/>
                <p:nvPr/>
              </p:nvSpPr>
              <p:spPr>
                <a:xfrm>
                  <a:off x="6477000" y="3657600"/>
                  <a:ext cx="381000" cy="457200"/>
                </a:xfrm>
                <a:prstGeom prst="star6">
                  <a:avLst/>
                </a:prstGeom>
                <a:solidFill>
                  <a:srgbClr val="F8F19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3" name="Group 119"/>
            <p:cNvGrpSpPr/>
            <p:nvPr/>
          </p:nvGrpSpPr>
          <p:grpSpPr>
            <a:xfrm>
              <a:off x="2289202" y="3124200"/>
              <a:ext cx="834997" cy="801318"/>
              <a:chOff x="6096000" y="3429000"/>
              <a:chExt cx="1143000" cy="1096897"/>
            </a:xfrm>
          </p:grpSpPr>
          <p:sp>
            <p:nvSpPr>
              <p:cNvPr id="217" name="6-Point Star 216"/>
              <p:cNvSpPr/>
              <p:nvPr/>
            </p:nvSpPr>
            <p:spPr>
              <a:xfrm rot="2151387">
                <a:off x="6553200" y="40386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6-Point Star 217"/>
              <p:cNvSpPr/>
              <p:nvPr/>
            </p:nvSpPr>
            <p:spPr>
              <a:xfrm>
                <a:off x="6096000" y="34290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6-Point Star 218"/>
              <p:cNvSpPr/>
              <p:nvPr/>
            </p:nvSpPr>
            <p:spPr>
              <a:xfrm>
                <a:off x="6781800" y="35052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Heart 219"/>
              <p:cNvSpPr/>
              <p:nvPr/>
            </p:nvSpPr>
            <p:spPr>
              <a:xfrm rot="205619">
                <a:off x="6400800" y="3485620"/>
                <a:ext cx="519040" cy="558162"/>
              </a:xfrm>
              <a:prstGeom prst="heart">
                <a:avLst/>
              </a:prstGeom>
              <a:solidFill>
                <a:srgbClr val="FF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115"/>
              <p:cNvGrpSpPr/>
              <p:nvPr/>
            </p:nvGrpSpPr>
            <p:grpSpPr>
              <a:xfrm>
                <a:off x="6187214" y="3657581"/>
                <a:ext cx="904587" cy="725595"/>
                <a:chOff x="6187214" y="3657581"/>
                <a:chExt cx="904587" cy="725595"/>
              </a:xfrm>
            </p:grpSpPr>
            <p:sp>
              <p:nvSpPr>
                <p:cNvPr id="222" name="Heart 221"/>
                <p:cNvSpPr/>
                <p:nvPr/>
              </p:nvSpPr>
              <p:spPr>
                <a:xfrm rot="5400000">
                  <a:off x="6553200" y="3638020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Heart 222"/>
                <p:cNvSpPr/>
                <p:nvPr/>
              </p:nvSpPr>
              <p:spPr>
                <a:xfrm rot="16405619">
                  <a:off x="6206775" y="3654258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Heart 223"/>
                <p:cNvSpPr/>
                <p:nvPr/>
              </p:nvSpPr>
              <p:spPr>
                <a:xfrm rot="21394381" flipV="1">
                  <a:off x="6417019" y="3825014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6-Point Star 224"/>
                <p:cNvSpPr/>
                <p:nvPr/>
              </p:nvSpPr>
              <p:spPr>
                <a:xfrm>
                  <a:off x="6477000" y="3657600"/>
                  <a:ext cx="381000" cy="457200"/>
                </a:xfrm>
                <a:prstGeom prst="star6">
                  <a:avLst/>
                </a:prstGeom>
                <a:solidFill>
                  <a:srgbClr val="F8F19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5" name="Group 129"/>
            <p:cNvGrpSpPr/>
            <p:nvPr/>
          </p:nvGrpSpPr>
          <p:grpSpPr>
            <a:xfrm>
              <a:off x="2514600" y="3962400"/>
              <a:ext cx="834997" cy="801318"/>
              <a:chOff x="6096000" y="3429000"/>
              <a:chExt cx="1143000" cy="1096897"/>
            </a:xfrm>
          </p:grpSpPr>
          <p:sp>
            <p:nvSpPr>
              <p:cNvPr id="208" name="6-Point Star 207"/>
              <p:cNvSpPr/>
              <p:nvPr/>
            </p:nvSpPr>
            <p:spPr>
              <a:xfrm rot="2151387">
                <a:off x="6553200" y="40386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6-Point Star 208"/>
              <p:cNvSpPr/>
              <p:nvPr/>
            </p:nvSpPr>
            <p:spPr>
              <a:xfrm>
                <a:off x="6096000" y="34290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6-Point Star 209"/>
              <p:cNvSpPr/>
              <p:nvPr/>
            </p:nvSpPr>
            <p:spPr>
              <a:xfrm>
                <a:off x="6781800" y="35052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Heart 210"/>
              <p:cNvSpPr/>
              <p:nvPr/>
            </p:nvSpPr>
            <p:spPr>
              <a:xfrm rot="205619">
                <a:off x="6400800" y="3485620"/>
                <a:ext cx="519040" cy="558162"/>
              </a:xfrm>
              <a:prstGeom prst="heart">
                <a:avLst/>
              </a:prstGeom>
              <a:solidFill>
                <a:srgbClr val="FF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6" name="Group 115"/>
              <p:cNvGrpSpPr/>
              <p:nvPr/>
            </p:nvGrpSpPr>
            <p:grpSpPr>
              <a:xfrm>
                <a:off x="6187214" y="3657581"/>
                <a:ext cx="904587" cy="725595"/>
                <a:chOff x="6187214" y="3657581"/>
                <a:chExt cx="904587" cy="725595"/>
              </a:xfrm>
            </p:grpSpPr>
            <p:sp>
              <p:nvSpPr>
                <p:cNvPr id="213" name="Heart 212"/>
                <p:cNvSpPr/>
                <p:nvPr/>
              </p:nvSpPr>
              <p:spPr>
                <a:xfrm rot="5400000">
                  <a:off x="6553200" y="3638020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Heart 213"/>
                <p:cNvSpPr/>
                <p:nvPr/>
              </p:nvSpPr>
              <p:spPr>
                <a:xfrm rot="16405619">
                  <a:off x="6206775" y="3654258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Heart 214"/>
                <p:cNvSpPr/>
                <p:nvPr/>
              </p:nvSpPr>
              <p:spPr>
                <a:xfrm rot="21394381" flipV="1">
                  <a:off x="6417019" y="3825014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6-Point Star 215"/>
                <p:cNvSpPr/>
                <p:nvPr/>
              </p:nvSpPr>
              <p:spPr>
                <a:xfrm>
                  <a:off x="6477000" y="3657600"/>
                  <a:ext cx="381000" cy="457200"/>
                </a:xfrm>
                <a:prstGeom prst="star6">
                  <a:avLst/>
                </a:prstGeom>
                <a:solidFill>
                  <a:srgbClr val="F8F19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5" name="Group 139"/>
            <p:cNvGrpSpPr/>
            <p:nvPr/>
          </p:nvGrpSpPr>
          <p:grpSpPr>
            <a:xfrm>
              <a:off x="2133600" y="4572000"/>
              <a:ext cx="685800" cy="658139"/>
              <a:chOff x="6096000" y="3429000"/>
              <a:chExt cx="1143000" cy="1096897"/>
            </a:xfrm>
          </p:grpSpPr>
          <p:sp>
            <p:nvSpPr>
              <p:cNvPr id="199" name="6-Point Star 198"/>
              <p:cNvSpPr/>
              <p:nvPr/>
            </p:nvSpPr>
            <p:spPr>
              <a:xfrm rot="2151387">
                <a:off x="6553200" y="40386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6-Point Star 199"/>
              <p:cNvSpPr/>
              <p:nvPr/>
            </p:nvSpPr>
            <p:spPr>
              <a:xfrm>
                <a:off x="6096000" y="34290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6-Point Star 200"/>
              <p:cNvSpPr/>
              <p:nvPr/>
            </p:nvSpPr>
            <p:spPr>
              <a:xfrm>
                <a:off x="6781800" y="3505200"/>
                <a:ext cx="457200" cy="487297"/>
              </a:xfrm>
              <a:prstGeom prst="star6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Heart 201"/>
              <p:cNvSpPr/>
              <p:nvPr/>
            </p:nvSpPr>
            <p:spPr>
              <a:xfrm rot="205619">
                <a:off x="6400800" y="3485620"/>
                <a:ext cx="519040" cy="558162"/>
              </a:xfrm>
              <a:prstGeom prst="heart">
                <a:avLst/>
              </a:prstGeom>
              <a:solidFill>
                <a:srgbClr val="FF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4" name="Group 115"/>
              <p:cNvGrpSpPr/>
              <p:nvPr/>
            </p:nvGrpSpPr>
            <p:grpSpPr>
              <a:xfrm>
                <a:off x="6187214" y="3657581"/>
                <a:ext cx="904587" cy="725595"/>
                <a:chOff x="6187214" y="3657581"/>
                <a:chExt cx="904587" cy="725595"/>
              </a:xfrm>
            </p:grpSpPr>
            <p:sp>
              <p:nvSpPr>
                <p:cNvPr id="204" name="Heart 203"/>
                <p:cNvSpPr/>
                <p:nvPr/>
              </p:nvSpPr>
              <p:spPr>
                <a:xfrm rot="5400000">
                  <a:off x="6553200" y="3638020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Heart 204"/>
                <p:cNvSpPr/>
                <p:nvPr/>
              </p:nvSpPr>
              <p:spPr>
                <a:xfrm rot="16405619">
                  <a:off x="6206775" y="3654258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Heart 205"/>
                <p:cNvSpPr/>
                <p:nvPr/>
              </p:nvSpPr>
              <p:spPr>
                <a:xfrm rot="21394381" flipV="1">
                  <a:off x="6417019" y="3825014"/>
                  <a:ext cx="519040" cy="558162"/>
                </a:xfrm>
                <a:prstGeom prst="heart">
                  <a:avLst/>
                </a:prstGeom>
                <a:solidFill>
                  <a:srgbClr val="FF66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6-Point Star 206"/>
                <p:cNvSpPr/>
                <p:nvPr/>
              </p:nvSpPr>
              <p:spPr>
                <a:xfrm>
                  <a:off x="6477000" y="3657600"/>
                  <a:ext cx="381000" cy="457200"/>
                </a:xfrm>
                <a:prstGeom prst="star6">
                  <a:avLst/>
                </a:prstGeom>
                <a:solidFill>
                  <a:srgbClr val="F8F19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44" name="Group 240"/>
          <p:cNvGrpSpPr/>
          <p:nvPr/>
        </p:nvGrpSpPr>
        <p:grpSpPr>
          <a:xfrm rot="15957063">
            <a:off x="7207412" y="5067634"/>
            <a:ext cx="844963" cy="2557310"/>
            <a:chOff x="97208" y="425658"/>
            <a:chExt cx="2661701" cy="8055733"/>
          </a:xfrm>
        </p:grpSpPr>
        <p:sp>
          <p:nvSpPr>
            <p:cNvPr id="242" name="Freeform 241"/>
            <p:cNvSpPr/>
            <p:nvPr/>
          </p:nvSpPr>
          <p:spPr>
            <a:xfrm>
              <a:off x="225287" y="848139"/>
              <a:ext cx="2146852" cy="7633252"/>
            </a:xfrm>
            <a:custGeom>
              <a:avLst/>
              <a:gdLst>
                <a:gd name="connsiteX0" fmla="*/ 702365 w 2146852"/>
                <a:gd name="connsiteY0" fmla="*/ 7633252 h 7633252"/>
                <a:gd name="connsiteX1" fmla="*/ 795130 w 2146852"/>
                <a:gd name="connsiteY1" fmla="*/ 7593496 h 7633252"/>
                <a:gd name="connsiteX2" fmla="*/ 808383 w 2146852"/>
                <a:gd name="connsiteY2" fmla="*/ 7553739 h 7633252"/>
                <a:gd name="connsiteX3" fmla="*/ 848139 w 2146852"/>
                <a:gd name="connsiteY3" fmla="*/ 7500731 h 7633252"/>
                <a:gd name="connsiteX4" fmla="*/ 848139 w 2146852"/>
                <a:gd name="connsiteY4" fmla="*/ 7235687 h 7633252"/>
                <a:gd name="connsiteX5" fmla="*/ 834887 w 2146852"/>
                <a:gd name="connsiteY5" fmla="*/ 7182678 h 7633252"/>
                <a:gd name="connsiteX6" fmla="*/ 808383 w 2146852"/>
                <a:gd name="connsiteY6" fmla="*/ 7142922 h 7633252"/>
                <a:gd name="connsiteX7" fmla="*/ 795130 w 2146852"/>
                <a:gd name="connsiteY7" fmla="*/ 7103165 h 7633252"/>
                <a:gd name="connsiteX8" fmla="*/ 689113 w 2146852"/>
                <a:gd name="connsiteY8" fmla="*/ 6983896 h 7633252"/>
                <a:gd name="connsiteX9" fmla="*/ 662609 w 2146852"/>
                <a:gd name="connsiteY9" fmla="*/ 6957391 h 7633252"/>
                <a:gd name="connsiteX10" fmla="*/ 569843 w 2146852"/>
                <a:gd name="connsiteY10" fmla="*/ 6864626 h 7633252"/>
                <a:gd name="connsiteX11" fmla="*/ 477078 w 2146852"/>
                <a:gd name="connsiteY11" fmla="*/ 6758609 h 7633252"/>
                <a:gd name="connsiteX12" fmla="*/ 437322 w 2146852"/>
                <a:gd name="connsiteY12" fmla="*/ 6718852 h 7633252"/>
                <a:gd name="connsiteX13" fmla="*/ 410817 w 2146852"/>
                <a:gd name="connsiteY13" fmla="*/ 6692348 h 7633252"/>
                <a:gd name="connsiteX14" fmla="*/ 384313 w 2146852"/>
                <a:gd name="connsiteY14" fmla="*/ 6639339 h 7633252"/>
                <a:gd name="connsiteX15" fmla="*/ 344556 w 2146852"/>
                <a:gd name="connsiteY15" fmla="*/ 6599583 h 7633252"/>
                <a:gd name="connsiteX16" fmla="*/ 331304 w 2146852"/>
                <a:gd name="connsiteY16" fmla="*/ 6559826 h 7633252"/>
                <a:gd name="connsiteX17" fmla="*/ 278296 w 2146852"/>
                <a:gd name="connsiteY17" fmla="*/ 6480313 h 7633252"/>
                <a:gd name="connsiteX18" fmla="*/ 225287 w 2146852"/>
                <a:gd name="connsiteY18" fmla="*/ 6387548 h 7633252"/>
                <a:gd name="connsiteX19" fmla="*/ 212035 w 2146852"/>
                <a:gd name="connsiteY19" fmla="*/ 6347791 h 7633252"/>
                <a:gd name="connsiteX20" fmla="*/ 198783 w 2146852"/>
                <a:gd name="connsiteY20" fmla="*/ 6294783 h 7633252"/>
                <a:gd name="connsiteX21" fmla="*/ 172278 w 2146852"/>
                <a:gd name="connsiteY21" fmla="*/ 6255026 h 7633252"/>
                <a:gd name="connsiteX22" fmla="*/ 159026 w 2146852"/>
                <a:gd name="connsiteY22" fmla="*/ 6215270 h 7633252"/>
                <a:gd name="connsiteX23" fmla="*/ 132522 w 2146852"/>
                <a:gd name="connsiteY23" fmla="*/ 6188765 h 7633252"/>
                <a:gd name="connsiteX24" fmla="*/ 119270 w 2146852"/>
                <a:gd name="connsiteY24" fmla="*/ 6135757 h 7633252"/>
                <a:gd name="connsiteX25" fmla="*/ 92765 w 2146852"/>
                <a:gd name="connsiteY25" fmla="*/ 6096000 h 7633252"/>
                <a:gd name="connsiteX26" fmla="*/ 66261 w 2146852"/>
                <a:gd name="connsiteY26" fmla="*/ 6003235 h 7633252"/>
                <a:gd name="connsiteX27" fmla="*/ 53009 w 2146852"/>
                <a:gd name="connsiteY27" fmla="*/ 5950226 h 7633252"/>
                <a:gd name="connsiteX28" fmla="*/ 66261 w 2146852"/>
                <a:gd name="connsiteY28" fmla="*/ 5764696 h 7633252"/>
                <a:gd name="connsiteX29" fmla="*/ 92765 w 2146852"/>
                <a:gd name="connsiteY29" fmla="*/ 5685183 h 7633252"/>
                <a:gd name="connsiteX30" fmla="*/ 119270 w 2146852"/>
                <a:gd name="connsiteY30" fmla="*/ 5658678 h 7633252"/>
                <a:gd name="connsiteX31" fmla="*/ 132522 w 2146852"/>
                <a:gd name="connsiteY31" fmla="*/ 5618922 h 7633252"/>
                <a:gd name="connsiteX32" fmla="*/ 185530 w 2146852"/>
                <a:gd name="connsiteY32" fmla="*/ 5526157 h 7633252"/>
                <a:gd name="connsiteX33" fmla="*/ 212035 w 2146852"/>
                <a:gd name="connsiteY33" fmla="*/ 5499652 h 7633252"/>
                <a:gd name="connsiteX34" fmla="*/ 238539 w 2146852"/>
                <a:gd name="connsiteY34" fmla="*/ 5446644 h 7633252"/>
                <a:gd name="connsiteX35" fmla="*/ 291548 w 2146852"/>
                <a:gd name="connsiteY35" fmla="*/ 5393635 h 7633252"/>
                <a:gd name="connsiteX36" fmla="*/ 384313 w 2146852"/>
                <a:gd name="connsiteY36" fmla="*/ 5287618 h 7633252"/>
                <a:gd name="connsiteX37" fmla="*/ 463826 w 2146852"/>
                <a:gd name="connsiteY37" fmla="*/ 5221357 h 7633252"/>
                <a:gd name="connsiteX38" fmla="*/ 490330 w 2146852"/>
                <a:gd name="connsiteY38" fmla="*/ 5181600 h 7633252"/>
                <a:gd name="connsiteX39" fmla="*/ 516835 w 2146852"/>
                <a:gd name="connsiteY39" fmla="*/ 5155096 h 7633252"/>
                <a:gd name="connsiteX40" fmla="*/ 569843 w 2146852"/>
                <a:gd name="connsiteY40" fmla="*/ 5062331 h 7633252"/>
                <a:gd name="connsiteX41" fmla="*/ 622852 w 2146852"/>
                <a:gd name="connsiteY41" fmla="*/ 4982818 h 7633252"/>
                <a:gd name="connsiteX42" fmla="*/ 675861 w 2146852"/>
                <a:gd name="connsiteY42" fmla="*/ 4876800 h 7633252"/>
                <a:gd name="connsiteX43" fmla="*/ 689113 w 2146852"/>
                <a:gd name="connsiteY43" fmla="*/ 4333461 h 7633252"/>
                <a:gd name="connsiteX44" fmla="*/ 662609 w 2146852"/>
                <a:gd name="connsiteY44" fmla="*/ 4240696 h 7633252"/>
                <a:gd name="connsiteX45" fmla="*/ 622852 w 2146852"/>
                <a:gd name="connsiteY45" fmla="*/ 4147931 h 7633252"/>
                <a:gd name="connsiteX46" fmla="*/ 583096 w 2146852"/>
                <a:gd name="connsiteY46" fmla="*/ 4055165 h 7633252"/>
                <a:gd name="connsiteX47" fmla="*/ 543339 w 2146852"/>
                <a:gd name="connsiteY47" fmla="*/ 4015409 h 7633252"/>
                <a:gd name="connsiteX48" fmla="*/ 516835 w 2146852"/>
                <a:gd name="connsiteY48" fmla="*/ 3975652 h 7633252"/>
                <a:gd name="connsiteX49" fmla="*/ 463826 w 2146852"/>
                <a:gd name="connsiteY49" fmla="*/ 3909391 h 7633252"/>
                <a:gd name="connsiteX50" fmla="*/ 437322 w 2146852"/>
                <a:gd name="connsiteY50" fmla="*/ 3856383 h 7633252"/>
                <a:gd name="connsiteX51" fmla="*/ 424070 w 2146852"/>
                <a:gd name="connsiteY51" fmla="*/ 3816626 h 7633252"/>
                <a:gd name="connsiteX52" fmla="*/ 384313 w 2146852"/>
                <a:gd name="connsiteY52" fmla="*/ 3776870 h 7633252"/>
                <a:gd name="connsiteX53" fmla="*/ 357809 w 2146852"/>
                <a:gd name="connsiteY53" fmla="*/ 3737113 h 7633252"/>
                <a:gd name="connsiteX54" fmla="*/ 331304 w 2146852"/>
                <a:gd name="connsiteY54" fmla="*/ 3710609 h 7633252"/>
                <a:gd name="connsiteX55" fmla="*/ 278296 w 2146852"/>
                <a:gd name="connsiteY55" fmla="*/ 3631096 h 7633252"/>
                <a:gd name="connsiteX56" fmla="*/ 198783 w 2146852"/>
                <a:gd name="connsiteY56" fmla="*/ 3525078 h 7633252"/>
                <a:gd name="connsiteX57" fmla="*/ 145774 w 2146852"/>
                <a:gd name="connsiteY57" fmla="*/ 3445565 h 7633252"/>
                <a:gd name="connsiteX58" fmla="*/ 119270 w 2146852"/>
                <a:gd name="connsiteY58" fmla="*/ 3392557 h 7633252"/>
                <a:gd name="connsiteX59" fmla="*/ 106017 w 2146852"/>
                <a:gd name="connsiteY59" fmla="*/ 3352800 h 7633252"/>
                <a:gd name="connsiteX60" fmla="*/ 79513 w 2146852"/>
                <a:gd name="connsiteY60" fmla="*/ 3313044 h 7633252"/>
                <a:gd name="connsiteX61" fmla="*/ 39756 w 2146852"/>
                <a:gd name="connsiteY61" fmla="*/ 3220278 h 7633252"/>
                <a:gd name="connsiteX62" fmla="*/ 13252 w 2146852"/>
                <a:gd name="connsiteY62" fmla="*/ 3140765 h 7633252"/>
                <a:gd name="connsiteX63" fmla="*/ 0 w 2146852"/>
                <a:gd name="connsiteY63" fmla="*/ 3101009 h 7633252"/>
                <a:gd name="connsiteX64" fmla="*/ 26504 w 2146852"/>
                <a:gd name="connsiteY64" fmla="*/ 2928731 h 7633252"/>
                <a:gd name="connsiteX65" fmla="*/ 79513 w 2146852"/>
                <a:gd name="connsiteY65" fmla="*/ 2849218 h 7633252"/>
                <a:gd name="connsiteX66" fmla="*/ 119270 w 2146852"/>
                <a:gd name="connsiteY66" fmla="*/ 2769704 h 7633252"/>
                <a:gd name="connsiteX67" fmla="*/ 198783 w 2146852"/>
                <a:gd name="connsiteY67" fmla="*/ 2663687 h 7633252"/>
                <a:gd name="connsiteX68" fmla="*/ 278296 w 2146852"/>
                <a:gd name="connsiteY68" fmla="*/ 2610678 h 7633252"/>
                <a:gd name="connsiteX69" fmla="*/ 318052 w 2146852"/>
                <a:gd name="connsiteY69" fmla="*/ 2584174 h 7633252"/>
                <a:gd name="connsiteX70" fmla="*/ 397565 w 2146852"/>
                <a:gd name="connsiteY70" fmla="*/ 2517913 h 7633252"/>
                <a:gd name="connsiteX71" fmla="*/ 463826 w 2146852"/>
                <a:gd name="connsiteY71" fmla="*/ 2438400 h 7633252"/>
                <a:gd name="connsiteX72" fmla="*/ 503583 w 2146852"/>
                <a:gd name="connsiteY72" fmla="*/ 2411896 h 7633252"/>
                <a:gd name="connsiteX73" fmla="*/ 569843 w 2146852"/>
                <a:gd name="connsiteY73" fmla="*/ 2345635 h 7633252"/>
                <a:gd name="connsiteX74" fmla="*/ 583096 w 2146852"/>
                <a:gd name="connsiteY74" fmla="*/ 2305878 h 7633252"/>
                <a:gd name="connsiteX75" fmla="*/ 622852 w 2146852"/>
                <a:gd name="connsiteY75" fmla="*/ 2266122 h 7633252"/>
                <a:gd name="connsiteX76" fmla="*/ 649356 w 2146852"/>
                <a:gd name="connsiteY76" fmla="*/ 2226365 h 7633252"/>
                <a:gd name="connsiteX77" fmla="*/ 662609 w 2146852"/>
                <a:gd name="connsiteY77" fmla="*/ 2173357 h 7633252"/>
                <a:gd name="connsiteX78" fmla="*/ 689113 w 2146852"/>
                <a:gd name="connsiteY78" fmla="*/ 2146852 h 7633252"/>
                <a:gd name="connsiteX79" fmla="*/ 702365 w 2146852"/>
                <a:gd name="connsiteY79" fmla="*/ 2093844 h 7633252"/>
                <a:gd name="connsiteX80" fmla="*/ 728870 w 2146852"/>
                <a:gd name="connsiteY80" fmla="*/ 2054087 h 7633252"/>
                <a:gd name="connsiteX81" fmla="*/ 755374 w 2146852"/>
                <a:gd name="connsiteY81" fmla="*/ 1961322 h 7633252"/>
                <a:gd name="connsiteX82" fmla="*/ 781878 w 2146852"/>
                <a:gd name="connsiteY82" fmla="*/ 1921565 h 7633252"/>
                <a:gd name="connsiteX83" fmla="*/ 821635 w 2146852"/>
                <a:gd name="connsiteY83" fmla="*/ 1789044 h 7633252"/>
                <a:gd name="connsiteX84" fmla="*/ 834887 w 2146852"/>
                <a:gd name="connsiteY84" fmla="*/ 1749287 h 7633252"/>
                <a:gd name="connsiteX85" fmla="*/ 848139 w 2146852"/>
                <a:gd name="connsiteY85" fmla="*/ 1709531 h 7633252"/>
                <a:gd name="connsiteX86" fmla="*/ 821635 w 2146852"/>
                <a:gd name="connsiteY86" fmla="*/ 1457739 h 7633252"/>
                <a:gd name="connsiteX87" fmla="*/ 808383 w 2146852"/>
                <a:gd name="connsiteY87" fmla="*/ 1417983 h 7633252"/>
                <a:gd name="connsiteX88" fmla="*/ 781878 w 2146852"/>
                <a:gd name="connsiteY88" fmla="*/ 1378226 h 7633252"/>
                <a:gd name="connsiteX89" fmla="*/ 768626 w 2146852"/>
                <a:gd name="connsiteY89" fmla="*/ 1338470 h 7633252"/>
                <a:gd name="connsiteX90" fmla="*/ 689113 w 2146852"/>
                <a:gd name="connsiteY90" fmla="*/ 1232452 h 7633252"/>
                <a:gd name="connsiteX91" fmla="*/ 649356 w 2146852"/>
                <a:gd name="connsiteY91" fmla="*/ 1166191 h 7633252"/>
                <a:gd name="connsiteX92" fmla="*/ 569843 w 2146852"/>
                <a:gd name="connsiteY92" fmla="*/ 1060174 h 7633252"/>
                <a:gd name="connsiteX93" fmla="*/ 530087 w 2146852"/>
                <a:gd name="connsiteY93" fmla="*/ 1033670 h 7633252"/>
                <a:gd name="connsiteX94" fmla="*/ 477078 w 2146852"/>
                <a:gd name="connsiteY94" fmla="*/ 980661 h 7633252"/>
                <a:gd name="connsiteX95" fmla="*/ 463826 w 2146852"/>
                <a:gd name="connsiteY95" fmla="*/ 940904 h 7633252"/>
                <a:gd name="connsiteX96" fmla="*/ 437322 w 2146852"/>
                <a:gd name="connsiteY96" fmla="*/ 901148 h 7633252"/>
                <a:gd name="connsiteX97" fmla="*/ 384313 w 2146852"/>
                <a:gd name="connsiteY97" fmla="*/ 848139 h 7633252"/>
                <a:gd name="connsiteX98" fmla="*/ 357809 w 2146852"/>
                <a:gd name="connsiteY98" fmla="*/ 795131 h 7633252"/>
                <a:gd name="connsiteX99" fmla="*/ 291548 w 2146852"/>
                <a:gd name="connsiteY99" fmla="*/ 728870 h 7633252"/>
                <a:gd name="connsiteX100" fmla="*/ 265043 w 2146852"/>
                <a:gd name="connsiteY100" fmla="*/ 689113 h 7633252"/>
                <a:gd name="connsiteX101" fmla="*/ 251791 w 2146852"/>
                <a:gd name="connsiteY101" fmla="*/ 649357 h 7633252"/>
                <a:gd name="connsiteX102" fmla="*/ 225287 w 2146852"/>
                <a:gd name="connsiteY102" fmla="*/ 609600 h 7633252"/>
                <a:gd name="connsiteX103" fmla="*/ 198783 w 2146852"/>
                <a:gd name="connsiteY103" fmla="*/ 530087 h 7633252"/>
                <a:gd name="connsiteX104" fmla="*/ 185530 w 2146852"/>
                <a:gd name="connsiteY104" fmla="*/ 490331 h 7633252"/>
                <a:gd name="connsiteX105" fmla="*/ 172278 w 2146852"/>
                <a:gd name="connsiteY105" fmla="*/ 450574 h 7633252"/>
                <a:gd name="connsiteX106" fmla="*/ 185530 w 2146852"/>
                <a:gd name="connsiteY106" fmla="*/ 344557 h 7633252"/>
                <a:gd name="connsiteX107" fmla="*/ 198783 w 2146852"/>
                <a:gd name="connsiteY107" fmla="*/ 291548 h 7633252"/>
                <a:gd name="connsiteX108" fmla="*/ 238539 w 2146852"/>
                <a:gd name="connsiteY108" fmla="*/ 265044 h 7633252"/>
                <a:gd name="connsiteX109" fmla="*/ 291548 w 2146852"/>
                <a:gd name="connsiteY109" fmla="*/ 212035 h 7633252"/>
                <a:gd name="connsiteX110" fmla="*/ 384313 w 2146852"/>
                <a:gd name="connsiteY110" fmla="*/ 172278 h 7633252"/>
                <a:gd name="connsiteX111" fmla="*/ 424070 w 2146852"/>
                <a:gd name="connsiteY111" fmla="*/ 159026 h 7633252"/>
                <a:gd name="connsiteX112" fmla="*/ 463826 w 2146852"/>
                <a:gd name="connsiteY112" fmla="*/ 132522 h 7633252"/>
                <a:gd name="connsiteX113" fmla="*/ 516835 w 2146852"/>
                <a:gd name="connsiteY113" fmla="*/ 119270 h 7633252"/>
                <a:gd name="connsiteX114" fmla="*/ 596348 w 2146852"/>
                <a:gd name="connsiteY114" fmla="*/ 92765 h 7633252"/>
                <a:gd name="connsiteX115" fmla="*/ 675861 w 2146852"/>
                <a:gd name="connsiteY115" fmla="*/ 66261 h 7633252"/>
                <a:gd name="connsiteX116" fmla="*/ 715617 w 2146852"/>
                <a:gd name="connsiteY116" fmla="*/ 53009 h 7633252"/>
                <a:gd name="connsiteX117" fmla="*/ 821635 w 2146852"/>
                <a:gd name="connsiteY117" fmla="*/ 26504 h 7633252"/>
                <a:gd name="connsiteX118" fmla="*/ 901148 w 2146852"/>
                <a:gd name="connsiteY118" fmla="*/ 0 h 7633252"/>
                <a:gd name="connsiteX119" fmla="*/ 1099930 w 2146852"/>
                <a:gd name="connsiteY119" fmla="*/ 26504 h 7633252"/>
                <a:gd name="connsiteX120" fmla="*/ 1179443 w 2146852"/>
                <a:gd name="connsiteY120" fmla="*/ 79513 h 7633252"/>
                <a:gd name="connsiteX121" fmla="*/ 1219200 w 2146852"/>
                <a:gd name="connsiteY121" fmla="*/ 106018 h 7633252"/>
                <a:gd name="connsiteX122" fmla="*/ 1311965 w 2146852"/>
                <a:gd name="connsiteY122" fmla="*/ 132522 h 7633252"/>
                <a:gd name="connsiteX123" fmla="*/ 1391478 w 2146852"/>
                <a:gd name="connsiteY123" fmla="*/ 172278 h 7633252"/>
                <a:gd name="connsiteX124" fmla="*/ 1444487 w 2146852"/>
                <a:gd name="connsiteY124" fmla="*/ 212035 h 7633252"/>
                <a:gd name="connsiteX125" fmla="*/ 1510748 w 2146852"/>
                <a:gd name="connsiteY125" fmla="*/ 225287 h 7633252"/>
                <a:gd name="connsiteX126" fmla="*/ 1590261 w 2146852"/>
                <a:gd name="connsiteY126" fmla="*/ 251791 h 7633252"/>
                <a:gd name="connsiteX127" fmla="*/ 1643270 w 2146852"/>
                <a:gd name="connsiteY127" fmla="*/ 265044 h 7633252"/>
                <a:gd name="connsiteX128" fmla="*/ 1881809 w 2146852"/>
                <a:gd name="connsiteY128" fmla="*/ 251791 h 7633252"/>
                <a:gd name="connsiteX129" fmla="*/ 1961322 w 2146852"/>
                <a:gd name="connsiteY129" fmla="*/ 225287 h 7633252"/>
                <a:gd name="connsiteX130" fmla="*/ 2014330 w 2146852"/>
                <a:gd name="connsiteY130" fmla="*/ 212035 h 7633252"/>
                <a:gd name="connsiteX131" fmla="*/ 2040835 w 2146852"/>
                <a:gd name="connsiteY131" fmla="*/ 185531 h 7633252"/>
                <a:gd name="connsiteX132" fmla="*/ 2080591 w 2146852"/>
                <a:gd name="connsiteY132" fmla="*/ 172278 h 7633252"/>
                <a:gd name="connsiteX133" fmla="*/ 2107096 w 2146852"/>
                <a:gd name="connsiteY133" fmla="*/ 92765 h 7633252"/>
                <a:gd name="connsiteX134" fmla="*/ 2146852 w 2146852"/>
                <a:gd name="connsiteY134" fmla="*/ 39757 h 7633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2146852" h="7633252">
                  <a:moveTo>
                    <a:pt x="702365" y="7633252"/>
                  </a:moveTo>
                  <a:cubicBezTo>
                    <a:pt x="734196" y="7625294"/>
                    <a:pt x="772250" y="7622095"/>
                    <a:pt x="795130" y="7593496"/>
                  </a:cubicBezTo>
                  <a:cubicBezTo>
                    <a:pt x="803857" y="7582588"/>
                    <a:pt x="801452" y="7565868"/>
                    <a:pt x="808383" y="7553739"/>
                  </a:cubicBezTo>
                  <a:cubicBezTo>
                    <a:pt x="819341" y="7534562"/>
                    <a:pt x="834887" y="7518400"/>
                    <a:pt x="848139" y="7500731"/>
                  </a:cubicBezTo>
                  <a:cubicBezTo>
                    <a:pt x="883921" y="7393383"/>
                    <a:pt x="868987" y="7454592"/>
                    <a:pt x="848139" y="7235687"/>
                  </a:cubicBezTo>
                  <a:cubicBezTo>
                    <a:pt x="846412" y="7217556"/>
                    <a:pt x="842062" y="7199419"/>
                    <a:pt x="834887" y="7182678"/>
                  </a:cubicBezTo>
                  <a:cubicBezTo>
                    <a:pt x="828613" y="7168039"/>
                    <a:pt x="815506" y="7157167"/>
                    <a:pt x="808383" y="7142922"/>
                  </a:cubicBezTo>
                  <a:cubicBezTo>
                    <a:pt x="802136" y="7130428"/>
                    <a:pt x="801377" y="7115659"/>
                    <a:pt x="795130" y="7103165"/>
                  </a:cubicBezTo>
                  <a:cubicBezTo>
                    <a:pt x="771481" y="7055868"/>
                    <a:pt x="724236" y="7019020"/>
                    <a:pt x="689113" y="6983896"/>
                  </a:cubicBezTo>
                  <a:lnTo>
                    <a:pt x="662609" y="6957391"/>
                  </a:lnTo>
                  <a:cubicBezTo>
                    <a:pt x="623294" y="6839454"/>
                    <a:pt x="697438" y="7034753"/>
                    <a:pt x="569843" y="6864626"/>
                  </a:cubicBezTo>
                  <a:cubicBezTo>
                    <a:pt x="515092" y="6791624"/>
                    <a:pt x="545707" y="6827239"/>
                    <a:pt x="477078" y="6758609"/>
                  </a:cubicBezTo>
                  <a:lnTo>
                    <a:pt x="437322" y="6718852"/>
                  </a:lnTo>
                  <a:lnTo>
                    <a:pt x="410817" y="6692348"/>
                  </a:lnTo>
                  <a:cubicBezTo>
                    <a:pt x="401982" y="6674678"/>
                    <a:pt x="395796" y="6655414"/>
                    <a:pt x="384313" y="6639339"/>
                  </a:cubicBezTo>
                  <a:cubicBezTo>
                    <a:pt x="373420" y="6624089"/>
                    <a:pt x="354952" y="6615177"/>
                    <a:pt x="344556" y="6599583"/>
                  </a:cubicBezTo>
                  <a:cubicBezTo>
                    <a:pt x="336807" y="6587960"/>
                    <a:pt x="338088" y="6572037"/>
                    <a:pt x="331304" y="6559826"/>
                  </a:cubicBezTo>
                  <a:cubicBezTo>
                    <a:pt x="315834" y="6531980"/>
                    <a:pt x="292542" y="6508804"/>
                    <a:pt x="278296" y="6480313"/>
                  </a:cubicBezTo>
                  <a:cubicBezTo>
                    <a:pt x="244668" y="6413059"/>
                    <a:pt x="262749" y="6443741"/>
                    <a:pt x="225287" y="6387548"/>
                  </a:cubicBezTo>
                  <a:cubicBezTo>
                    <a:pt x="220870" y="6374296"/>
                    <a:pt x="215873" y="6361223"/>
                    <a:pt x="212035" y="6347791"/>
                  </a:cubicBezTo>
                  <a:cubicBezTo>
                    <a:pt x="207032" y="6330279"/>
                    <a:pt x="205958" y="6311523"/>
                    <a:pt x="198783" y="6294783"/>
                  </a:cubicBezTo>
                  <a:cubicBezTo>
                    <a:pt x="192509" y="6280143"/>
                    <a:pt x="181113" y="6268278"/>
                    <a:pt x="172278" y="6255026"/>
                  </a:cubicBezTo>
                  <a:cubicBezTo>
                    <a:pt x="167861" y="6241774"/>
                    <a:pt x="166213" y="6227248"/>
                    <a:pt x="159026" y="6215270"/>
                  </a:cubicBezTo>
                  <a:cubicBezTo>
                    <a:pt x="152598" y="6204556"/>
                    <a:pt x="138110" y="6199940"/>
                    <a:pt x="132522" y="6188765"/>
                  </a:cubicBezTo>
                  <a:cubicBezTo>
                    <a:pt x="124377" y="6172475"/>
                    <a:pt x="126445" y="6152497"/>
                    <a:pt x="119270" y="6135757"/>
                  </a:cubicBezTo>
                  <a:cubicBezTo>
                    <a:pt x="112996" y="6121117"/>
                    <a:pt x="101600" y="6109252"/>
                    <a:pt x="92765" y="6096000"/>
                  </a:cubicBezTo>
                  <a:cubicBezTo>
                    <a:pt x="51337" y="5930283"/>
                    <a:pt x="104284" y="6136318"/>
                    <a:pt x="66261" y="6003235"/>
                  </a:cubicBezTo>
                  <a:cubicBezTo>
                    <a:pt x="61257" y="5985722"/>
                    <a:pt x="57426" y="5967896"/>
                    <a:pt x="53009" y="5950226"/>
                  </a:cubicBezTo>
                  <a:cubicBezTo>
                    <a:pt x="57426" y="5888383"/>
                    <a:pt x="57064" y="5826011"/>
                    <a:pt x="66261" y="5764696"/>
                  </a:cubicBezTo>
                  <a:cubicBezTo>
                    <a:pt x="70405" y="5737067"/>
                    <a:pt x="73010" y="5704938"/>
                    <a:pt x="92765" y="5685183"/>
                  </a:cubicBezTo>
                  <a:lnTo>
                    <a:pt x="119270" y="5658678"/>
                  </a:lnTo>
                  <a:cubicBezTo>
                    <a:pt x="123687" y="5645426"/>
                    <a:pt x="127019" y="5631761"/>
                    <a:pt x="132522" y="5618922"/>
                  </a:cubicBezTo>
                  <a:cubicBezTo>
                    <a:pt x="145080" y="5589621"/>
                    <a:pt x="165054" y="5551752"/>
                    <a:pt x="185530" y="5526157"/>
                  </a:cubicBezTo>
                  <a:cubicBezTo>
                    <a:pt x="193335" y="5516400"/>
                    <a:pt x="205104" y="5510048"/>
                    <a:pt x="212035" y="5499652"/>
                  </a:cubicBezTo>
                  <a:cubicBezTo>
                    <a:pt x="222993" y="5483215"/>
                    <a:pt x="226686" y="5462448"/>
                    <a:pt x="238539" y="5446644"/>
                  </a:cubicBezTo>
                  <a:cubicBezTo>
                    <a:pt x="253532" y="5426653"/>
                    <a:pt x="277687" y="5414427"/>
                    <a:pt x="291548" y="5393635"/>
                  </a:cubicBezTo>
                  <a:cubicBezTo>
                    <a:pt x="353391" y="5300870"/>
                    <a:pt x="318052" y="5331791"/>
                    <a:pt x="384313" y="5287618"/>
                  </a:cubicBezTo>
                  <a:cubicBezTo>
                    <a:pt x="448886" y="5190756"/>
                    <a:pt x="362944" y="5305425"/>
                    <a:pt x="463826" y="5221357"/>
                  </a:cubicBezTo>
                  <a:cubicBezTo>
                    <a:pt x="476062" y="5211161"/>
                    <a:pt x="480380" y="5194037"/>
                    <a:pt x="490330" y="5181600"/>
                  </a:cubicBezTo>
                  <a:cubicBezTo>
                    <a:pt x="498135" y="5171844"/>
                    <a:pt x="508000" y="5163931"/>
                    <a:pt x="516835" y="5155096"/>
                  </a:cubicBezTo>
                  <a:cubicBezTo>
                    <a:pt x="540017" y="5062368"/>
                    <a:pt x="511668" y="5137127"/>
                    <a:pt x="569843" y="5062331"/>
                  </a:cubicBezTo>
                  <a:cubicBezTo>
                    <a:pt x="589400" y="5037187"/>
                    <a:pt x="622852" y="4982818"/>
                    <a:pt x="622852" y="4982818"/>
                  </a:cubicBezTo>
                  <a:cubicBezTo>
                    <a:pt x="653307" y="4891451"/>
                    <a:pt x="629600" y="4923059"/>
                    <a:pt x="675861" y="4876800"/>
                  </a:cubicBezTo>
                  <a:cubicBezTo>
                    <a:pt x="749528" y="4655797"/>
                    <a:pt x="712842" y="4796177"/>
                    <a:pt x="689113" y="4333461"/>
                  </a:cubicBezTo>
                  <a:cubicBezTo>
                    <a:pt x="687818" y="4308215"/>
                    <a:pt x="669852" y="4266044"/>
                    <a:pt x="662609" y="4240696"/>
                  </a:cubicBezTo>
                  <a:cubicBezTo>
                    <a:pt x="641215" y="4165819"/>
                    <a:pt x="663200" y="4208453"/>
                    <a:pt x="622852" y="4147931"/>
                  </a:cubicBezTo>
                  <a:cubicBezTo>
                    <a:pt x="612038" y="4115487"/>
                    <a:pt x="603565" y="4083822"/>
                    <a:pt x="583096" y="4055165"/>
                  </a:cubicBezTo>
                  <a:cubicBezTo>
                    <a:pt x="572203" y="4039915"/>
                    <a:pt x="555337" y="4029807"/>
                    <a:pt x="543339" y="4015409"/>
                  </a:cubicBezTo>
                  <a:cubicBezTo>
                    <a:pt x="533143" y="4003173"/>
                    <a:pt x="526785" y="3988089"/>
                    <a:pt x="516835" y="3975652"/>
                  </a:cubicBezTo>
                  <a:cubicBezTo>
                    <a:pt x="473295" y="3921227"/>
                    <a:pt x="504619" y="3980780"/>
                    <a:pt x="463826" y="3909391"/>
                  </a:cubicBezTo>
                  <a:cubicBezTo>
                    <a:pt x="454025" y="3892239"/>
                    <a:pt x="445104" y="3874541"/>
                    <a:pt x="437322" y="3856383"/>
                  </a:cubicBezTo>
                  <a:cubicBezTo>
                    <a:pt x="431819" y="3843543"/>
                    <a:pt x="431819" y="3828249"/>
                    <a:pt x="424070" y="3816626"/>
                  </a:cubicBezTo>
                  <a:cubicBezTo>
                    <a:pt x="413674" y="3801032"/>
                    <a:pt x="396311" y="3791268"/>
                    <a:pt x="384313" y="3776870"/>
                  </a:cubicBezTo>
                  <a:cubicBezTo>
                    <a:pt x="374117" y="3764634"/>
                    <a:pt x="367759" y="3749550"/>
                    <a:pt x="357809" y="3737113"/>
                  </a:cubicBezTo>
                  <a:cubicBezTo>
                    <a:pt x="350004" y="3727357"/>
                    <a:pt x="338801" y="3720604"/>
                    <a:pt x="331304" y="3710609"/>
                  </a:cubicBezTo>
                  <a:cubicBezTo>
                    <a:pt x="312191" y="3685126"/>
                    <a:pt x="300820" y="3653620"/>
                    <a:pt x="278296" y="3631096"/>
                  </a:cubicBezTo>
                  <a:cubicBezTo>
                    <a:pt x="229266" y="3582066"/>
                    <a:pt x="258725" y="3614990"/>
                    <a:pt x="198783" y="3525078"/>
                  </a:cubicBezTo>
                  <a:lnTo>
                    <a:pt x="145774" y="3445565"/>
                  </a:lnTo>
                  <a:cubicBezTo>
                    <a:pt x="136939" y="3427896"/>
                    <a:pt x="127052" y="3410715"/>
                    <a:pt x="119270" y="3392557"/>
                  </a:cubicBezTo>
                  <a:cubicBezTo>
                    <a:pt x="113767" y="3379717"/>
                    <a:pt x="112264" y="3365294"/>
                    <a:pt x="106017" y="3352800"/>
                  </a:cubicBezTo>
                  <a:cubicBezTo>
                    <a:pt x="98894" y="3338555"/>
                    <a:pt x="88348" y="3326296"/>
                    <a:pt x="79513" y="3313044"/>
                  </a:cubicBezTo>
                  <a:cubicBezTo>
                    <a:pt x="44458" y="3172819"/>
                    <a:pt x="92053" y="3337946"/>
                    <a:pt x="39756" y="3220278"/>
                  </a:cubicBezTo>
                  <a:cubicBezTo>
                    <a:pt x="28409" y="3194748"/>
                    <a:pt x="22087" y="3167269"/>
                    <a:pt x="13252" y="3140765"/>
                  </a:cubicBezTo>
                  <a:lnTo>
                    <a:pt x="0" y="3101009"/>
                  </a:lnTo>
                  <a:cubicBezTo>
                    <a:pt x="1949" y="3081514"/>
                    <a:pt x="3207" y="2970665"/>
                    <a:pt x="26504" y="2928731"/>
                  </a:cubicBezTo>
                  <a:cubicBezTo>
                    <a:pt x="41974" y="2900885"/>
                    <a:pt x="79513" y="2849218"/>
                    <a:pt x="79513" y="2849218"/>
                  </a:cubicBezTo>
                  <a:cubicBezTo>
                    <a:pt x="102972" y="2755382"/>
                    <a:pt x="74963" y="2828780"/>
                    <a:pt x="119270" y="2769704"/>
                  </a:cubicBezTo>
                  <a:cubicBezTo>
                    <a:pt x="142771" y="2738369"/>
                    <a:pt x="164045" y="2689740"/>
                    <a:pt x="198783" y="2663687"/>
                  </a:cubicBezTo>
                  <a:cubicBezTo>
                    <a:pt x="224267" y="2644574"/>
                    <a:pt x="251792" y="2628348"/>
                    <a:pt x="278296" y="2610678"/>
                  </a:cubicBezTo>
                  <a:cubicBezTo>
                    <a:pt x="291548" y="2601843"/>
                    <a:pt x="306790" y="2595436"/>
                    <a:pt x="318052" y="2584174"/>
                  </a:cubicBezTo>
                  <a:cubicBezTo>
                    <a:pt x="369071" y="2533156"/>
                    <a:pt x="342215" y="2554814"/>
                    <a:pt x="397565" y="2517913"/>
                  </a:cubicBezTo>
                  <a:cubicBezTo>
                    <a:pt x="423624" y="2478825"/>
                    <a:pt x="425565" y="2470284"/>
                    <a:pt x="463826" y="2438400"/>
                  </a:cubicBezTo>
                  <a:cubicBezTo>
                    <a:pt x="476062" y="2428204"/>
                    <a:pt x="491597" y="2422384"/>
                    <a:pt x="503583" y="2411896"/>
                  </a:cubicBezTo>
                  <a:cubicBezTo>
                    <a:pt x="527090" y="2391327"/>
                    <a:pt x="569843" y="2345635"/>
                    <a:pt x="569843" y="2345635"/>
                  </a:cubicBezTo>
                  <a:cubicBezTo>
                    <a:pt x="574261" y="2332383"/>
                    <a:pt x="575347" y="2317501"/>
                    <a:pt x="583096" y="2305878"/>
                  </a:cubicBezTo>
                  <a:cubicBezTo>
                    <a:pt x="593492" y="2290284"/>
                    <a:pt x="610854" y="2280519"/>
                    <a:pt x="622852" y="2266122"/>
                  </a:cubicBezTo>
                  <a:cubicBezTo>
                    <a:pt x="633048" y="2253886"/>
                    <a:pt x="640521" y="2239617"/>
                    <a:pt x="649356" y="2226365"/>
                  </a:cubicBezTo>
                  <a:cubicBezTo>
                    <a:pt x="653774" y="2208696"/>
                    <a:pt x="654464" y="2189647"/>
                    <a:pt x="662609" y="2173357"/>
                  </a:cubicBezTo>
                  <a:cubicBezTo>
                    <a:pt x="668197" y="2162182"/>
                    <a:pt x="683525" y="2158027"/>
                    <a:pt x="689113" y="2146852"/>
                  </a:cubicBezTo>
                  <a:cubicBezTo>
                    <a:pt x="697258" y="2130562"/>
                    <a:pt x="695190" y="2110584"/>
                    <a:pt x="702365" y="2093844"/>
                  </a:cubicBezTo>
                  <a:cubicBezTo>
                    <a:pt x="708639" y="2079204"/>
                    <a:pt x="720035" y="2067339"/>
                    <a:pt x="728870" y="2054087"/>
                  </a:cubicBezTo>
                  <a:cubicBezTo>
                    <a:pt x="733116" y="2037102"/>
                    <a:pt x="745868" y="1980335"/>
                    <a:pt x="755374" y="1961322"/>
                  </a:cubicBezTo>
                  <a:cubicBezTo>
                    <a:pt x="762497" y="1947076"/>
                    <a:pt x="773043" y="1934817"/>
                    <a:pt x="781878" y="1921565"/>
                  </a:cubicBezTo>
                  <a:cubicBezTo>
                    <a:pt x="801907" y="1841449"/>
                    <a:pt x="789369" y="1885842"/>
                    <a:pt x="821635" y="1789044"/>
                  </a:cubicBezTo>
                  <a:lnTo>
                    <a:pt x="834887" y="1749287"/>
                  </a:lnTo>
                  <a:lnTo>
                    <a:pt x="848139" y="1709531"/>
                  </a:lnTo>
                  <a:cubicBezTo>
                    <a:pt x="838330" y="1562390"/>
                    <a:pt x="849717" y="1556025"/>
                    <a:pt x="821635" y="1457739"/>
                  </a:cubicBezTo>
                  <a:cubicBezTo>
                    <a:pt x="817798" y="1444308"/>
                    <a:pt x="814630" y="1430477"/>
                    <a:pt x="808383" y="1417983"/>
                  </a:cubicBezTo>
                  <a:cubicBezTo>
                    <a:pt x="801260" y="1403737"/>
                    <a:pt x="790713" y="1391478"/>
                    <a:pt x="781878" y="1378226"/>
                  </a:cubicBezTo>
                  <a:cubicBezTo>
                    <a:pt x="777461" y="1364974"/>
                    <a:pt x="775813" y="1350448"/>
                    <a:pt x="768626" y="1338470"/>
                  </a:cubicBezTo>
                  <a:cubicBezTo>
                    <a:pt x="721534" y="1259982"/>
                    <a:pt x="744117" y="1397465"/>
                    <a:pt x="689113" y="1232452"/>
                  </a:cubicBezTo>
                  <a:cubicBezTo>
                    <a:pt x="663775" y="1156437"/>
                    <a:pt x="693015" y="1224404"/>
                    <a:pt x="649356" y="1166191"/>
                  </a:cubicBezTo>
                  <a:cubicBezTo>
                    <a:pt x="617554" y="1123787"/>
                    <a:pt x="607837" y="1090568"/>
                    <a:pt x="569843" y="1060174"/>
                  </a:cubicBezTo>
                  <a:cubicBezTo>
                    <a:pt x="557406" y="1050225"/>
                    <a:pt x="543339" y="1042505"/>
                    <a:pt x="530087" y="1033670"/>
                  </a:cubicBezTo>
                  <a:cubicBezTo>
                    <a:pt x="494748" y="927651"/>
                    <a:pt x="547757" y="1051340"/>
                    <a:pt x="477078" y="980661"/>
                  </a:cubicBezTo>
                  <a:cubicBezTo>
                    <a:pt x="467200" y="970783"/>
                    <a:pt x="470073" y="953398"/>
                    <a:pt x="463826" y="940904"/>
                  </a:cubicBezTo>
                  <a:cubicBezTo>
                    <a:pt x="456703" y="926658"/>
                    <a:pt x="447687" y="913241"/>
                    <a:pt x="437322" y="901148"/>
                  </a:cubicBezTo>
                  <a:cubicBezTo>
                    <a:pt x="421060" y="882175"/>
                    <a:pt x="395488" y="870490"/>
                    <a:pt x="384313" y="848139"/>
                  </a:cubicBezTo>
                  <a:cubicBezTo>
                    <a:pt x="375478" y="830470"/>
                    <a:pt x="369937" y="810725"/>
                    <a:pt x="357809" y="795131"/>
                  </a:cubicBezTo>
                  <a:cubicBezTo>
                    <a:pt x="338632" y="770475"/>
                    <a:pt x="308875" y="754860"/>
                    <a:pt x="291548" y="728870"/>
                  </a:cubicBezTo>
                  <a:lnTo>
                    <a:pt x="265043" y="689113"/>
                  </a:lnTo>
                  <a:cubicBezTo>
                    <a:pt x="260626" y="675861"/>
                    <a:pt x="258038" y="661851"/>
                    <a:pt x="251791" y="649357"/>
                  </a:cubicBezTo>
                  <a:cubicBezTo>
                    <a:pt x="244668" y="635111"/>
                    <a:pt x="231756" y="624154"/>
                    <a:pt x="225287" y="609600"/>
                  </a:cubicBezTo>
                  <a:cubicBezTo>
                    <a:pt x="213940" y="584070"/>
                    <a:pt x="207618" y="556591"/>
                    <a:pt x="198783" y="530087"/>
                  </a:cubicBezTo>
                  <a:lnTo>
                    <a:pt x="185530" y="490331"/>
                  </a:lnTo>
                  <a:lnTo>
                    <a:pt x="172278" y="450574"/>
                  </a:lnTo>
                  <a:cubicBezTo>
                    <a:pt x="176695" y="415235"/>
                    <a:pt x="179675" y="379686"/>
                    <a:pt x="185530" y="344557"/>
                  </a:cubicBezTo>
                  <a:cubicBezTo>
                    <a:pt x="188524" y="326591"/>
                    <a:pt x="188680" y="306703"/>
                    <a:pt x="198783" y="291548"/>
                  </a:cubicBezTo>
                  <a:cubicBezTo>
                    <a:pt x="207618" y="278296"/>
                    <a:pt x="226446" y="275409"/>
                    <a:pt x="238539" y="265044"/>
                  </a:cubicBezTo>
                  <a:cubicBezTo>
                    <a:pt x="257512" y="248782"/>
                    <a:pt x="267842" y="219937"/>
                    <a:pt x="291548" y="212035"/>
                  </a:cubicBezTo>
                  <a:cubicBezTo>
                    <a:pt x="384786" y="180956"/>
                    <a:pt x="269678" y="221407"/>
                    <a:pt x="384313" y="172278"/>
                  </a:cubicBezTo>
                  <a:cubicBezTo>
                    <a:pt x="397153" y="166775"/>
                    <a:pt x="410818" y="163443"/>
                    <a:pt x="424070" y="159026"/>
                  </a:cubicBezTo>
                  <a:cubicBezTo>
                    <a:pt x="437322" y="150191"/>
                    <a:pt x="449187" y="138796"/>
                    <a:pt x="463826" y="132522"/>
                  </a:cubicBezTo>
                  <a:cubicBezTo>
                    <a:pt x="480567" y="125347"/>
                    <a:pt x="499390" y="124504"/>
                    <a:pt x="516835" y="119270"/>
                  </a:cubicBezTo>
                  <a:cubicBezTo>
                    <a:pt x="543595" y="111242"/>
                    <a:pt x="569844" y="101600"/>
                    <a:pt x="596348" y="92765"/>
                  </a:cubicBezTo>
                  <a:lnTo>
                    <a:pt x="675861" y="66261"/>
                  </a:lnTo>
                  <a:cubicBezTo>
                    <a:pt x="689113" y="61844"/>
                    <a:pt x="702065" y="56397"/>
                    <a:pt x="715617" y="53009"/>
                  </a:cubicBezTo>
                  <a:cubicBezTo>
                    <a:pt x="750956" y="44174"/>
                    <a:pt x="787077" y="38023"/>
                    <a:pt x="821635" y="26504"/>
                  </a:cubicBezTo>
                  <a:lnTo>
                    <a:pt x="901148" y="0"/>
                  </a:lnTo>
                  <a:cubicBezTo>
                    <a:pt x="967409" y="8835"/>
                    <a:pt x="1035655" y="8140"/>
                    <a:pt x="1099930" y="26504"/>
                  </a:cubicBezTo>
                  <a:cubicBezTo>
                    <a:pt x="1130559" y="35255"/>
                    <a:pt x="1152939" y="61843"/>
                    <a:pt x="1179443" y="79513"/>
                  </a:cubicBezTo>
                  <a:cubicBezTo>
                    <a:pt x="1192695" y="88348"/>
                    <a:pt x="1203748" y="102155"/>
                    <a:pt x="1219200" y="106018"/>
                  </a:cubicBezTo>
                  <a:cubicBezTo>
                    <a:pt x="1236185" y="110264"/>
                    <a:pt x="1292952" y="123016"/>
                    <a:pt x="1311965" y="132522"/>
                  </a:cubicBezTo>
                  <a:cubicBezTo>
                    <a:pt x="1414723" y="183901"/>
                    <a:pt x="1291551" y="138969"/>
                    <a:pt x="1391478" y="172278"/>
                  </a:cubicBezTo>
                  <a:cubicBezTo>
                    <a:pt x="1409148" y="185530"/>
                    <a:pt x="1424304" y="203065"/>
                    <a:pt x="1444487" y="212035"/>
                  </a:cubicBezTo>
                  <a:cubicBezTo>
                    <a:pt x="1465070" y="221183"/>
                    <a:pt x="1489017" y="219361"/>
                    <a:pt x="1510748" y="225287"/>
                  </a:cubicBezTo>
                  <a:cubicBezTo>
                    <a:pt x="1537702" y="232638"/>
                    <a:pt x="1563157" y="245015"/>
                    <a:pt x="1590261" y="251791"/>
                  </a:cubicBezTo>
                  <a:lnTo>
                    <a:pt x="1643270" y="265044"/>
                  </a:lnTo>
                  <a:cubicBezTo>
                    <a:pt x="1722783" y="260626"/>
                    <a:pt x="1802788" y="261669"/>
                    <a:pt x="1881809" y="251791"/>
                  </a:cubicBezTo>
                  <a:cubicBezTo>
                    <a:pt x="1909531" y="248326"/>
                    <a:pt x="1934218" y="232063"/>
                    <a:pt x="1961322" y="225287"/>
                  </a:cubicBezTo>
                  <a:lnTo>
                    <a:pt x="2014330" y="212035"/>
                  </a:lnTo>
                  <a:cubicBezTo>
                    <a:pt x="2023165" y="203200"/>
                    <a:pt x="2030121" y="191959"/>
                    <a:pt x="2040835" y="185531"/>
                  </a:cubicBezTo>
                  <a:cubicBezTo>
                    <a:pt x="2052813" y="178344"/>
                    <a:pt x="2072472" y="183645"/>
                    <a:pt x="2080591" y="172278"/>
                  </a:cubicBezTo>
                  <a:cubicBezTo>
                    <a:pt x="2096830" y="149544"/>
                    <a:pt x="2091599" y="116011"/>
                    <a:pt x="2107096" y="92765"/>
                  </a:cubicBezTo>
                  <a:cubicBezTo>
                    <a:pt x="2137065" y="47811"/>
                    <a:pt x="2122338" y="64271"/>
                    <a:pt x="2146852" y="39757"/>
                  </a:cubicBezTo>
                </a:path>
              </a:pathLst>
            </a:custGeom>
            <a:ln w="2540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ound Diagonal Corner Rectangle 242"/>
            <p:cNvSpPr/>
            <p:nvPr/>
          </p:nvSpPr>
          <p:spPr>
            <a:xfrm>
              <a:off x="609600" y="67818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ound Diagonal Corner Rectangle 243"/>
            <p:cNvSpPr/>
            <p:nvPr/>
          </p:nvSpPr>
          <p:spPr>
            <a:xfrm>
              <a:off x="914400" y="46482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ound Diagonal Corner Rectangle 244"/>
            <p:cNvSpPr/>
            <p:nvPr/>
          </p:nvSpPr>
          <p:spPr>
            <a:xfrm rot="5229604">
              <a:off x="990600" y="22860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ound Diagonal Corner Rectangle 245"/>
            <p:cNvSpPr/>
            <p:nvPr/>
          </p:nvSpPr>
          <p:spPr>
            <a:xfrm>
              <a:off x="1371600" y="1143000"/>
              <a:ext cx="762000" cy="6858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ound Diagonal Corner Rectangle 246"/>
            <p:cNvSpPr/>
            <p:nvPr/>
          </p:nvSpPr>
          <p:spPr>
            <a:xfrm rot="4604726">
              <a:off x="1543573" y="630979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ound Diagonal Corner Rectangle 247"/>
            <p:cNvSpPr/>
            <p:nvPr/>
          </p:nvSpPr>
          <p:spPr>
            <a:xfrm rot="19448008">
              <a:off x="97208" y="1655894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ound Diagonal Corner Rectangle 248"/>
            <p:cNvSpPr/>
            <p:nvPr/>
          </p:nvSpPr>
          <p:spPr>
            <a:xfrm rot="1507468">
              <a:off x="593860" y="1372621"/>
              <a:ext cx="449532" cy="38497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ound Diagonal Corner Rectangle 249"/>
            <p:cNvSpPr/>
            <p:nvPr/>
          </p:nvSpPr>
          <p:spPr>
            <a:xfrm rot="21068341">
              <a:off x="418364" y="2406989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ound Diagonal Corner Rectangle 250"/>
            <p:cNvSpPr/>
            <p:nvPr/>
          </p:nvSpPr>
          <p:spPr>
            <a:xfrm rot="4146964">
              <a:off x="312372" y="3459794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ound Diagonal Corner Rectangle 251"/>
            <p:cNvSpPr/>
            <p:nvPr/>
          </p:nvSpPr>
          <p:spPr>
            <a:xfrm rot="2821278">
              <a:off x="96001" y="4562558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ound Diagonal Corner Rectangle 252"/>
            <p:cNvSpPr/>
            <p:nvPr/>
          </p:nvSpPr>
          <p:spPr>
            <a:xfrm rot="20067693">
              <a:off x="260141" y="7552611"/>
              <a:ext cx="622852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ound Diagonal Corner Rectangle 253"/>
            <p:cNvSpPr/>
            <p:nvPr/>
          </p:nvSpPr>
          <p:spPr>
            <a:xfrm rot="5400000">
              <a:off x="781863" y="5847537"/>
              <a:ext cx="549285" cy="43661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ound Diagonal Corner Rectangle 254"/>
            <p:cNvSpPr/>
            <p:nvPr/>
          </p:nvSpPr>
          <p:spPr>
            <a:xfrm rot="19398071">
              <a:off x="2209624" y="425658"/>
              <a:ext cx="549285" cy="43661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280"/>
          <p:cNvGrpSpPr/>
          <p:nvPr/>
        </p:nvGrpSpPr>
        <p:grpSpPr>
          <a:xfrm>
            <a:off x="3124200" y="4267200"/>
            <a:ext cx="1335806" cy="949748"/>
            <a:chOff x="1276086" y="1031452"/>
            <a:chExt cx="5257802" cy="3670842"/>
          </a:xfrm>
        </p:grpSpPr>
        <p:sp>
          <p:nvSpPr>
            <p:cNvPr id="282" name="Moon 281"/>
            <p:cNvSpPr/>
            <p:nvPr/>
          </p:nvSpPr>
          <p:spPr>
            <a:xfrm rot="3843062">
              <a:off x="4133588" y="2008726"/>
              <a:ext cx="1676400" cy="31242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Moon 282"/>
            <p:cNvSpPr/>
            <p:nvPr/>
          </p:nvSpPr>
          <p:spPr>
            <a:xfrm rot="2111060">
              <a:off x="3556096" y="1716795"/>
              <a:ext cx="1351300" cy="2985499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Moon 283"/>
            <p:cNvSpPr/>
            <p:nvPr/>
          </p:nvSpPr>
          <p:spPr>
            <a:xfrm rot="17756938" flipH="1">
              <a:off x="1999986" y="2008725"/>
              <a:ext cx="1676400" cy="31242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Moon 284"/>
            <p:cNvSpPr/>
            <p:nvPr/>
          </p:nvSpPr>
          <p:spPr>
            <a:xfrm rot="19488940" flipH="1">
              <a:off x="2717896" y="1411994"/>
              <a:ext cx="1351300" cy="2985499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Moon 285"/>
            <p:cNvSpPr/>
            <p:nvPr/>
          </p:nvSpPr>
          <p:spPr>
            <a:xfrm rot="18709863" flipH="1">
              <a:off x="3003553" y="3195739"/>
              <a:ext cx="874317" cy="1974355"/>
            </a:xfrm>
            <a:prstGeom prst="moon">
              <a:avLst>
                <a:gd name="adj" fmla="val 62485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Moon 286"/>
            <p:cNvSpPr/>
            <p:nvPr/>
          </p:nvSpPr>
          <p:spPr>
            <a:xfrm rot="2890137">
              <a:off x="3942759" y="3121140"/>
              <a:ext cx="874317" cy="1974355"/>
            </a:xfrm>
            <a:prstGeom prst="moon">
              <a:avLst>
                <a:gd name="adj" fmla="val 62485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0" name="Group 17"/>
            <p:cNvGrpSpPr/>
            <p:nvPr/>
          </p:nvGrpSpPr>
          <p:grpSpPr>
            <a:xfrm>
              <a:off x="1828800" y="1447800"/>
              <a:ext cx="1784638" cy="1784394"/>
              <a:chOff x="5606762" y="44406"/>
              <a:chExt cx="3175151" cy="2895355"/>
            </a:xfrm>
          </p:grpSpPr>
          <p:sp>
            <p:nvSpPr>
              <p:cNvPr id="311" name="Moon 8"/>
              <p:cNvSpPr/>
              <p:nvPr/>
            </p:nvSpPr>
            <p:spPr>
              <a:xfrm rot="18804453">
                <a:off x="6997407" y="293984"/>
                <a:ext cx="613504" cy="2955509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Teardrop 7"/>
              <p:cNvSpPr/>
              <p:nvPr/>
            </p:nvSpPr>
            <p:spPr>
              <a:xfrm rot="1410668">
                <a:off x="5606762" y="729962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Teardrop 9"/>
              <p:cNvSpPr/>
              <p:nvPr/>
            </p:nvSpPr>
            <p:spPr>
              <a:xfrm>
                <a:off x="5943600" y="12954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Teardrop 10"/>
              <p:cNvSpPr/>
              <p:nvPr/>
            </p:nvSpPr>
            <p:spPr>
              <a:xfrm rot="21181973">
                <a:off x="6368003" y="187220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Teardrop 11"/>
              <p:cNvSpPr/>
              <p:nvPr/>
            </p:nvSpPr>
            <p:spPr>
              <a:xfrm rot="20300238">
                <a:off x="6825962" y="217776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Teardrop 12"/>
              <p:cNvSpPr/>
              <p:nvPr/>
            </p:nvSpPr>
            <p:spPr>
              <a:xfrm rot="10800000">
                <a:off x="6553200" y="381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Teardrop 13"/>
              <p:cNvSpPr/>
              <p:nvPr/>
            </p:nvSpPr>
            <p:spPr>
              <a:xfrm rot="10800000">
                <a:off x="6858000" y="8382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Teardrop 14"/>
              <p:cNvSpPr/>
              <p:nvPr/>
            </p:nvSpPr>
            <p:spPr>
              <a:xfrm rot="10800000">
                <a:off x="7315200" y="1143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Teardrop 15"/>
              <p:cNvSpPr/>
              <p:nvPr/>
            </p:nvSpPr>
            <p:spPr>
              <a:xfrm rot="11835031">
                <a:off x="7620000" y="14478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Teardrop 16"/>
              <p:cNvSpPr/>
              <p:nvPr/>
            </p:nvSpPr>
            <p:spPr>
              <a:xfrm rot="5828445">
                <a:off x="5759405" y="44406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1" name="Group 18"/>
            <p:cNvGrpSpPr/>
            <p:nvPr/>
          </p:nvGrpSpPr>
          <p:grpSpPr>
            <a:xfrm rot="20486290" flipH="1">
              <a:off x="4191000" y="1828800"/>
              <a:ext cx="1784638" cy="1784394"/>
              <a:chOff x="5606762" y="44406"/>
              <a:chExt cx="3175151" cy="2895355"/>
            </a:xfrm>
          </p:grpSpPr>
          <p:sp>
            <p:nvSpPr>
              <p:cNvPr id="301" name="Moon 300"/>
              <p:cNvSpPr/>
              <p:nvPr/>
            </p:nvSpPr>
            <p:spPr>
              <a:xfrm rot="18804453">
                <a:off x="6997407" y="293984"/>
                <a:ext cx="613504" cy="2955509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Teardrop 301"/>
              <p:cNvSpPr/>
              <p:nvPr/>
            </p:nvSpPr>
            <p:spPr>
              <a:xfrm rot="1410668">
                <a:off x="5606762" y="729962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Teardrop 302"/>
              <p:cNvSpPr/>
              <p:nvPr/>
            </p:nvSpPr>
            <p:spPr>
              <a:xfrm>
                <a:off x="5943600" y="12954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Teardrop 303"/>
              <p:cNvSpPr/>
              <p:nvPr/>
            </p:nvSpPr>
            <p:spPr>
              <a:xfrm rot="21181973">
                <a:off x="6368003" y="187220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Teardrop 304"/>
              <p:cNvSpPr/>
              <p:nvPr/>
            </p:nvSpPr>
            <p:spPr>
              <a:xfrm rot="20300238">
                <a:off x="6825962" y="217776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Teardrop 305"/>
              <p:cNvSpPr/>
              <p:nvPr/>
            </p:nvSpPr>
            <p:spPr>
              <a:xfrm rot="10800000">
                <a:off x="6553200" y="381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Teardrop 306"/>
              <p:cNvSpPr/>
              <p:nvPr/>
            </p:nvSpPr>
            <p:spPr>
              <a:xfrm rot="10800000">
                <a:off x="6858000" y="8382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Teardrop 307"/>
              <p:cNvSpPr/>
              <p:nvPr/>
            </p:nvSpPr>
            <p:spPr>
              <a:xfrm rot="10800000">
                <a:off x="7315200" y="1143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Teardrop 308"/>
              <p:cNvSpPr/>
              <p:nvPr/>
            </p:nvSpPr>
            <p:spPr>
              <a:xfrm rot="11835031">
                <a:off x="7620000" y="14478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Teardrop 309"/>
              <p:cNvSpPr/>
              <p:nvPr/>
            </p:nvSpPr>
            <p:spPr>
              <a:xfrm rot="5828445">
                <a:off x="5759405" y="44406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2" name="Group 29"/>
            <p:cNvGrpSpPr/>
            <p:nvPr/>
          </p:nvGrpSpPr>
          <p:grpSpPr>
            <a:xfrm rot="3628910">
              <a:off x="3165010" y="1233419"/>
              <a:ext cx="2033411" cy="1629477"/>
              <a:chOff x="5606762" y="44406"/>
              <a:chExt cx="3175151" cy="2895355"/>
            </a:xfrm>
          </p:grpSpPr>
          <p:sp>
            <p:nvSpPr>
              <p:cNvPr id="291" name="Moon 290"/>
              <p:cNvSpPr/>
              <p:nvPr/>
            </p:nvSpPr>
            <p:spPr>
              <a:xfrm rot="18804453">
                <a:off x="6997407" y="293984"/>
                <a:ext cx="613504" cy="2955509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Teardrop 291"/>
              <p:cNvSpPr/>
              <p:nvPr/>
            </p:nvSpPr>
            <p:spPr>
              <a:xfrm rot="1410668">
                <a:off x="5606762" y="729962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Teardrop 292"/>
              <p:cNvSpPr/>
              <p:nvPr/>
            </p:nvSpPr>
            <p:spPr>
              <a:xfrm>
                <a:off x="5943600" y="12954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Teardrop 293"/>
              <p:cNvSpPr/>
              <p:nvPr/>
            </p:nvSpPr>
            <p:spPr>
              <a:xfrm rot="21181973">
                <a:off x="6368003" y="187220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Teardrop 294"/>
              <p:cNvSpPr/>
              <p:nvPr/>
            </p:nvSpPr>
            <p:spPr>
              <a:xfrm rot="20300238">
                <a:off x="6825962" y="217776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Teardrop 295"/>
              <p:cNvSpPr/>
              <p:nvPr/>
            </p:nvSpPr>
            <p:spPr>
              <a:xfrm rot="10800000">
                <a:off x="6553200" y="381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Teardrop 296"/>
              <p:cNvSpPr/>
              <p:nvPr/>
            </p:nvSpPr>
            <p:spPr>
              <a:xfrm rot="10800000">
                <a:off x="6858000" y="8382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Teardrop 297"/>
              <p:cNvSpPr/>
              <p:nvPr/>
            </p:nvSpPr>
            <p:spPr>
              <a:xfrm rot="10800000">
                <a:off x="7315200" y="1143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Teardrop 298"/>
              <p:cNvSpPr/>
              <p:nvPr/>
            </p:nvSpPr>
            <p:spPr>
              <a:xfrm rot="11835031">
                <a:off x="7620000" y="14478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Teardrop 299"/>
              <p:cNvSpPr/>
              <p:nvPr/>
            </p:nvSpPr>
            <p:spPr>
              <a:xfrm rot="5828445">
                <a:off x="5759405" y="44406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3" name="Group 255"/>
          <p:cNvGrpSpPr/>
          <p:nvPr/>
        </p:nvGrpSpPr>
        <p:grpSpPr>
          <a:xfrm>
            <a:off x="2895600" y="4648200"/>
            <a:ext cx="466925" cy="457200"/>
            <a:chOff x="973433" y="2587391"/>
            <a:chExt cx="2607967" cy="2553646"/>
          </a:xfrm>
        </p:grpSpPr>
        <p:sp>
          <p:nvSpPr>
            <p:cNvPr id="257" name="Heart 256"/>
            <p:cNvSpPr/>
            <p:nvPr/>
          </p:nvSpPr>
          <p:spPr>
            <a:xfrm rot="17812693">
              <a:off x="859133" y="2852513"/>
              <a:ext cx="1600200" cy="1371600"/>
            </a:xfrm>
            <a:prstGeom prst="heart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Heart 257"/>
            <p:cNvSpPr/>
            <p:nvPr/>
          </p:nvSpPr>
          <p:spPr>
            <a:xfrm rot="12225594">
              <a:off x="1199097" y="3769437"/>
              <a:ext cx="1600200" cy="1371600"/>
            </a:xfrm>
            <a:prstGeom prst="heart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Heart 258"/>
            <p:cNvSpPr/>
            <p:nvPr/>
          </p:nvSpPr>
          <p:spPr>
            <a:xfrm rot="6385068">
              <a:off x="2095500" y="3390900"/>
              <a:ext cx="1600200" cy="1371600"/>
            </a:xfrm>
            <a:prstGeom prst="heart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Heart 259"/>
            <p:cNvSpPr/>
            <p:nvPr/>
          </p:nvSpPr>
          <p:spPr>
            <a:xfrm rot="1735157">
              <a:off x="1755866" y="2587391"/>
              <a:ext cx="1600200" cy="1371600"/>
            </a:xfrm>
            <a:prstGeom prst="heart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/>
            <p:cNvSpPr/>
            <p:nvPr/>
          </p:nvSpPr>
          <p:spPr>
            <a:xfrm>
              <a:off x="2057400" y="3352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/>
            <p:cNvSpPr/>
            <p:nvPr/>
          </p:nvSpPr>
          <p:spPr>
            <a:xfrm>
              <a:off x="2057400" y="3733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1676400" y="3657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1752600" y="3352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7-Point Star 264"/>
            <p:cNvSpPr/>
            <p:nvPr/>
          </p:nvSpPr>
          <p:spPr>
            <a:xfrm>
              <a:off x="1905000" y="3505200"/>
              <a:ext cx="762000" cy="762000"/>
            </a:xfrm>
            <a:prstGeom prst="star7">
              <a:avLst>
                <a:gd name="adj" fmla="val 25353"/>
                <a:gd name="hf" fmla="val 102572"/>
                <a:gd name="vf" fmla="val 105210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265"/>
          <p:cNvGrpSpPr/>
          <p:nvPr/>
        </p:nvGrpSpPr>
        <p:grpSpPr>
          <a:xfrm>
            <a:off x="3657600" y="4953000"/>
            <a:ext cx="494826" cy="522866"/>
            <a:chOff x="4352333" y="1239342"/>
            <a:chExt cx="2535964" cy="2518341"/>
          </a:xfrm>
        </p:grpSpPr>
        <p:sp>
          <p:nvSpPr>
            <p:cNvPr id="267" name="Heart 266"/>
            <p:cNvSpPr/>
            <p:nvPr/>
          </p:nvSpPr>
          <p:spPr>
            <a:xfrm rot="3297309">
              <a:off x="5402397" y="1353642"/>
              <a:ext cx="1600200" cy="1371600"/>
            </a:xfrm>
            <a:prstGeom prst="hear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Heart 267"/>
            <p:cNvSpPr/>
            <p:nvPr/>
          </p:nvSpPr>
          <p:spPr>
            <a:xfrm rot="9942521">
              <a:off x="5021330" y="2386083"/>
              <a:ext cx="1600200" cy="1371600"/>
            </a:xfrm>
            <a:prstGeom prst="hear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Heart 268"/>
            <p:cNvSpPr/>
            <p:nvPr/>
          </p:nvSpPr>
          <p:spPr>
            <a:xfrm rot="16974101">
              <a:off x="4238033" y="1618826"/>
              <a:ext cx="1600200" cy="1371600"/>
            </a:xfrm>
            <a:prstGeom prst="hear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5-Point Star 269"/>
            <p:cNvSpPr/>
            <p:nvPr/>
          </p:nvSpPr>
          <p:spPr>
            <a:xfrm>
              <a:off x="5181600" y="1905000"/>
              <a:ext cx="1143000" cy="1066800"/>
            </a:xfrm>
            <a:prstGeom prst="star5">
              <a:avLst>
                <a:gd name="adj" fmla="val 28527"/>
                <a:gd name="hf" fmla="val 105146"/>
                <a:gd name="vf" fmla="val 11055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5-Point Star 270"/>
            <p:cNvSpPr/>
            <p:nvPr/>
          </p:nvSpPr>
          <p:spPr>
            <a:xfrm rot="1844900">
              <a:off x="5221570" y="1969804"/>
              <a:ext cx="1143000" cy="1066800"/>
            </a:xfrm>
            <a:prstGeom prst="star5">
              <a:avLst>
                <a:gd name="adj" fmla="val 28527"/>
                <a:gd name="hf" fmla="val 105146"/>
                <a:gd name="vf" fmla="val 11055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5410200" y="2209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272"/>
          <p:cNvGrpSpPr/>
          <p:nvPr/>
        </p:nvGrpSpPr>
        <p:grpSpPr>
          <a:xfrm>
            <a:off x="3124200" y="4876800"/>
            <a:ext cx="628673" cy="575211"/>
            <a:chOff x="6477000" y="1600200"/>
            <a:chExt cx="2362200" cy="2438400"/>
          </a:xfrm>
        </p:grpSpPr>
        <p:sp>
          <p:nvSpPr>
            <p:cNvPr id="274" name="Oval 273"/>
            <p:cNvSpPr/>
            <p:nvPr/>
          </p:nvSpPr>
          <p:spPr>
            <a:xfrm>
              <a:off x="7086600" y="1600200"/>
              <a:ext cx="1066800" cy="1066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7086600" y="2971800"/>
              <a:ext cx="1066800" cy="1066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6477000" y="2362200"/>
              <a:ext cx="1066800" cy="1066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7772400" y="2362200"/>
              <a:ext cx="1066800" cy="1066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5-Point Star 277"/>
            <p:cNvSpPr/>
            <p:nvPr/>
          </p:nvSpPr>
          <p:spPr>
            <a:xfrm>
              <a:off x="7086600" y="2286000"/>
              <a:ext cx="1143000" cy="1066800"/>
            </a:xfrm>
            <a:prstGeom prst="star5">
              <a:avLst>
                <a:gd name="adj" fmla="val 28527"/>
                <a:gd name="hf" fmla="val 105146"/>
                <a:gd name="vf" fmla="val 110557"/>
              </a:avLst>
            </a:prstGeom>
            <a:solidFill>
              <a:srgbClr val="F8F1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5-Point Star 278"/>
            <p:cNvSpPr/>
            <p:nvPr/>
          </p:nvSpPr>
          <p:spPr>
            <a:xfrm rot="2251869">
              <a:off x="7140855" y="2295152"/>
              <a:ext cx="1143000" cy="1066800"/>
            </a:xfrm>
            <a:prstGeom prst="star5">
              <a:avLst>
                <a:gd name="adj" fmla="val 28527"/>
                <a:gd name="hf" fmla="val 105146"/>
                <a:gd name="vf" fmla="val 110557"/>
              </a:avLst>
            </a:prstGeom>
            <a:solidFill>
              <a:srgbClr val="F8F1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7467600" y="2590800"/>
              <a:ext cx="481914" cy="50044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304800"/>
            <a:ext cx="1143000" cy="1143000"/>
            <a:chOff x="2133600" y="1981200"/>
            <a:chExt cx="1143000" cy="1143000"/>
          </a:xfrm>
        </p:grpSpPr>
        <p:sp>
          <p:nvSpPr>
            <p:cNvPr id="3" name="Oval 2"/>
            <p:cNvSpPr/>
            <p:nvPr/>
          </p:nvSpPr>
          <p:spPr>
            <a:xfrm>
              <a:off x="2133600" y="1981200"/>
              <a:ext cx="1143000" cy="1143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484408" y="2493034"/>
              <a:ext cx="537238" cy="552091"/>
            </a:xfrm>
            <a:custGeom>
              <a:avLst/>
              <a:gdLst>
                <a:gd name="connsiteX0" fmla="*/ 0 w 537238"/>
                <a:gd name="connsiteY0" fmla="*/ 526211 h 552091"/>
                <a:gd name="connsiteX1" fmla="*/ 0 w 537238"/>
                <a:gd name="connsiteY1" fmla="*/ 526211 h 552091"/>
                <a:gd name="connsiteX2" fmla="*/ 69011 w 537238"/>
                <a:gd name="connsiteY2" fmla="*/ 483079 h 552091"/>
                <a:gd name="connsiteX3" fmla="*/ 129396 w 537238"/>
                <a:gd name="connsiteY3" fmla="*/ 448574 h 552091"/>
                <a:gd name="connsiteX4" fmla="*/ 138022 w 537238"/>
                <a:gd name="connsiteY4" fmla="*/ 414068 h 552091"/>
                <a:gd name="connsiteX5" fmla="*/ 172528 w 537238"/>
                <a:gd name="connsiteY5" fmla="*/ 362309 h 552091"/>
                <a:gd name="connsiteX6" fmla="*/ 189781 w 537238"/>
                <a:gd name="connsiteY6" fmla="*/ 310551 h 552091"/>
                <a:gd name="connsiteX7" fmla="*/ 181154 w 537238"/>
                <a:gd name="connsiteY7" fmla="*/ 241540 h 552091"/>
                <a:gd name="connsiteX8" fmla="*/ 172528 w 537238"/>
                <a:gd name="connsiteY8" fmla="*/ 215660 h 552091"/>
                <a:gd name="connsiteX9" fmla="*/ 120769 w 537238"/>
                <a:gd name="connsiteY9" fmla="*/ 163902 h 552091"/>
                <a:gd name="connsiteX10" fmla="*/ 94890 w 537238"/>
                <a:gd name="connsiteY10" fmla="*/ 155275 h 552091"/>
                <a:gd name="connsiteX11" fmla="*/ 77637 w 537238"/>
                <a:gd name="connsiteY11" fmla="*/ 129396 h 552091"/>
                <a:gd name="connsiteX12" fmla="*/ 34505 w 537238"/>
                <a:gd name="connsiteY12" fmla="*/ 86264 h 552091"/>
                <a:gd name="connsiteX13" fmla="*/ 25879 w 537238"/>
                <a:gd name="connsiteY13" fmla="*/ 60385 h 552091"/>
                <a:gd name="connsiteX14" fmla="*/ 77637 w 537238"/>
                <a:gd name="connsiteY14" fmla="*/ 17253 h 552091"/>
                <a:gd name="connsiteX15" fmla="*/ 103517 w 537238"/>
                <a:gd name="connsiteY15" fmla="*/ 0 h 552091"/>
                <a:gd name="connsiteX16" fmla="*/ 241539 w 537238"/>
                <a:gd name="connsiteY16" fmla="*/ 8626 h 552091"/>
                <a:gd name="connsiteX17" fmla="*/ 310550 w 537238"/>
                <a:gd name="connsiteY17" fmla="*/ 43132 h 552091"/>
                <a:gd name="connsiteX18" fmla="*/ 370935 w 537238"/>
                <a:gd name="connsiteY18" fmla="*/ 69011 h 552091"/>
                <a:gd name="connsiteX19" fmla="*/ 396815 w 537238"/>
                <a:gd name="connsiteY19" fmla="*/ 86264 h 552091"/>
                <a:gd name="connsiteX20" fmla="*/ 448573 w 537238"/>
                <a:gd name="connsiteY20" fmla="*/ 103517 h 552091"/>
                <a:gd name="connsiteX21" fmla="*/ 500332 w 537238"/>
                <a:gd name="connsiteY21" fmla="*/ 146649 h 552091"/>
                <a:gd name="connsiteX22" fmla="*/ 508958 w 537238"/>
                <a:gd name="connsiteY22" fmla="*/ 172528 h 552091"/>
                <a:gd name="connsiteX23" fmla="*/ 526211 w 537238"/>
                <a:gd name="connsiteY23" fmla="*/ 198408 h 552091"/>
                <a:gd name="connsiteX24" fmla="*/ 491705 w 537238"/>
                <a:gd name="connsiteY24" fmla="*/ 276045 h 552091"/>
                <a:gd name="connsiteX25" fmla="*/ 474452 w 537238"/>
                <a:gd name="connsiteY25" fmla="*/ 327804 h 552091"/>
                <a:gd name="connsiteX26" fmla="*/ 431320 w 537238"/>
                <a:gd name="connsiteY26" fmla="*/ 448574 h 552091"/>
                <a:gd name="connsiteX27" fmla="*/ 405441 w 537238"/>
                <a:gd name="connsiteY27" fmla="*/ 457200 h 552091"/>
                <a:gd name="connsiteX28" fmla="*/ 353683 w 537238"/>
                <a:gd name="connsiteY28" fmla="*/ 491706 h 552091"/>
                <a:gd name="connsiteX29" fmla="*/ 327803 w 537238"/>
                <a:gd name="connsiteY29" fmla="*/ 517585 h 552091"/>
                <a:gd name="connsiteX30" fmla="*/ 276045 w 537238"/>
                <a:gd name="connsiteY30" fmla="*/ 534838 h 552091"/>
                <a:gd name="connsiteX31" fmla="*/ 215660 w 537238"/>
                <a:gd name="connsiteY31" fmla="*/ 552091 h 552091"/>
                <a:gd name="connsiteX32" fmla="*/ 86264 w 537238"/>
                <a:gd name="connsiteY32" fmla="*/ 543464 h 552091"/>
                <a:gd name="connsiteX33" fmla="*/ 60384 w 537238"/>
                <a:gd name="connsiteY33" fmla="*/ 534838 h 552091"/>
                <a:gd name="connsiteX34" fmla="*/ 0 w 537238"/>
                <a:gd name="connsiteY34" fmla="*/ 526211 h 552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7238" h="552091">
                  <a:moveTo>
                    <a:pt x="0" y="526211"/>
                  </a:moveTo>
                  <a:lnTo>
                    <a:pt x="0" y="526211"/>
                  </a:lnTo>
                  <a:cubicBezTo>
                    <a:pt x="23004" y="511834"/>
                    <a:pt x="45579" y="496748"/>
                    <a:pt x="69011" y="483079"/>
                  </a:cubicBezTo>
                  <a:cubicBezTo>
                    <a:pt x="156583" y="431995"/>
                    <a:pt x="57511" y="496496"/>
                    <a:pt x="129396" y="448574"/>
                  </a:cubicBezTo>
                  <a:cubicBezTo>
                    <a:pt x="132271" y="437072"/>
                    <a:pt x="132720" y="424672"/>
                    <a:pt x="138022" y="414068"/>
                  </a:cubicBezTo>
                  <a:cubicBezTo>
                    <a:pt x="147295" y="395522"/>
                    <a:pt x="172528" y="362309"/>
                    <a:pt x="172528" y="362309"/>
                  </a:cubicBezTo>
                  <a:cubicBezTo>
                    <a:pt x="178279" y="345056"/>
                    <a:pt x="192037" y="328596"/>
                    <a:pt x="189781" y="310551"/>
                  </a:cubicBezTo>
                  <a:cubicBezTo>
                    <a:pt x="186905" y="287547"/>
                    <a:pt x="185301" y="264349"/>
                    <a:pt x="181154" y="241540"/>
                  </a:cubicBezTo>
                  <a:cubicBezTo>
                    <a:pt x="179527" y="232593"/>
                    <a:pt x="178111" y="222838"/>
                    <a:pt x="172528" y="215660"/>
                  </a:cubicBezTo>
                  <a:cubicBezTo>
                    <a:pt x="157548" y="196400"/>
                    <a:pt x="143916" y="171618"/>
                    <a:pt x="120769" y="163902"/>
                  </a:cubicBezTo>
                  <a:lnTo>
                    <a:pt x="94890" y="155275"/>
                  </a:lnTo>
                  <a:cubicBezTo>
                    <a:pt x="89139" y="146649"/>
                    <a:pt x="84968" y="136727"/>
                    <a:pt x="77637" y="129396"/>
                  </a:cubicBezTo>
                  <a:cubicBezTo>
                    <a:pt x="20128" y="71887"/>
                    <a:pt x="80513" y="155275"/>
                    <a:pt x="34505" y="86264"/>
                  </a:cubicBezTo>
                  <a:cubicBezTo>
                    <a:pt x="31630" y="77638"/>
                    <a:pt x="24384" y="69354"/>
                    <a:pt x="25879" y="60385"/>
                  </a:cubicBezTo>
                  <a:cubicBezTo>
                    <a:pt x="30515" y="32572"/>
                    <a:pt x="58356" y="28271"/>
                    <a:pt x="77637" y="17253"/>
                  </a:cubicBezTo>
                  <a:cubicBezTo>
                    <a:pt x="86639" y="12109"/>
                    <a:pt x="94890" y="5751"/>
                    <a:pt x="103517" y="0"/>
                  </a:cubicBezTo>
                  <a:cubicBezTo>
                    <a:pt x="149524" y="2875"/>
                    <a:pt x="195695" y="3800"/>
                    <a:pt x="241539" y="8626"/>
                  </a:cubicBezTo>
                  <a:cubicBezTo>
                    <a:pt x="264884" y="11083"/>
                    <a:pt x="293623" y="33728"/>
                    <a:pt x="310550" y="43132"/>
                  </a:cubicBezTo>
                  <a:cubicBezTo>
                    <a:pt x="342530" y="60899"/>
                    <a:pt x="340393" y="58831"/>
                    <a:pt x="370935" y="69011"/>
                  </a:cubicBezTo>
                  <a:cubicBezTo>
                    <a:pt x="379562" y="74762"/>
                    <a:pt x="387341" y="82053"/>
                    <a:pt x="396815" y="86264"/>
                  </a:cubicBezTo>
                  <a:cubicBezTo>
                    <a:pt x="413434" y="93650"/>
                    <a:pt x="448573" y="103517"/>
                    <a:pt x="448573" y="103517"/>
                  </a:cubicBezTo>
                  <a:cubicBezTo>
                    <a:pt x="467667" y="116247"/>
                    <a:pt x="487049" y="126725"/>
                    <a:pt x="500332" y="146649"/>
                  </a:cubicBezTo>
                  <a:cubicBezTo>
                    <a:pt x="505376" y="154215"/>
                    <a:pt x="504892" y="164395"/>
                    <a:pt x="508958" y="172528"/>
                  </a:cubicBezTo>
                  <a:cubicBezTo>
                    <a:pt x="513595" y="181801"/>
                    <a:pt x="520460" y="189781"/>
                    <a:pt x="526211" y="198408"/>
                  </a:cubicBezTo>
                  <a:cubicBezTo>
                    <a:pt x="505132" y="324871"/>
                    <a:pt x="537238" y="194086"/>
                    <a:pt x="491705" y="276045"/>
                  </a:cubicBezTo>
                  <a:cubicBezTo>
                    <a:pt x="482873" y="291943"/>
                    <a:pt x="474452" y="327804"/>
                    <a:pt x="474452" y="327804"/>
                  </a:cubicBezTo>
                  <a:cubicBezTo>
                    <a:pt x="471312" y="352923"/>
                    <a:pt x="471478" y="435189"/>
                    <a:pt x="431320" y="448574"/>
                  </a:cubicBezTo>
                  <a:lnTo>
                    <a:pt x="405441" y="457200"/>
                  </a:lnTo>
                  <a:cubicBezTo>
                    <a:pt x="388188" y="468702"/>
                    <a:pt x="368345" y="477044"/>
                    <a:pt x="353683" y="491706"/>
                  </a:cubicBezTo>
                  <a:cubicBezTo>
                    <a:pt x="345056" y="500332"/>
                    <a:pt x="338467" y="511660"/>
                    <a:pt x="327803" y="517585"/>
                  </a:cubicBezTo>
                  <a:cubicBezTo>
                    <a:pt x="311906" y="526417"/>
                    <a:pt x="293688" y="530428"/>
                    <a:pt x="276045" y="534838"/>
                  </a:cubicBezTo>
                  <a:cubicBezTo>
                    <a:pt x="232717" y="545669"/>
                    <a:pt x="252786" y="539715"/>
                    <a:pt x="215660" y="552091"/>
                  </a:cubicBezTo>
                  <a:cubicBezTo>
                    <a:pt x="172528" y="549215"/>
                    <a:pt x="129227" y="548238"/>
                    <a:pt x="86264" y="543464"/>
                  </a:cubicBezTo>
                  <a:cubicBezTo>
                    <a:pt x="77226" y="542460"/>
                    <a:pt x="68333" y="539254"/>
                    <a:pt x="60384" y="534838"/>
                  </a:cubicBezTo>
                  <a:cubicBezTo>
                    <a:pt x="6234" y="504755"/>
                    <a:pt x="10064" y="527649"/>
                    <a:pt x="0" y="52621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325558" y="2087592"/>
              <a:ext cx="686636" cy="391003"/>
            </a:xfrm>
            <a:custGeom>
              <a:avLst/>
              <a:gdLst>
                <a:gd name="connsiteX0" fmla="*/ 89838 w 686636"/>
                <a:gd name="connsiteY0" fmla="*/ 207034 h 391003"/>
                <a:gd name="connsiteX1" fmla="*/ 89838 w 686636"/>
                <a:gd name="connsiteY1" fmla="*/ 207034 h 391003"/>
                <a:gd name="connsiteX2" fmla="*/ 20827 w 686636"/>
                <a:gd name="connsiteY2" fmla="*/ 293299 h 391003"/>
                <a:gd name="connsiteX3" fmla="*/ 3574 w 686636"/>
                <a:gd name="connsiteY3" fmla="*/ 345057 h 391003"/>
                <a:gd name="connsiteX4" fmla="*/ 12200 w 686636"/>
                <a:gd name="connsiteY4" fmla="*/ 388189 h 391003"/>
                <a:gd name="connsiteX5" fmla="*/ 81212 w 686636"/>
                <a:gd name="connsiteY5" fmla="*/ 370936 h 391003"/>
                <a:gd name="connsiteX6" fmla="*/ 132970 w 686636"/>
                <a:gd name="connsiteY6" fmla="*/ 327804 h 391003"/>
                <a:gd name="connsiteX7" fmla="*/ 167476 w 686636"/>
                <a:gd name="connsiteY7" fmla="*/ 310551 h 391003"/>
                <a:gd name="connsiteX8" fmla="*/ 236487 w 686636"/>
                <a:gd name="connsiteY8" fmla="*/ 284672 h 391003"/>
                <a:gd name="connsiteX9" fmla="*/ 348631 w 686636"/>
                <a:gd name="connsiteY9" fmla="*/ 301925 h 391003"/>
                <a:gd name="connsiteX10" fmla="*/ 400389 w 686636"/>
                <a:gd name="connsiteY10" fmla="*/ 336431 h 391003"/>
                <a:gd name="connsiteX11" fmla="*/ 486653 w 686636"/>
                <a:gd name="connsiteY11" fmla="*/ 362310 h 391003"/>
                <a:gd name="connsiteX12" fmla="*/ 512533 w 686636"/>
                <a:gd name="connsiteY12" fmla="*/ 370936 h 391003"/>
                <a:gd name="connsiteX13" fmla="*/ 572917 w 686636"/>
                <a:gd name="connsiteY13" fmla="*/ 362310 h 391003"/>
                <a:gd name="connsiteX14" fmla="*/ 633302 w 686636"/>
                <a:gd name="connsiteY14" fmla="*/ 345057 h 391003"/>
                <a:gd name="connsiteX15" fmla="*/ 650555 w 686636"/>
                <a:gd name="connsiteY15" fmla="*/ 258793 h 391003"/>
                <a:gd name="connsiteX16" fmla="*/ 598797 w 686636"/>
                <a:gd name="connsiteY16" fmla="*/ 224287 h 391003"/>
                <a:gd name="connsiteX17" fmla="*/ 572917 w 686636"/>
                <a:gd name="connsiteY17" fmla="*/ 207034 h 391003"/>
                <a:gd name="connsiteX18" fmla="*/ 521159 w 686636"/>
                <a:gd name="connsiteY18" fmla="*/ 189782 h 391003"/>
                <a:gd name="connsiteX19" fmla="*/ 452148 w 686636"/>
                <a:gd name="connsiteY19" fmla="*/ 163902 h 391003"/>
                <a:gd name="connsiteX20" fmla="*/ 400389 w 686636"/>
                <a:gd name="connsiteY20" fmla="*/ 120770 h 391003"/>
                <a:gd name="connsiteX21" fmla="*/ 391763 w 686636"/>
                <a:gd name="connsiteY21" fmla="*/ 86265 h 391003"/>
                <a:gd name="connsiteX22" fmla="*/ 383136 w 686636"/>
                <a:gd name="connsiteY22" fmla="*/ 25880 h 391003"/>
                <a:gd name="connsiteX23" fmla="*/ 365884 w 686636"/>
                <a:gd name="connsiteY23" fmla="*/ 0 h 391003"/>
                <a:gd name="connsiteX24" fmla="*/ 296872 w 686636"/>
                <a:gd name="connsiteY24" fmla="*/ 8627 h 391003"/>
                <a:gd name="connsiteX25" fmla="*/ 253740 w 686636"/>
                <a:gd name="connsiteY25" fmla="*/ 0 h 391003"/>
                <a:gd name="connsiteX26" fmla="*/ 98465 w 686636"/>
                <a:gd name="connsiteY26" fmla="*/ 8627 h 391003"/>
                <a:gd name="connsiteX27" fmla="*/ 72585 w 686636"/>
                <a:gd name="connsiteY27" fmla="*/ 25880 h 391003"/>
                <a:gd name="connsiteX28" fmla="*/ 72585 w 686636"/>
                <a:gd name="connsiteY28" fmla="*/ 77638 h 391003"/>
                <a:gd name="connsiteX29" fmla="*/ 107091 w 686636"/>
                <a:gd name="connsiteY29" fmla="*/ 129397 h 391003"/>
                <a:gd name="connsiteX30" fmla="*/ 98465 w 686636"/>
                <a:gd name="connsiteY30" fmla="*/ 155276 h 391003"/>
                <a:gd name="connsiteX31" fmla="*/ 89838 w 686636"/>
                <a:gd name="connsiteY31" fmla="*/ 207034 h 39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86636" h="391003">
                  <a:moveTo>
                    <a:pt x="89838" y="207034"/>
                  </a:moveTo>
                  <a:lnTo>
                    <a:pt x="89838" y="207034"/>
                  </a:lnTo>
                  <a:cubicBezTo>
                    <a:pt x="87904" y="209291"/>
                    <a:pt x="30661" y="271173"/>
                    <a:pt x="20827" y="293299"/>
                  </a:cubicBezTo>
                  <a:cubicBezTo>
                    <a:pt x="13441" y="309918"/>
                    <a:pt x="3574" y="345057"/>
                    <a:pt x="3574" y="345057"/>
                  </a:cubicBezTo>
                  <a:cubicBezTo>
                    <a:pt x="6449" y="359434"/>
                    <a:pt x="0" y="380056"/>
                    <a:pt x="12200" y="388189"/>
                  </a:cubicBezTo>
                  <a:cubicBezTo>
                    <a:pt x="16420" y="391003"/>
                    <a:pt x="71085" y="376000"/>
                    <a:pt x="81212" y="370936"/>
                  </a:cubicBezTo>
                  <a:cubicBezTo>
                    <a:pt x="126852" y="348115"/>
                    <a:pt x="88452" y="359603"/>
                    <a:pt x="132970" y="327804"/>
                  </a:cubicBezTo>
                  <a:cubicBezTo>
                    <a:pt x="143434" y="320330"/>
                    <a:pt x="156311" y="316931"/>
                    <a:pt x="167476" y="310551"/>
                  </a:cubicBezTo>
                  <a:cubicBezTo>
                    <a:pt x="215318" y="283213"/>
                    <a:pt x="169382" y="298094"/>
                    <a:pt x="236487" y="284672"/>
                  </a:cubicBezTo>
                  <a:cubicBezTo>
                    <a:pt x="241518" y="285231"/>
                    <a:pt x="327288" y="291254"/>
                    <a:pt x="348631" y="301925"/>
                  </a:cubicBezTo>
                  <a:cubicBezTo>
                    <a:pt x="367177" y="311198"/>
                    <a:pt x="380273" y="331402"/>
                    <a:pt x="400389" y="336431"/>
                  </a:cubicBezTo>
                  <a:cubicBezTo>
                    <a:pt x="452543" y="349469"/>
                    <a:pt x="423639" y="341306"/>
                    <a:pt x="486653" y="362310"/>
                  </a:cubicBezTo>
                  <a:lnTo>
                    <a:pt x="512533" y="370936"/>
                  </a:lnTo>
                  <a:cubicBezTo>
                    <a:pt x="532661" y="368061"/>
                    <a:pt x="552913" y="365947"/>
                    <a:pt x="572917" y="362310"/>
                  </a:cubicBezTo>
                  <a:cubicBezTo>
                    <a:pt x="596742" y="357978"/>
                    <a:pt x="611133" y="352446"/>
                    <a:pt x="633302" y="345057"/>
                  </a:cubicBezTo>
                  <a:cubicBezTo>
                    <a:pt x="666768" y="322747"/>
                    <a:pt x="686636" y="320647"/>
                    <a:pt x="650555" y="258793"/>
                  </a:cubicBezTo>
                  <a:cubicBezTo>
                    <a:pt x="640107" y="240882"/>
                    <a:pt x="616050" y="235789"/>
                    <a:pt x="598797" y="224287"/>
                  </a:cubicBezTo>
                  <a:cubicBezTo>
                    <a:pt x="590170" y="218536"/>
                    <a:pt x="582753" y="210313"/>
                    <a:pt x="572917" y="207034"/>
                  </a:cubicBezTo>
                  <a:lnTo>
                    <a:pt x="521159" y="189782"/>
                  </a:lnTo>
                  <a:cubicBezTo>
                    <a:pt x="460472" y="149323"/>
                    <a:pt x="537419" y="195878"/>
                    <a:pt x="452148" y="163902"/>
                  </a:cubicBezTo>
                  <a:cubicBezTo>
                    <a:pt x="432928" y="156695"/>
                    <a:pt x="413818" y="134199"/>
                    <a:pt x="400389" y="120770"/>
                  </a:cubicBezTo>
                  <a:cubicBezTo>
                    <a:pt x="397514" y="109268"/>
                    <a:pt x="393884" y="97929"/>
                    <a:pt x="391763" y="86265"/>
                  </a:cubicBezTo>
                  <a:cubicBezTo>
                    <a:pt x="388126" y="66260"/>
                    <a:pt x="388978" y="45355"/>
                    <a:pt x="383136" y="25880"/>
                  </a:cubicBezTo>
                  <a:cubicBezTo>
                    <a:pt x="380157" y="15950"/>
                    <a:pt x="371635" y="8627"/>
                    <a:pt x="365884" y="0"/>
                  </a:cubicBezTo>
                  <a:cubicBezTo>
                    <a:pt x="342880" y="2876"/>
                    <a:pt x="320055" y="8627"/>
                    <a:pt x="296872" y="8627"/>
                  </a:cubicBezTo>
                  <a:cubicBezTo>
                    <a:pt x="282210" y="8627"/>
                    <a:pt x="268402" y="0"/>
                    <a:pt x="253740" y="0"/>
                  </a:cubicBezTo>
                  <a:cubicBezTo>
                    <a:pt x="201902" y="0"/>
                    <a:pt x="150223" y="5751"/>
                    <a:pt x="98465" y="8627"/>
                  </a:cubicBezTo>
                  <a:cubicBezTo>
                    <a:pt x="89838" y="14378"/>
                    <a:pt x="79062" y="17784"/>
                    <a:pt x="72585" y="25880"/>
                  </a:cubicBezTo>
                  <a:cubicBezTo>
                    <a:pt x="59010" y="42849"/>
                    <a:pt x="63158" y="60669"/>
                    <a:pt x="72585" y="77638"/>
                  </a:cubicBezTo>
                  <a:cubicBezTo>
                    <a:pt x="82655" y="95764"/>
                    <a:pt x="107091" y="129397"/>
                    <a:pt x="107091" y="129397"/>
                  </a:cubicBezTo>
                  <a:cubicBezTo>
                    <a:pt x="104216" y="138023"/>
                    <a:pt x="102881" y="147327"/>
                    <a:pt x="98465" y="155276"/>
                  </a:cubicBezTo>
                  <a:cubicBezTo>
                    <a:pt x="75492" y="196627"/>
                    <a:pt x="91276" y="198408"/>
                    <a:pt x="89838" y="20703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752600" y="381000"/>
            <a:ext cx="914400" cy="990600"/>
            <a:chOff x="3048000" y="2840588"/>
            <a:chExt cx="1219200" cy="1198012"/>
          </a:xfrm>
        </p:grpSpPr>
        <p:sp>
          <p:nvSpPr>
            <p:cNvPr id="7" name="Trapezoid 6"/>
            <p:cNvSpPr/>
            <p:nvPr/>
          </p:nvSpPr>
          <p:spPr>
            <a:xfrm rot="10800000">
              <a:off x="3581400" y="2895600"/>
              <a:ext cx="685800" cy="838200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/>
          </p:nvGrpSpPr>
          <p:grpSpPr>
            <a:xfrm>
              <a:off x="3048000" y="2840588"/>
              <a:ext cx="990600" cy="1198012"/>
              <a:chOff x="3048000" y="2840588"/>
              <a:chExt cx="990600" cy="1198012"/>
            </a:xfrm>
          </p:grpSpPr>
          <p:sp>
            <p:nvSpPr>
              <p:cNvPr id="10" name="Teardrop 9"/>
              <p:cNvSpPr/>
              <p:nvPr/>
            </p:nvSpPr>
            <p:spPr>
              <a:xfrm rot="10279369">
                <a:off x="3216336" y="2840588"/>
                <a:ext cx="298616" cy="233912"/>
              </a:xfrm>
              <a:prstGeom prst="teardrop">
                <a:avLst>
                  <a:gd name="adj" fmla="val 135579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 rot="19241961">
                <a:off x="3064259" y="2941135"/>
                <a:ext cx="84817" cy="30480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048000" y="33528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7"/>
              <p:cNvSpPr/>
              <p:nvPr/>
            </p:nvSpPr>
            <p:spPr>
              <a:xfrm>
                <a:off x="3124200" y="31242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276600" y="3276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31242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34290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581400" y="35814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200400" y="35814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429000" y="36576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733800" y="3733800"/>
                <a:ext cx="304800" cy="304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3657600" y="3048000"/>
              <a:ext cx="60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19400" y="381000"/>
            <a:ext cx="1295400" cy="995048"/>
            <a:chOff x="2286000" y="3119752"/>
            <a:chExt cx="2438400" cy="2061848"/>
          </a:xfrm>
        </p:grpSpPr>
        <p:sp>
          <p:nvSpPr>
            <p:cNvPr id="22" name="Trapezoid 21"/>
            <p:cNvSpPr/>
            <p:nvPr/>
          </p:nvSpPr>
          <p:spPr>
            <a:xfrm rot="18140445">
              <a:off x="3659194" y="3125794"/>
              <a:ext cx="381000" cy="381000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/>
            <p:cNvSpPr/>
            <p:nvPr/>
          </p:nvSpPr>
          <p:spPr>
            <a:xfrm rot="3494171">
              <a:off x="2814950" y="3119752"/>
              <a:ext cx="381000" cy="381000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0800000">
              <a:off x="2286000" y="3581400"/>
              <a:ext cx="1143000" cy="1447800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/>
            <p:cNvSpPr/>
            <p:nvPr/>
          </p:nvSpPr>
          <p:spPr>
            <a:xfrm>
              <a:off x="2667000" y="4114800"/>
              <a:ext cx="381000" cy="914400"/>
            </a:xfrm>
            <a:prstGeom prst="trapezoid">
              <a:avLst>
                <a:gd name="adj" fmla="val 4990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67000" y="4953000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048000" y="3124200"/>
              <a:ext cx="762000" cy="9144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3276600" y="3124200"/>
              <a:ext cx="304800" cy="3810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45"/>
            <p:cNvGrpSpPr/>
            <p:nvPr/>
          </p:nvGrpSpPr>
          <p:grpSpPr>
            <a:xfrm>
              <a:off x="3505200" y="3657600"/>
              <a:ext cx="1219200" cy="1219200"/>
              <a:chOff x="4038600" y="3962400"/>
              <a:chExt cx="1219200" cy="1219200"/>
            </a:xfrm>
          </p:grpSpPr>
          <p:sp>
            <p:nvSpPr>
              <p:cNvPr id="30" name="Flowchart: Extract 29"/>
              <p:cNvSpPr/>
              <p:nvPr/>
            </p:nvSpPr>
            <p:spPr>
              <a:xfrm>
                <a:off x="4038600" y="4114800"/>
                <a:ext cx="1219200" cy="1066800"/>
              </a:xfrm>
              <a:prstGeom prst="flowChartExtra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4343400" y="4114800"/>
                <a:ext cx="609600" cy="3810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1923085">
                <a:off x="4233102" y="4078824"/>
                <a:ext cx="304800" cy="5334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19890977">
                <a:off x="4833145" y="4078998"/>
                <a:ext cx="304800" cy="5334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572000" y="3962400"/>
                <a:ext cx="2286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Quad Arrow 34"/>
              <p:cNvSpPr/>
              <p:nvPr/>
            </p:nvSpPr>
            <p:spPr>
              <a:xfrm>
                <a:off x="4495800" y="4114800"/>
                <a:ext cx="228600" cy="228600"/>
              </a:xfrm>
              <a:prstGeom prst="quad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Quad Arrow 35"/>
              <p:cNvSpPr/>
              <p:nvPr/>
            </p:nvSpPr>
            <p:spPr>
              <a:xfrm>
                <a:off x="4648200" y="4114800"/>
                <a:ext cx="228600" cy="228600"/>
              </a:xfrm>
              <a:prstGeom prst="quad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" name="Group 56"/>
          <p:cNvGrpSpPr/>
          <p:nvPr/>
        </p:nvGrpSpPr>
        <p:grpSpPr>
          <a:xfrm>
            <a:off x="6324600" y="381000"/>
            <a:ext cx="1896223" cy="3733800"/>
            <a:chOff x="3153391" y="2590800"/>
            <a:chExt cx="1896223" cy="3733800"/>
          </a:xfrm>
        </p:grpSpPr>
        <p:sp>
          <p:nvSpPr>
            <p:cNvPr id="43" name="Moon 42"/>
            <p:cNvSpPr/>
            <p:nvPr/>
          </p:nvSpPr>
          <p:spPr>
            <a:xfrm>
              <a:off x="4038600" y="3962400"/>
              <a:ext cx="304800" cy="23622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53"/>
            <p:cNvGrpSpPr/>
            <p:nvPr/>
          </p:nvGrpSpPr>
          <p:grpSpPr>
            <a:xfrm>
              <a:off x="3276600" y="2590800"/>
              <a:ext cx="1773014" cy="1762839"/>
              <a:chOff x="2798986" y="3113961"/>
              <a:chExt cx="2636731" cy="2601039"/>
            </a:xfrm>
          </p:grpSpPr>
          <p:sp>
            <p:nvSpPr>
              <p:cNvPr id="46" name="Teardrop 45"/>
              <p:cNvSpPr/>
              <p:nvPr/>
            </p:nvSpPr>
            <p:spPr>
              <a:xfrm>
                <a:off x="2971800" y="4495800"/>
                <a:ext cx="1219200" cy="1219200"/>
              </a:xfrm>
              <a:prstGeom prst="teardrop">
                <a:avLst>
                  <a:gd name="adj" fmla="val 119672"/>
                </a:avLst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 rot="9070751">
                <a:off x="3799761" y="3113961"/>
                <a:ext cx="1219200" cy="1219200"/>
              </a:xfrm>
              <a:prstGeom prst="teardrop">
                <a:avLst>
                  <a:gd name="adj" fmla="val 119672"/>
                </a:avLst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 rot="3807070">
                <a:off x="2798986" y="3484787"/>
                <a:ext cx="1219200" cy="1219200"/>
              </a:xfrm>
              <a:prstGeom prst="teardrop">
                <a:avLst>
                  <a:gd name="adj" fmla="val 119672"/>
                </a:avLst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ardrop 48"/>
              <p:cNvSpPr/>
              <p:nvPr/>
            </p:nvSpPr>
            <p:spPr>
              <a:xfrm rot="15967809">
                <a:off x="4154553" y="4459352"/>
                <a:ext cx="1219200" cy="1219200"/>
              </a:xfrm>
              <a:prstGeom prst="teardrop">
                <a:avLst>
                  <a:gd name="adj" fmla="val 119672"/>
                </a:avLst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ardrop 49"/>
              <p:cNvSpPr/>
              <p:nvPr/>
            </p:nvSpPr>
            <p:spPr>
              <a:xfrm rot="12380960">
                <a:off x="4355890" y="3769308"/>
                <a:ext cx="1079827" cy="995784"/>
              </a:xfrm>
              <a:prstGeom prst="teardrop">
                <a:avLst>
                  <a:gd name="adj" fmla="val 119672"/>
                </a:avLst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16-Point Star 50"/>
              <p:cNvSpPr/>
              <p:nvPr/>
            </p:nvSpPr>
            <p:spPr>
              <a:xfrm>
                <a:off x="3657600" y="4114800"/>
                <a:ext cx="990600" cy="914400"/>
              </a:xfrm>
              <a:prstGeom prst="star16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Wave 44"/>
            <p:cNvSpPr/>
            <p:nvPr/>
          </p:nvSpPr>
          <p:spPr>
            <a:xfrm rot="1604399">
              <a:off x="3153391" y="4664842"/>
              <a:ext cx="914400" cy="685800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9"/>
          <p:cNvGrpSpPr/>
          <p:nvPr/>
        </p:nvGrpSpPr>
        <p:grpSpPr>
          <a:xfrm>
            <a:off x="6248400" y="3276600"/>
            <a:ext cx="1893311" cy="2965189"/>
            <a:chOff x="3068298" y="3810000"/>
            <a:chExt cx="1439859" cy="2263150"/>
          </a:xfrm>
        </p:grpSpPr>
        <p:sp>
          <p:nvSpPr>
            <p:cNvPr id="40" name="Rounded Rectangle 39"/>
            <p:cNvSpPr/>
            <p:nvPr/>
          </p:nvSpPr>
          <p:spPr>
            <a:xfrm>
              <a:off x="3505200" y="3810000"/>
              <a:ext cx="609600" cy="12192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ardrop 40"/>
            <p:cNvSpPr/>
            <p:nvPr/>
          </p:nvSpPr>
          <p:spPr>
            <a:xfrm rot="19086990">
              <a:off x="3068298" y="4646040"/>
              <a:ext cx="1439859" cy="1427110"/>
            </a:xfrm>
            <a:prstGeom prst="teardrop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581400" y="4114800"/>
              <a:ext cx="457200" cy="990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828800" y="1371600"/>
            <a:ext cx="2549022" cy="4030629"/>
            <a:chOff x="5791200" y="1828800"/>
            <a:chExt cx="2549022" cy="4030629"/>
          </a:xfrm>
        </p:grpSpPr>
        <p:sp>
          <p:nvSpPr>
            <p:cNvPr id="53" name="Rectangle 52"/>
            <p:cNvSpPr/>
            <p:nvPr/>
          </p:nvSpPr>
          <p:spPr>
            <a:xfrm>
              <a:off x="6874105" y="2354229"/>
              <a:ext cx="304800" cy="3505200"/>
            </a:xfrm>
            <a:prstGeom prst="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Lightning Bolt 53"/>
            <p:cNvSpPr/>
            <p:nvPr/>
          </p:nvSpPr>
          <p:spPr>
            <a:xfrm rot="20382424">
              <a:off x="7008188" y="4074826"/>
              <a:ext cx="1332034" cy="145102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ightning Bolt 54"/>
            <p:cNvSpPr/>
            <p:nvPr/>
          </p:nvSpPr>
          <p:spPr>
            <a:xfrm rot="21317321">
              <a:off x="6930454" y="4080932"/>
              <a:ext cx="1283495" cy="1424865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Lightning Bolt 55"/>
            <p:cNvSpPr/>
            <p:nvPr/>
          </p:nvSpPr>
          <p:spPr>
            <a:xfrm>
              <a:off x="6821455" y="182880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Lightning Bolt 56"/>
            <p:cNvSpPr/>
            <p:nvPr/>
          </p:nvSpPr>
          <p:spPr>
            <a:xfrm>
              <a:off x="6745255" y="213359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Lightning Bolt 57"/>
            <p:cNvSpPr/>
            <p:nvPr/>
          </p:nvSpPr>
          <p:spPr>
            <a:xfrm>
              <a:off x="6897654" y="2590801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Lightning Bolt 58"/>
            <p:cNvSpPr/>
            <p:nvPr/>
          </p:nvSpPr>
          <p:spPr>
            <a:xfrm>
              <a:off x="6797905" y="28876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Lightning Bolt 59"/>
            <p:cNvSpPr/>
            <p:nvPr/>
          </p:nvSpPr>
          <p:spPr>
            <a:xfrm>
              <a:off x="6721705" y="3421029"/>
              <a:ext cx="1447800" cy="12954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Lightning Bolt 60"/>
            <p:cNvSpPr/>
            <p:nvPr/>
          </p:nvSpPr>
          <p:spPr>
            <a:xfrm rot="1217576" flipH="1">
              <a:off x="5895979" y="4131375"/>
              <a:ext cx="1366504" cy="1634752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Lightning Bolt 61"/>
            <p:cNvSpPr/>
            <p:nvPr/>
          </p:nvSpPr>
          <p:spPr>
            <a:xfrm rot="282679" flipH="1">
              <a:off x="5791200" y="3788978"/>
              <a:ext cx="1448252" cy="15229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Lightning Bolt 62"/>
            <p:cNvSpPr/>
            <p:nvPr/>
          </p:nvSpPr>
          <p:spPr>
            <a:xfrm flipH="1">
              <a:off x="6337007" y="1897029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Lightning Bolt 63"/>
            <p:cNvSpPr/>
            <p:nvPr/>
          </p:nvSpPr>
          <p:spPr>
            <a:xfrm flipH="1">
              <a:off x="6413207" y="220182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Lightning Bolt 64"/>
            <p:cNvSpPr/>
            <p:nvPr/>
          </p:nvSpPr>
          <p:spPr>
            <a:xfrm flipH="1">
              <a:off x="6260808" y="2659030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Lightning Bolt 65"/>
            <p:cNvSpPr/>
            <p:nvPr/>
          </p:nvSpPr>
          <p:spPr>
            <a:xfrm flipH="1">
              <a:off x="6360557" y="29558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Lightning Bolt 66"/>
            <p:cNvSpPr/>
            <p:nvPr/>
          </p:nvSpPr>
          <p:spPr>
            <a:xfrm flipH="1">
              <a:off x="6284357" y="3489258"/>
              <a:ext cx="1143000" cy="1219200"/>
            </a:xfrm>
            <a:prstGeom prst="lightningBol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6781800" y="22098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6781800" y="31242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705600" y="3962400"/>
              <a:ext cx="685800" cy="685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81000" y="2057400"/>
            <a:ext cx="1676400" cy="1219200"/>
            <a:chOff x="2694751" y="6436977"/>
            <a:chExt cx="2880370" cy="2097423"/>
          </a:xfrm>
        </p:grpSpPr>
        <p:sp>
          <p:nvSpPr>
            <p:cNvPr id="72" name="Bent-Up Arrow 71"/>
            <p:cNvSpPr/>
            <p:nvPr/>
          </p:nvSpPr>
          <p:spPr>
            <a:xfrm rot="8658149">
              <a:off x="4192355" y="7702232"/>
              <a:ext cx="503787" cy="689223"/>
            </a:xfrm>
            <a:prstGeom prst="bentUp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Isosceles Triangle 72"/>
            <p:cNvSpPr/>
            <p:nvPr/>
          </p:nvSpPr>
          <p:spPr>
            <a:xfrm rot="6670451">
              <a:off x="5016245" y="6981304"/>
              <a:ext cx="462699" cy="655052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hord 73"/>
            <p:cNvSpPr/>
            <p:nvPr/>
          </p:nvSpPr>
          <p:spPr>
            <a:xfrm rot="19722594">
              <a:off x="3667814" y="6436977"/>
              <a:ext cx="838200" cy="1447800"/>
            </a:xfrm>
            <a:prstGeom prst="chord">
              <a:avLst>
                <a:gd name="adj1" fmla="val 2700000"/>
                <a:gd name="adj2" fmla="val 1687316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hord 74"/>
            <p:cNvSpPr/>
            <p:nvPr/>
          </p:nvSpPr>
          <p:spPr>
            <a:xfrm rot="18520689">
              <a:off x="3350982" y="6476530"/>
              <a:ext cx="1079546" cy="1856586"/>
            </a:xfrm>
            <a:prstGeom prst="chord">
              <a:avLst>
                <a:gd name="adj1" fmla="val 2700000"/>
                <a:gd name="adj2" fmla="val 1687316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hord 75"/>
            <p:cNvSpPr/>
            <p:nvPr/>
          </p:nvSpPr>
          <p:spPr>
            <a:xfrm rot="15886568">
              <a:off x="2945256" y="6811494"/>
              <a:ext cx="662687" cy="1163698"/>
            </a:xfrm>
            <a:prstGeom prst="chord">
              <a:avLst>
                <a:gd name="adj1" fmla="val 2700000"/>
                <a:gd name="adj2" fmla="val 1687316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4114800" y="6705600"/>
              <a:ext cx="1066800" cy="10668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Isosceles Triangle 77"/>
            <p:cNvSpPr/>
            <p:nvPr/>
          </p:nvSpPr>
          <p:spPr>
            <a:xfrm rot="6171429">
              <a:off x="5016244" y="6917844"/>
              <a:ext cx="462699" cy="655052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Bent-Up Arrow 78"/>
            <p:cNvSpPr/>
            <p:nvPr/>
          </p:nvSpPr>
          <p:spPr>
            <a:xfrm rot="7963615">
              <a:off x="3905968" y="7770449"/>
              <a:ext cx="503787" cy="689223"/>
            </a:xfrm>
            <a:prstGeom prst="bentUpArrow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6-Point Star 79"/>
            <p:cNvSpPr/>
            <p:nvPr/>
          </p:nvSpPr>
          <p:spPr>
            <a:xfrm>
              <a:off x="4038600" y="8229600"/>
              <a:ext cx="304800" cy="304800"/>
            </a:xfrm>
            <a:prstGeom prst="star6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6-Point Star 80"/>
            <p:cNvSpPr/>
            <p:nvPr/>
          </p:nvSpPr>
          <p:spPr>
            <a:xfrm>
              <a:off x="4343400" y="8153400"/>
              <a:ext cx="304800" cy="304800"/>
            </a:xfrm>
            <a:prstGeom prst="star6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25"/>
            <p:cNvGrpSpPr/>
            <p:nvPr/>
          </p:nvGrpSpPr>
          <p:grpSpPr>
            <a:xfrm>
              <a:off x="4876800" y="6705600"/>
              <a:ext cx="381000" cy="381000"/>
              <a:chOff x="4876800" y="6705600"/>
              <a:chExt cx="381000" cy="381000"/>
            </a:xfrm>
          </p:grpSpPr>
          <p:sp>
            <p:nvSpPr>
              <p:cNvPr id="86" name="Oval 23"/>
              <p:cNvSpPr/>
              <p:nvPr/>
            </p:nvSpPr>
            <p:spPr>
              <a:xfrm>
                <a:off x="4876800" y="67056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029200" y="6858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26"/>
            <p:cNvGrpSpPr/>
            <p:nvPr/>
          </p:nvGrpSpPr>
          <p:grpSpPr>
            <a:xfrm>
              <a:off x="4648200" y="6781800"/>
              <a:ext cx="381000" cy="381000"/>
              <a:chOff x="4876800" y="6705600"/>
              <a:chExt cx="381000" cy="38100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4876800" y="67056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5029200" y="6858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4320744" y="851242"/>
            <a:ext cx="1925418" cy="1891959"/>
            <a:chOff x="3688167" y="153484"/>
            <a:chExt cx="2810842" cy="2761997"/>
          </a:xfrm>
        </p:grpSpPr>
        <p:sp>
          <p:nvSpPr>
            <p:cNvPr id="89" name="Moon 88"/>
            <p:cNvSpPr/>
            <p:nvPr/>
          </p:nvSpPr>
          <p:spPr>
            <a:xfrm rot="17920879">
              <a:off x="3944541" y="1495283"/>
              <a:ext cx="1110829" cy="1623577"/>
            </a:xfrm>
            <a:prstGeom prst="moon">
              <a:avLst>
                <a:gd name="adj" fmla="val 6927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Moon 89"/>
            <p:cNvSpPr/>
            <p:nvPr/>
          </p:nvSpPr>
          <p:spPr>
            <a:xfrm rot="20533076">
              <a:off x="3718491" y="904828"/>
              <a:ext cx="1110829" cy="1623577"/>
            </a:xfrm>
            <a:prstGeom prst="moon">
              <a:avLst>
                <a:gd name="adj" fmla="val 6927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Moon 90"/>
            <p:cNvSpPr/>
            <p:nvPr/>
          </p:nvSpPr>
          <p:spPr>
            <a:xfrm rot="11201835">
              <a:off x="5610298" y="1070372"/>
              <a:ext cx="888711" cy="1664132"/>
            </a:xfrm>
            <a:prstGeom prst="moon">
              <a:avLst>
                <a:gd name="adj" fmla="val 8537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4092994" y="153484"/>
              <a:ext cx="2076365" cy="2761997"/>
              <a:chOff x="838200" y="1295400"/>
              <a:chExt cx="1068194" cy="1420920"/>
            </a:xfrm>
            <a:solidFill>
              <a:schemeClr val="bg1"/>
            </a:solidFill>
          </p:grpSpPr>
          <p:sp>
            <p:nvSpPr>
              <p:cNvPr id="93" name="Moon 92"/>
              <p:cNvSpPr/>
              <p:nvPr/>
            </p:nvSpPr>
            <p:spPr>
              <a:xfrm rot="15283138">
                <a:off x="1249734" y="1934924"/>
                <a:ext cx="457201" cy="856119"/>
              </a:xfrm>
              <a:prstGeom prst="moon">
                <a:avLst>
                  <a:gd name="adj" fmla="val 853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Moon 93"/>
              <p:cNvSpPr/>
              <p:nvPr/>
            </p:nvSpPr>
            <p:spPr>
              <a:xfrm rot="8998521">
                <a:off x="1330838" y="1295400"/>
                <a:ext cx="561219" cy="843106"/>
              </a:xfrm>
              <a:prstGeom prst="moon">
                <a:avLst>
                  <a:gd name="adj" fmla="val 853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Moon 94"/>
              <p:cNvSpPr/>
              <p:nvPr/>
            </p:nvSpPr>
            <p:spPr>
              <a:xfrm rot="1993569">
                <a:off x="881850" y="1374228"/>
                <a:ext cx="323567" cy="629082"/>
              </a:xfrm>
              <a:prstGeom prst="moon">
                <a:avLst>
                  <a:gd name="adj" fmla="val 853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Moon 95"/>
              <p:cNvSpPr/>
              <p:nvPr/>
            </p:nvSpPr>
            <p:spPr>
              <a:xfrm rot="1065491">
                <a:off x="1233422" y="1677466"/>
                <a:ext cx="299367" cy="544224"/>
              </a:xfrm>
              <a:prstGeom prst="moon">
                <a:avLst>
                  <a:gd name="adj" fmla="val 8501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Moon 96"/>
              <p:cNvSpPr/>
              <p:nvPr/>
            </p:nvSpPr>
            <p:spPr>
              <a:xfrm rot="13840570">
                <a:off x="1227483" y="1793384"/>
                <a:ext cx="487886" cy="608804"/>
              </a:xfrm>
              <a:prstGeom prst="moon">
                <a:avLst>
                  <a:gd name="adj" fmla="val 8501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Moon 97"/>
              <p:cNvSpPr/>
              <p:nvPr/>
            </p:nvSpPr>
            <p:spPr>
              <a:xfrm rot="1065491">
                <a:off x="1024520" y="1677466"/>
                <a:ext cx="299367" cy="544224"/>
              </a:xfrm>
              <a:prstGeom prst="moon">
                <a:avLst>
                  <a:gd name="adj" fmla="val 8501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Moon 98"/>
              <p:cNvSpPr/>
              <p:nvPr/>
            </p:nvSpPr>
            <p:spPr>
              <a:xfrm rot="8865563">
                <a:off x="1373816" y="1522726"/>
                <a:ext cx="289729" cy="608804"/>
              </a:xfrm>
              <a:prstGeom prst="moon">
                <a:avLst>
                  <a:gd name="adj" fmla="val 8501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Moon 99"/>
              <p:cNvSpPr/>
              <p:nvPr/>
            </p:nvSpPr>
            <p:spPr>
              <a:xfrm rot="5400000">
                <a:off x="1167301" y="1330238"/>
                <a:ext cx="457201" cy="629082"/>
              </a:xfrm>
              <a:prstGeom prst="moon">
                <a:avLst>
                  <a:gd name="adj" fmla="val 677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Moon 100"/>
              <p:cNvSpPr/>
              <p:nvPr/>
            </p:nvSpPr>
            <p:spPr>
              <a:xfrm rot="12757034">
                <a:off x="1407365" y="1851100"/>
                <a:ext cx="457201" cy="593922"/>
              </a:xfrm>
              <a:prstGeom prst="moon">
                <a:avLst>
                  <a:gd name="adj" fmla="val 547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Moon 101"/>
              <p:cNvSpPr/>
              <p:nvPr/>
            </p:nvSpPr>
            <p:spPr>
              <a:xfrm rot="19533014">
                <a:off x="838200" y="1871330"/>
                <a:ext cx="457201" cy="629082"/>
              </a:xfrm>
              <a:prstGeom prst="moon">
                <a:avLst>
                  <a:gd name="adj" fmla="val 87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Moon 102"/>
              <p:cNvSpPr/>
              <p:nvPr/>
            </p:nvSpPr>
            <p:spPr>
              <a:xfrm rot="19062423">
                <a:off x="1063044" y="1859707"/>
                <a:ext cx="255596" cy="556909"/>
              </a:xfrm>
              <a:prstGeom prst="moon">
                <a:avLst>
                  <a:gd name="adj" fmla="val 742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Moon 103"/>
              <p:cNvSpPr/>
              <p:nvPr/>
            </p:nvSpPr>
            <p:spPr>
              <a:xfrm rot="7710413">
                <a:off x="1534377" y="2489962"/>
                <a:ext cx="143415" cy="309301"/>
              </a:xfrm>
              <a:prstGeom prst="moon">
                <a:avLst>
                  <a:gd name="adj" fmla="val 853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04"/>
              <p:cNvSpPr/>
              <p:nvPr/>
            </p:nvSpPr>
            <p:spPr>
              <a:xfrm rot="3704721">
                <a:off x="1201860" y="2443767"/>
                <a:ext cx="110879" cy="372947"/>
              </a:xfrm>
              <a:prstGeom prst="moon">
                <a:avLst>
                  <a:gd name="adj" fmla="val 8537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3810000" y="4724400"/>
            <a:ext cx="2186079" cy="1786730"/>
            <a:chOff x="4947889" y="450417"/>
            <a:chExt cx="2186079" cy="1786730"/>
          </a:xfrm>
        </p:grpSpPr>
        <p:sp>
          <p:nvSpPr>
            <p:cNvPr id="107" name="Round Diagonal Corner Rectangle 106"/>
            <p:cNvSpPr/>
            <p:nvPr/>
          </p:nvSpPr>
          <p:spPr>
            <a:xfrm>
              <a:off x="4953000" y="1371600"/>
              <a:ext cx="762000" cy="8382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ound Diagonal Corner Rectangle 107"/>
            <p:cNvSpPr/>
            <p:nvPr/>
          </p:nvSpPr>
          <p:spPr>
            <a:xfrm rot="18577540">
              <a:off x="5671193" y="1437047"/>
              <a:ext cx="762000" cy="8382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 Diagonal Corner Rectangle 108"/>
            <p:cNvSpPr/>
            <p:nvPr/>
          </p:nvSpPr>
          <p:spPr>
            <a:xfrm rot="5814021">
              <a:off x="4985989" y="526016"/>
              <a:ext cx="762000" cy="8382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725297" y="450417"/>
              <a:ext cx="1408671" cy="917064"/>
            </a:xfrm>
            <a:custGeom>
              <a:avLst/>
              <a:gdLst>
                <a:gd name="connsiteX0" fmla="*/ 0 w 1408671"/>
                <a:gd name="connsiteY0" fmla="*/ 917064 h 917064"/>
                <a:gd name="connsiteX1" fmla="*/ 172995 w 1408671"/>
                <a:gd name="connsiteY1" fmla="*/ 884113 h 917064"/>
                <a:gd name="connsiteX2" fmla="*/ 205946 w 1408671"/>
                <a:gd name="connsiteY2" fmla="*/ 875875 h 917064"/>
                <a:gd name="connsiteX3" fmla="*/ 255373 w 1408671"/>
                <a:gd name="connsiteY3" fmla="*/ 859399 h 917064"/>
                <a:gd name="connsiteX4" fmla="*/ 271849 w 1408671"/>
                <a:gd name="connsiteY4" fmla="*/ 834686 h 917064"/>
                <a:gd name="connsiteX5" fmla="*/ 280087 w 1408671"/>
                <a:gd name="connsiteY5" fmla="*/ 801734 h 917064"/>
                <a:gd name="connsiteX6" fmla="*/ 296562 w 1408671"/>
                <a:gd name="connsiteY6" fmla="*/ 735832 h 917064"/>
                <a:gd name="connsiteX7" fmla="*/ 321276 w 1408671"/>
                <a:gd name="connsiteY7" fmla="*/ 636978 h 917064"/>
                <a:gd name="connsiteX8" fmla="*/ 337752 w 1408671"/>
                <a:gd name="connsiteY8" fmla="*/ 612264 h 917064"/>
                <a:gd name="connsiteX9" fmla="*/ 362465 w 1408671"/>
                <a:gd name="connsiteY9" fmla="*/ 562837 h 917064"/>
                <a:gd name="connsiteX10" fmla="*/ 395417 w 1408671"/>
                <a:gd name="connsiteY10" fmla="*/ 496934 h 917064"/>
                <a:gd name="connsiteX11" fmla="*/ 420130 w 1408671"/>
                <a:gd name="connsiteY11" fmla="*/ 472221 h 917064"/>
                <a:gd name="connsiteX12" fmla="*/ 436606 w 1408671"/>
                <a:gd name="connsiteY12" fmla="*/ 447507 h 917064"/>
                <a:gd name="connsiteX13" fmla="*/ 461319 w 1408671"/>
                <a:gd name="connsiteY13" fmla="*/ 431032 h 917064"/>
                <a:gd name="connsiteX14" fmla="*/ 510746 w 1408671"/>
                <a:gd name="connsiteY14" fmla="*/ 381605 h 917064"/>
                <a:gd name="connsiteX15" fmla="*/ 535460 w 1408671"/>
                <a:gd name="connsiteY15" fmla="*/ 356891 h 917064"/>
                <a:gd name="connsiteX16" fmla="*/ 584887 w 1408671"/>
                <a:gd name="connsiteY16" fmla="*/ 332178 h 917064"/>
                <a:gd name="connsiteX17" fmla="*/ 609600 w 1408671"/>
                <a:gd name="connsiteY17" fmla="*/ 323940 h 917064"/>
                <a:gd name="connsiteX18" fmla="*/ 634314 w 1408671"/>
                <a:gd name="connsiteY18" fmla="*/ 307464 h 917064"/>
                <a:gd name="connsiteX19" fmla="*/ 683741 w 1408671"/>
                <a:gd name="connsiteY19" fmla="*/ 290988 h 917064"/>
                <a:gd name="connsiteX20" fmla="*/ 708454 w 1408671"/>
                <a:gd name="connsiteY20" fmla="*/ 282751 h 917064"/>
                <a:gd name="connsiteX21" fmla="*/ 733168 w 1408671"/>
                <a:gd name="connsiteY21" fmla="*/ 274513 h 917064"/>
                <a:gd name="connsiteX22" fmla="*/ 840260 w 1408671"/>
                <a:gd name="connsiteY22" fmla="*/ 258037 h 917064"/>
                <a:gd name="connsiteX23" fmla="*/ 930876 w 1408671"/>
                <a:gd name="connsiteY23" fmla="*/ 233324 h 917064"/>
                <a:gd name="connsiteX24" fmla="*/ 980303 w 1408671"/>
                <a:gd name="connsiteY24" fmla="*/ 216848 h 917064"/>
                <a:gd name="connsiteX25" fmla="*/ 1029730 w 1408671"/>
                <a:gd name="connsiteY25" fmla="*/ 183897 h 917064"/>
                <a:gd name="connsiteX26" fmla="*/ 1062681 w 1408671"/>
                <a:gd name="connsiteY26" fmla="*/ 150945 h 917064"/>
                <a:gd name="connsiteX27" fmla="*/ 1112108 w 1408671"/>
                <a:gd name="connsiteY27" fmla="*/ 117994 h 917064"/>
                <a:gd name="connsiteX28" fmla="*/ 1136822 w 1408671"/>
                <a:gd name="connsiteY28" fmla="*/ 101518 h 917064"/>
                <a:gd name="connsiteX29" fmla="*/ 1161535 w 1408671"/>
                <a:gd name="connsiteY29" fmla="*/ 85042 h 917064"/>
                <a:gd name="connsiteX30" fmla="*/ 1194487 w 1408671"/>
                <a:gd name="connsiteY30" fmla="*/ 60329 h 917064"/>
                <a:gd name="connsiteX31" fmla="*/ 1219200 w 1408671"/>
                <a:gd name="connsiteY31" fmla="*/ 52091 h 917064"/>
                <a:gd name="connsiteX32" fmla="*/ 1243914 w 1408671"/>
                <a:gd name="connsiteY32" fmla="*/ 35615 h 917064"/>
                <a:gd name="connsiteX33" fmla="*/ 1309817 w 1408671"/>
                <a:gd name="connsiteY33" fmla="*/ 19140 h 917064"/>
                <a:gd name="connsiteX34" fmla="*/ 1408671 w 1408671"/>
                <a:gd name="connsiteY34" fmla="*/ 2664 h 91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408671" h="917064">
                  <a:moveTo>
                    <a:pt x="0" y="917064"/>
                  </a:moveTo>
                  <a:lnTo>
                    <a:pt x="172995" y="884113"/>
                  </a:lnTo>
                  <a:cubicBezTo>
                    <a:pt x="184097" y="881893"/>
                    <a:pt x="195102" y="879128"/>
                    <a:pt x="205946" y="875875"/>
                  </a:cubicBezTo>
                  <a:cubicBezTo>
                    <a:pt x="222580" y="870885"/>
                    <a:pt x="255373" y="859399"/>
                    <a:pt x="255373" y="859399"/>
                  </a:cubicBezTo>
                  <a:cubicBezTo>
                    <a:pt x="260865" y="851161"/>
                    <a:pt x="267949" y="843786"/>
                    <a:pt x="271849" y="834686"/>
                  </a:cubicBezTo>
                  <a:cubicBezTo>
                    <a:pt x="276309" y="824279"/>
                    <a:pt x="276977" y="812620"/>
                    <a:pt x="280087" y="801734"/>
                  </a:cubicBezTo>
                  <a:cubicBezTo>
                    <a:pt x="294379" y="751712"/>
                    <a:pt x="284000" y="804927"/>
                    <a:pt x="296562" y="735832"/>
                  </a:cubicBezTo>
                  <a:cubicBezTo>
                    <a:pt x="301194" y="710354"/>
                    <a:pt x="306236" y="659538"/>
                    <a:pt x="321276" y="636978"/>
                  </a:cubicBezTo>
                  <a:lnTo>
                    <a:pt x="337752" y="612264"/>
                  </a:lnTo>
                  <a:cubicBezTo>
                    <a:pt x="354454" y="562155"/>
                    <a:pt x="335091" y="613023"/>
                    <a:pt x="362465" y="562837"/>
                  </a:cubicBezTo>
                  <a:cubicBezTo>
                    <a:pt x="374226" y="541275"/>
                    <a:pt x="378050" y="514301"/>
                    <a:pt x="395417" y="496934"/>
                  </a:cubicBezTo>
                  <a:cubicBezTo>
                    <a:pt x="403655" y="488696"/>
                    <a:pt x="412672" y="481171"/>
                    <a:pt x="420130" y="472221"/>
                  </a:cubicBezTo>
                  <a:cubicBezTo>
                    <a:pt x="426468" y="464615"/>
                    <a:pt x="429605" y="454508"/>
                    <a:pt x="436606" y="447507"/>
                  </a:cubicBezTo>
                  <a:cubicBezTo>
                    <a:pt x="443607" y="440506"/>
                    <a:pt x="453919" y="437609"/>
                    <a:pt x="461319" y="431032"/>
                  </a:cubicBezTo>
                  <a:cubicBezTo>
                    <a:pt x="478734" y="415552"/>
                    <a:pt x="494270" y="398081"/>
                    <a:pt x="510746" y="381605"/>
                  </a:cubicBezTo>
                  <a:cubicBezTo>
                    <a:pt x="518984" y="373367"/>
                    <a:pt x="524408" y="360575"/>
                    <a:pt x="535460" y="356891"/>
                  </a:cubicBezTo>
                  <a:cubicBezTo>
                    <a:pt x="597576" y="336185"/>
                    <a:pt x="521010" y="364116"/>
                    <a:pt x="584887" y="332178"/>
                  </a:cubicBezTo>
                  <a:cubicBezTo>
                    <a:pt x="592654" y="328295"/>
                    <a:pt x="601833" y="327823"/>
                    <a:pt x="609600" y="323940"/>
                  </a:cubicBezTo>
                  <a:cubicBezTo>
                    <a:pt x="618456" y="319512"/>
                    <a:pt x="625267" y="311485"/>
                    <a:pt x="634314" y="307464"/>
                  </a:cubicBezTo>
                  <a:cubicBezTo>
                    <a:pt x="650184" y="300411"/>
                    <a:pt x="667265" y="296480"/>
                    <a:pt x="683741" y="290988"/>
                  </a:cubicBezTo>
                  <a:lnTo>
                    <a:pt x="708454" y="282751"/>
                  </a:lnTo>
                  <a:cubicBezTo>
                    <a:pt x="716692" y="280005"/>
                    <a:pt x="724603" y="275941"/>
                    <a:pt x="733168" y="274513"/>
                  </a:cubicBezTo>
                  <a:cubicBezTo>
                    <a:pt x="801748" y="263083"/>
                    <a:pt x="766060" y="268637"/>
                    <a:pt x="840260" y="258037"/>
                  </a:cubicBezTo>
                  <a:cubicBezTo>
                    <a:pt x="989625" y="208248"/>
                    <a:pt x="802795" y="268255"/>
                    <a:pt x="930876" y="233324"/>
                  </a:cubicBezTo>
                  <a:cubicBezTo>
                    <a:pt x="947631" y="228755"/>
                    <a:pt x="965853" y="226481"/>
                    <a:pt x="980303" y="216848"/>
                  </a:cubicBezTo>
                  <a:cubicBezTo>
                    <a:pt x="996779" y="205864"/>
                    <a:pt x="1015729" y="197899"/>
                    <a:pt x="1029730" y="183897"/>
                  </a:cubicBezTo>
                  <a:cubicBezTo>
                    <a:pt x="1040714" y="172913"/>
                    <a:pt x="1050551" y="160649"/>
                    <a:pt x="1062681" y="150945"/>
                  </a:cubicBezTo>
                  <a:cubicBezTo>
                    <a:pt x="1078143" y="138575"/>
                    <a:pt x="1095632" y="128978"/>
                    <a:pt x="1112108" y="117994"/>
                  </a:cubicBezTo>
                  <a:lnTo>
                    <a:pt x="1136822" y="101518"/>
                  </a:lnTo>
                  <a:cubicBezTo>
                    <a:pt x="1145060" y="96026"/>
                    <a:pt x="1153614" y="90982"/>
                    <a:pt x="1161535" y="85042"/>
                  </a:cubicBezTo>
                  <a:cubicBezTo>
                    <a:pt x="1172519" y="76804"/>
                    <a:pt x="1182566" y="67141"/>
                    <a:pt x="1194487" y="60329"/>
                  </a:cubicBezTo>
                  <a:cubicBezTo>
                    <a:pt x="1202026" y="56021"/>
                    <a:pt x="1211433" y="55974"/>
                    <a:pt x="1219200" y="52091"/>
                  </a:cubicBezTo>
                  <a:cubicBezTo>
                    <a:pt x="1228056" y="47663"/>
                    <a:pt x="1235058" y="40043"/>
                    <a:pt x="1243914" y="35615"/>
                  </a:cubicBezTo>
                  <a:cubicBezTo>
                    <a:pt x="1261909" y="26618"/>
                    <a:pt x="1292366" y="23167"/>
                    <a:pt x="1309817" y="19140"/>
                  </a:cubicBezTo>
                  <a:cubicBezTo>
                    <a:pt x="1392756" y="0"/>
                    <a:pt x="1349980" y="2664"/>
                    <a:pt x="1408671" y="2664"/>
                  </a:cubicBezTo>
                </a:path>
              </a:pathLst>
            </a:cu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5715000" y="1295400"/>
              <a:ext cx="304800" cy="533400"/>
            </a:xfrm>
            <a:prstGeom prst="ellipse">
              <a:avLst/>
            </a:prstGeom>
            <a:solidFill>
              <a:srgbClr val="8127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609600"/>
            <a:ext cx="1082621" cy="2787778"/>
            <a:chOff x="838200" y="1295400"/>
            <a:chExt cx="1082621" cy="2787778"/>
          </a:xfrm>
        </p:grpSpPr>
        <p:sp>
          <p:nvSpPr>
            <p:cNvPr id="3" name="Round Diagonal Corner Rectangle 2"/>
            <p:cNvSpPr/>
            <p:nvPr/>
          </p:nvSpPr>
          <p:spPr>
            <a:xfrm rot="374476">
              <a:off x="1468467" y="3375177"/>
              <a:ext cx="433691" cy="40385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uble Wave 3"/>
            <p:cNvSpPr/>
            <p:nvPr/>
          </p:nvSpPr>
          <p:spPr>
            <a:xfrm rot="16200000">
              <a:off x="509861" y="3054478"/>
              <a:ext cx="1828800" cy="228600"/>
            </a:xfrm>
            <a:prstGeom prst="doubleWave">
              <a:avLst>
                <a:gd name="adj1" fmla="val 6250"/>
                <a:gd name="adj2" fmla="val 5449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Moon 4"/>
            <p:cNvSpPr/>
            <p:nvPr/>
          </p:nvSpPr>
          <p:spPr>
            <a:xfrm rot="15283138">
              <a:off x="1256818" y="1925646"/>
              <a:ext cx="457201" cy="870805"/>
            </a:xfrm>
            <a:prstGeom prst="moon">
              <a:avLst>
                <a:gd name="adj" fmla="val 85379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Moon 5"/>
            <p:cNvSpPr/>
            <p:nvPr/>
          </p:nvSpPr>
          <p:spPr>
            <a:xfrm rot="8998521">
              <a:off x="1330838" y="1295400"/>
              <a:ext cx="561219" cy="843106"/>
            </a:xfrm>
            <a:prstGeom prst="moon">
              <a:avLst>
                <a:gd name="adj" fmla="val 85379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/>
            <p:cNvSpPr/>
            <p:nvPr/>
          </p:nvSpPr>
          <p:spPr>
            <a:xfrm rot="1993569">
              <a:off x="881850" y="1374228"/>
              <a:ext cx="323567" cy="629082"/>
            </a:xfrm>
            <a:prstGeom prst="moon">
              <a:avLst>
                <a:gd name="adj" fmla="val 85379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/>
            <p:cNvSpPr/>
            <p:nvPr/>
          </p:nvSpPr>
          <p:spPr>
            <a:xfrm rot="1065491">
              <a:off x="1233422" y="1677466"/>
              <a:ext cx="299367" cy="544224"/>
            </a:xfrm>
            <a:prstGeom prst="moon">
              <a:avLst>
                <a:gd name="adj" fmla="val 8501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Moon 8"/>
            <p:cNvSpPr/>
            <p:nvPr/>
          </p:nvSpPr>
          <p:spPr>
            <a:xfrm rot="13840570">
              <a:off x="1227483" y="1793384"/>
              <a:ext cx="487886" cy="608804"/>
            </a:xfrm>
            <a:prstGeom prst="moon">
              <a:avLst>
                <a:gd name="adj" fmla="val 8501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oon 9"/>
            <p:cNvSpPr/>
            <p:nvPr/>
          </p:nvSpPr>
          <p:spPr>
            <a:xfrm rot="1065491">
              <a:off x="1024520" y="1677466"/>
              <a:ext cx="299367" cy="544224"/>
            </a:xfrm>
            <a:prstGeom prst="moon">
              <a:avLst>
                <a:gd name="adj" fmla="val 8501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oon 10"/>
            <p:cNvSpPr/>
            <p:nvPr/>
          </p:nvSpPr>
          <p:spPr>
            <a:xfrm rot="8865563">
              <a:off x="1373816" y="1522726"/>
              <a:ext cx="289729" cy="608804"/>
            </a:xfrm>
            <a:prstGeom prst="moon">
              <a:avLst>
                <a:gd name="adj" fmla="val 8501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Moon 11"/>
            <p:cNvSpPr/>
            <p:nvPr/>
          </p:nvSpPr>
          <p:spPr>
            <a:xfrm rot="5400000">
              <a:off x="1167301" y="1330238"/>
              <a:ext cx="457201" cy="629082"/>
            </a:xfrm>
            <a:prstGeom prst="moon">
              <a:avLst>
                <a:gd name="adj" fmla="val 54714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Moon 12"/>
            <p:cNvSpPr/>
            <p:nvPr/>
          </p:nvSpPr>
          <p:spPr>
            <a:xfrm rot="12757034">
              <a:off x="1416842" y="1818713"/>
              <a:ext cx="457201" cy="629082"/>
            </a:xfrm>
            <a:prstGeom prst="moon">
              <a:avLst>
                <a:gd name="adj" fmla="val 54714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Moon 13"/>
            <p:cNvSpPr/>
            <p:nvPr/>
          </p:nvSpPr>
          <p:spPr>
            <a:xfrm rot="19533014">
              <a:off x="838200" y="1871330"/>
              <a:ext cx="457201" cy="629082"/>
            </a:xfrm>
            <a:prstGeom prst="moon">
              <a:avLst>
                <a:gd name="adj" fmla="val 875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2578170">
              <a:off x="1048084" y="2882356"/>
              <a:ext cx="297149" cy="28563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Diagonal Corner Rectangle 15"/>
            <p:cNvSpPr/>
            <p:nvPr/>
          </p:nvSpPr>
          <p:spPr>
            <a:xfrm rot="3420688">
              <a:off x="903025" y="3288479"/>
              <a:ext cx="416934" cy="3810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 Diagonal Corner Rectangle 16"/>
            <p:cNvSpPr/>
            <p:nvPr/>
          </p:nvSpPr>
          <p:spPr>
            <a:xfrm rot="946623">
              <a:off x="1470991" y="3093592"/>
              <a:ext cx="366027" cy="22131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oon 17"/>
            <p:cNvSpPr/>
            <p:nvPr/>
          </p:nvSpPr>
          <p:spPr>
            <a:xfrm rot="19062423">
              <a:off x="1053134" y="1834086"/>
              <a:ext cx="244218" cy="590764"/>
            </a:xfrm>
            <a:prstGeom prst="moon">
              <a:avLst>
                <a:gd name="adj" fmla="val 85379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oon 18"/>
            <p:cNvSpPr/>
            <p:nvPr/>
          </p:nvSpPr>
          <p:spPr>
            <a:xfrm rot="7710413">
              <a:off x="1541758" y="2512350"/>
              <a:ext cx="143415" cy="309301"/>
            </a:xfrm>
            <a:prstGeom prst="moon">
              <a:avLst>
                <a:gd name="adj" fmla="val 85379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Moon 19"/>
            <p:cNvSpPr/>
            <p:nvPr/>
          </p:nvSpPr>
          <p:spPr>
            <a:xfrm rot="3704721">
              <a:off x="1201860" y="2443767"/>
              <a:ext cx="110879" cy="372947"/>
            </a:xfrm>
            <a:prstGeom prst="moon">
              <a:avLst>
                <a:gd name="adj" fmla="val 85379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474347" y="1354699"/>
            <a:ext cx="2590800" cy="1583760"/>
            <a:chOff x="2438400" y="2226240"/>
            <a:chExt cx="3224189" cy="2067290"/>
          </a:xfrm>
        </p:grpSpPr>
        <p:grpSp>
          <p:nvGrpSpPr>
            <p:cNvPr id="22" name="Group 134"/>
            <p:cNvGrpSpPr/>
            <p:nvPr/>
          </p:nvGrpSpPr>
          <p:grpSpPr>
            <a:xfrm>
              <a:off x="3352800" y="2743200"/>
              <a:ext cx="685800" cy="685800"/>
              <a:chOff x="6657813" y="3290427"/>
              <a:chExt cx="733587" cy="748173"/>
            </a:xfrm>
          </p:grpSpPr>
          <p:sp>
            <p:nvSpPr>
              <p:cNvPr id="100" name="Teardrop 99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ardrop 100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ardrop 101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ardrop 102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5400000">
              <a:off x="4922872" y="2544728"/>
              <a:ext cx="152401" cy="9214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76"/>
            <p:cNvGrpSpPr/>
            <p:nvPr/>
          </p:nvGrpSpPr>
          <p:grpSpPr>
            <a:xfrm>
              <a:off x="3352800" y="3276600"/>
              <a:ext cx="733587" cy="748173"/>
              <a:chOff x="6657813" y="3290427"/>
              <a:chExt cx="733587" cy="748173"/>
            </a:xfrm>
          </p:grpSpPr>
          <p:sp>
            <p:nvSpPr>
              <p:cNvPr id="94" name="Teardrop 93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ardrop 94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ardrop 95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ardrop 96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77"/>
            <p:cNvGrpSpPr/>
            <p:nvPr/>
          </p:nvGrpSpPr>
          <p:grpSpPr>
            <a:xfrm>
              <a:off x="3810000" y="3276600"/>
              <a:ext cx="733587" cy="748173"/>
              <a:chOff x="6657813" y="3290427"/>
              <a:chExt cx="733587" cy="748173"/>
            </a:xfrm>
          </p:grpSpPr>
          <p:sp>
            <p:nvSpPr>
              <p:cNvPr id="88" name="Teardrop 87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ardrop 88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ardrop 89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eardrop 90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84"/>
            <p:cNvGrpSpPr/>
            <p:nvPr/>
          </p:nvGrpSpPr>
          <p:grpSpPr>
            <a:xfrm>
              <a:off x="4572000" y="2743200"/>
              <a:ext cx="733587" cy="748173"/>
              <a:chOff x="6657813" y="3290427"/>
              <a:chExt cx="733587" cy="748173"/>
            </a:xfrm>
          </p:grpSpPr>
          <p:sp>
            <p:nvSpPr>
              <p:cNvPr id="82" name="Teardrop 81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ardrop 82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ardrop 83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ardrop 84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91"/>
            <p:cNvGrpSpPr/>
            <p:nvPr/>
          </p:nvGrpSpPr>
          <p:grpSpPr>
            <a:xfrm>
              <a:off x="3810000" y="2895600"/>
              <a:ext cx="523001" cy="533400"/>
              <a:chOff x="6657813" y="3290427"/>
              <a:chExt cx="733587" cy="748173"/>
            </a:xfrm>
          </p:grpSpPr>
          <p:sp>
            <p:nvSpPr>
              <p:cNvPr id="76" name="Teardrop 75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ardrop 76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ardrop 77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ardrop 78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98"/>
            <p:cNvGrpSpPr/>
            <p:nvPr/>
          </p:nvGrpSpPr>
          <p:grpSpPr>
            <a:xfrm>
              <a:off x="4114800" y="2514600"/>
              <a:ext cx="733587" cy="748173"/>
              <a:chOff x="6657813" y="3290427"/>
              <a:chExt cx="733587" cy="748173"/>
            </a:xfrm>
          </p:grpSpPr>
          <p:sp>
            <p:nvSpPr>
              <p:cNvPr id="70" name="Teardrop 69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ardrop 70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ardrop 71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ardrop 72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105"/>
            <p:cNvGrpSpPr/>
            <p:nvPr/>
          </p:nvGrpSpPr>
          <p:grpSpPr>
            <a:xfrm>
              <a:off x="4343400" y="3124200"/>
              <a:ext cx="533400" cy="544006"/>
              <a:chOff x="6657813" y="3290427"/>
              <a:chExt cx="733587" cy="748173"/>
            </a:xfrm>
          </p:grpSpPr>
          <p:sp>
            <p:nvSpPr>
              <p:cNvPr id="64" name="Teardrop 63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ardrop 64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ardrop 65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ardrop 66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112"/>
            <p:cNvGrpSpPr/>
            <p:nvPr/>
          </p:nvGrpSpPr>
          <p:grpSpPr>
            <a:xfrm rot="2584747">
              <a:off x="5002121" y="2226240"/>
              <a:ext cx="228600" cy="457200"/>
              <a:chOff x="6657813" y="3290427"/>
              <a:chExt cx="733587" cy="748173"/>
            </a:xfrm>
          </p:grpSpPr>
          <p:sp>
            <p:nvSpPr>
              <p:cNvPr id="58" name="Teardrop 57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ardrop 58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ardrop 59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ardrop 60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119"/>
            <p:cNvGrpSpPr/>
            <p:nvPr/>
          </p:nvGrpSpPr>
          <p:grpSpPr>
            <a:xfrm>
              <a:off x="4495800" y="2590800"/>
              <a:ext cx="533400" cy="544006"/>
              <a:chOff x="6657813" y="3290427"/>
              <a:chExt cx="733587" cy="748173"/>
            </a:xfrm>
          </p:grpSpPr>
          <p:sp>
            <p:nvSpPr>
              <p:cNvPr id="52" name="Teardrop 51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ardrop 52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ardrop 53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ardrop 54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126"/>
            <p:cNvGrpSpPr/>
            <p:nvPr/>
          </p:nvGrpSpPr>
          <p:grpSpPr>
            <a:xfrm rot="4350087">
              <a:off x="5319689" y="2463746"/>
              <a:ext cx="228600" cy="457200"/>
              <a:chOff x="6657813" y="3290427"/>
              <a:chExt cx="733587" cy="748173"/>
            </a:xfrm>
          </p:grpSpPr>
          <p:sp>
            <p:nvSpPr>
              <p:cNvPr id="46" name="Teardrop 45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ardrop 48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ound Diagonal Corner Rectangle 32"/>
            <p:cNvSpPr/>
            <p:nvPr/>
          </p:nvSpPr>
          <p:spPr>
            <a:xfrm rot="5400000">
              <a:off x="5151472" y="2697128"/>
              <a:ext cx="152401" cy="9214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590800" y="3713018"/>
              <a:ext cx="928255" cy="325582"/>
            </a:xfrm>
            <a:custGeom>
              <a:avLst/>
              <a:gdLst>
                <a:gd name="connsiteX0" fmla="*/ 840510 w 840510"/>
                <a:gd name="connsiteY0" fmla="*/ 0 h 240146"/>
                <a:gd name="connsiteX1" fmla="*/ 572655 w 840510"/>
                <a:gd name="connsiteY1" fmla="*/ 9237 h 240146"/>
                <a:gd name="connsiteX2" fmla="*/ 544946 w 840510"/>
                <a:gd name="connsiteY2" fmla="*/ 18473 h 240146"/>
                <a:gd name="connsiteX3" fmla="*/ 498764 w 840510"/>
                <a:gd name="connsiteY3" fmla="*/ 27709 h 240146"/>
                <a:gd name="connsiteX4" fmla="*/ 443346 w 840510"/>
                <a:gd name="connsiteY4" fmla="*/ 46182 h 240146"/>
                <a:gd name="connsiteX5" fmla="*/ 415637 w 840510"/>
                <a:gd name="connsiteY5" fmla="*/ 55418 h 240146"/>
                <a:gd name="connsiteX6" fmla="*/ 350982 w 840510"/>
                <a:gd name="connsiteY6" fmla="*/ 73891 h 240146"/>
                <a:gd name="connsiteX7" fmla="*/ 323273 w 840510"/>
                <a:gd name="connsiteY7" fmla="*/ 92364 h 240146"/>
                <a:gd name="connsiteX8" fmla="*/ 286328 w 840510"/>
                <a:gd name="connsiteY8" fmla="*/ 101600 h 240146"/>
                <a:gd name="connsiteX9" fmla="*/ 230910 w 840510"/>
                <a:gd name="connsiteY9" fmla="*/ 120073 h 240146"/>
                <a:gd name="connsiteX10" fmla="*/ 203200 w 840510"/>
                <a:gd name="connsiteY10" fmla="*/ 129309 h 240146"/>
                <a:gd name="connsiteX11" fmla="*/ 138546 w 840510"/>
                <a:gd name="connsiteY11" fmla="*/ 166255 h 240146"/>
                <a:gd name="connsiteX12" fmla="*/ 110837 w 840510"/>
                <a:gd name="connsiteY12" fmla="*/ 184727 h 240146"/>
                <a:gd name="connsiteX13" fmla="*/ 55419 w 840510"/>
                <a:gd name="connsiteY13" fmla="*/ 203200 h 240146"/>
                <a:gd name="connsiteX14" fmla="*/ 0 w 840510"/>
                <a:gd name="connsiteY14" fmla="*/ 240146 h 24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0510" h="240146">
                  <a:moveTo>
                    <a:pt x="840510" y="0"/>
                  </a:moveTo>
                  <a:cubicBezTo>
                    <a:pt x="751225" y="3079"/>
                    <a:pt x="661819" y="3664"/>
                    <a:pt x="572655" y="9237"/>
                  </a:cubicBezTo>
                  <a:cubicBezTo>
                    <a:pt x="562938" y="9844"/>
                    <a:pt x="554391" y="16112"/>
                    <a:pt x="544946" y="18473"/>
                  </a:cubicBezTo>
                  <a:cubicBezTo>
                    <a:pt x="529716" y="22280"/>
                    <a:pt x="513910" y="23578"/>
                    <a:pt x="498764" y="27709"/>
                  </a:cubicBezTo>
                  <a:cubicBezTo>
                    <a:pt x="479978" y="32832"/>
                    <a:pt x="461819" y="40024"/>
                    <a:pt x="443346" y="46182"/>
                  </a:cubicBezTo>
                  <a:cubicBezTo>
                    <a:pt x="434110" y="49261"/>
                    <a:pt x="425082" y="53057"/>
                    <a:pt x="415637" y="55418"/>
                  </a:cubicBezTo>
                  <a:cubicBezTo>
                    <a:pt x="369246" y="67016"/>
                    <a:pt x="390734" y="60641"/>
                    <a:pt x="350982" y="73891"/>
                  </a:cubicBezTo>
                  <a:cubicBezTo>
                    <a:pt x="341746" y="80049"/>
                    <a:pt x="333476" y="87991"/>
                    <a:pt x="323273" y="92364"/>
                  </a:cubicBezTo>
                  <a:cubicBezTo>
                    <a:pt x="311605" y="97364"/>
                    <a:pt x="298487" y="97952"/>
                    <a:pt x="286328" y="101600"/>
                  </a:cubicBezTo>
                  <a:cubicBezTo>
                    <a:pt x="267677" y="107195"/>
                    <a:pt x="249383" y="113915"/>
                    <a:pt x="230910" y="120073"/>
                  </a:cubicBezTo>
                  <a:lnTo>
                    <a:pt x="203200" y="129309"/>
                  </a:lnTo>
                  <a:cubicBezTo>
                    <a:pt x="135702" y="174309"/>
                    <a:pt x="220562" y="119389"/>
                    <a:pt x="138546" y="166255"/>
                  </a:cubicBezTo>
                  <a:cubicBezTo>
                    <a:pt x="128908" y="171762"/>
                    <a:pt x="120981" y="180219"/>
                    <a:pt x="110837" y="184727"/>
                  </a:cubicBezTo>
                  <a:cubicBezTo>
                    <a:pt x="93043" y="192635"/>
                    <a:pt x="55419" y="203200"/>
                    <a:pt x="55419" y="203200"/>
                  </a:cubicBezTo>
                  <a:lnTo>
                    <a:pt x="0" y="240146"/>
                  </a:lnTo>
                </a:path>
              </a:pathLst>
            </a:custGeom>
            <a:ln w="635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Heart 34"/>
            <p:cNvSpPr/>
            <p:nvPr/>
          </p:nvSpPr>
          <p:spPr>
            <a:xfrm rot="5400000">
              <a:off x="2592555" y="3274845"/>
              <a:ext cx="530197" cy="838508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Heart 35"/>
            <p:cNvSpPr/>
            <p:nvPr/>
          </p:nvSpPr>
          <p:spPr>
            <a:xfrm rot="15239416">
              <a:off x="3420587" y="3909446"/>
              <a:ext cx="357656" cy="410511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 rot="14535958">
              <a:off x="2960355" y="3647679"/>
              <a:ext cx="538678" cy="643872"/>
            </a:xfrm>
            <a:custGeom>
              <a:avLst/>
              <a:gdLst>
                <a:gd name="connsiteX0" fmla="*/ 840510 w 840510"/>
                <a:gd name="connsiteY0" fmla="*/ 0 h 240146"/>
                <a:gd name="connsiteX1" fmla="*/ 572655 w 840510"/>
                <a:gd name="connsiteY1" fmla="*/ 9237 h 240146"/>
                <a:gd name="connsiteX2" fmla="*/ 544946 w 840510"/>
                <a:gd name="connsiteY2" fmla="*/ 18473 h 240146"/>
                <a:gd name="connsiteX3" fmla="*/ 498764 w 840510"/>
                <a:gd name="connsiteY3" fmla="*/ 27709 h 240146"/>
                <a:gd name="connsiteX4" fmla="*/ 443346 w 840510"/>
                <a:gd name="connsiteY4" fmla="*/ 46182 h 240146"/>
                <a:gd name="connsiteX5" fmla="*/ 415637 w 840510"/>
                <a:gd name="connsiteY5" fmla="*/ 55418 h 240146"/>
                <a:gd name="connsiteX6" fmla="*/ 350982 w 840510"/>
                <a:gd name="connsiteY6" fmla="*/ 73891 h 240146"/>
                <a:gd name="connsiteX7" fmla="*/ 323273 w 840510"/>
                <a:gd name="connsiteY7" fmla="*/ 92364 h 240146"/>
                <a:gd name="connsiteX8" fmla="*/ 286328 w 840510"/>
                <a:gd name="connsiteY8" fmla="*/ 101600 h 240146"/>
                <a:gd name="connsiteX9" fmla="*/ 230910 w 840510"/>
                <a:gd name="connsiteY9" fmla="*/ 120073 h 240146"/>
                <a:gd name="connsiteX10" fmla="*/ 203200 w 840510"/>
                <a:gd name="connsiteY10" fmla="*/ 129309 h 240146"/>
                <a:gd name="connsiteX11" fmla="*/ 138546 w 840510"/>
                <a:gd name="connsiteY11" fmla="*/ 166255 h 240146"/>
                <a:gd name="connsiteX12" fmla="*/ 110837 w 840510"/>
                <a:gd name="connsiteY12" fmla="*/ 184727 h 240146"/>
                <a:gd name="connsiteX13" fmla="*/ 55419 w 840510"/>
                <a:gd name="connsiteY13" fmla="*/ 203200 h 240146"/>
                <a:gd name="connsiteX14" fmla="*/ 0 w 840510"/>
                <a:gd name="connsiteY14" fmla="*/ 240146 h 24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0510" h="240146">
                  <a:moveTo>
                    <a:pt x="840510" y="0"/>
                  </a:moveTo>
                  <a:cubicBezTo>
                    <a:pt x="751225" y="3079"/>
                    <a:pt x="661819" y="3664"/>
                    <a:pt x="572655" y="9237"/>
                  </a:cubicBezTo>
                  <a:cubicBezTo>
                    <a:pt x="562938" y="9844"/>
                    <a:pt x="554391" y="16112"/>
                    <a:pt x="544946" y="18473"/>
                  </a:cubicBezTo>
                  <a:cubicBezTo>
                    <a:pt x="529716" y="22280"/>
                    <a:pt x="513910" y="23578"/>
                    <a:pt x="498764" y="27709"/>
                  </a:cubicBezTo>
                  <a:cubicBezTo>
                    <a:pt x="479978" y="32832"/>
                    <a:pt x="461819" y="40024"/>
                    <a:pt x="443346" y="46182"/>
                  </a:cubicBezTo>
                  <a:cubicBezTo>
                    <a:pt x="434110" y="49261"/>
                    <a:pt x="425082" y="53057"/>
                    <a:pt x="415637" y="55418"/>
                  </a:cubicBezTo>
                  <a:cubicBezTo>
                    <a:pt x="369246" y="67016"/>
                    <a:pt x="390734" y="60641"/>
                    <a:pt x="350982" y="73891"/>
                  </a:cubicBezTo>
                  <a:cubicBezTo>
                    <a:pt x="341746" y="80049"/>
                    <a:pt x="333476" y="87991"/>
                    <a:pt x="323273" y="92364"/>
                  </a:cubicBezTo>
                  <a:cubicBezTo>
                    <a:pt x="311605" y="97364"/>
                    <a:pt x="298487" y="97952"/>
                    <a:pt x="286328" y="101600"/>
                  </a:cubicBezTo>
                  <a:cubicBezTo>
                    <a:pt x="267677" y="107195"/>
                    <a:pt x="249383" y="113915"/>
                    <a:pt x="230910" y="120073"/>
                  </a:cubicBezTo>
                  <a:lnTo>
                    <a:pt x="203200" y="129309"/>
                  </a:lnTo>
                  <a:cubicBezTo>
                    <a:pt x="135702" y="174309"/>
                    <a:pt x="220562" y="119389"/>
                    <a:pt x="138546" y="166255"/>
                  </a:cubicBezTo>
                  <a:cubicBezTo>
                    <a:pt x="128908" y="171762"/>
                    <a:pt x="120981" y="180219"/>
                    <a:pt x="110837" y="184727"/>
                  </a:cubicBezTo>
                  <a:cubicBezTo>
                    <a:pt x="93043" y="192635"/>
                    <a:pt x="55419" y="203200"/>
                    <a:pt x="55419" y="203200"/>
                  </a:cubicBezTo>
                  <a:lnTo>
                    <a:pt x="0" y="240146"/>
                  </a:lnTo>
                </a:path>
              </a:pathLst>
            </a:custGeom>
            <a:ln w="635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 rot="1371074">
              <a:off x="2981641" y="3768497"/>
              <a:ext cx="606136" cy="173182"/>
            </a:xfrm>
            <a:custGeom>
              <a:avLst/>
              <a:gdLst>
                <a:gd name="connsiteX0" fmla="*/ 840510 w 840510"/>
                <a:gd name="connsiteY0" fmla="*/ 0 h 240146"/>
                <a:gd name="connsiteX1" fmla="*/ 572655 w 840510"/>
                <a:gd name="connsiteY1" fmla="*/ 9237 h 240146"/>
                <a:gd name="connsiteX2" fmla="*/ 544946 w 840510"/>
                <a:gd name="connsiteY2" fmla="*/ 18473 h 240146"/>
                <a:gd name="connsiteX3" fmla="*/ 498764 w 840510"/>
                <a:gd name="connsiteY3" fmla="*/ 27709 h 240146"/>
                <a:gd name="connsiteX4" fmla="*/ 443346 w 840510"/>
                <a:gd name="connsiteY4" fmla="*/ 46182 h 240146"/>
                <a:gd name="connsiteX5" fmla="*/ 415637 w 840510"/>
                <a:gd name="connsiteY5" fmla="*/ 55418 h 240146"/>
                <a:gd name="connsiteX6" fmla="*/ 350982 w 840510"/>
                <a:gd name="connsiteY6" fmla="*/ 73891 h 240146"/>
                <a:gd name="connsiteX7" fmla="*/ 323273 w 840510"/>
                <a:gd name="connsiteY7" fmla="*/ 92364 h 240146"/>
                <a:gd name="connsiteX8" fmla="*/ 286328 w 840510"/>
                <a:gd name="connsiteY8" fmla="*/ 101600 h 240146"/>
                <a:gd name="connsiteX9" fmla="*/ 230910 w 840510"/>
                <a:gd name="connsiteY9" fmla="*/ 120073 h 240146"/>
                <a:gd name="connsiteX10" fmla="*/ 203200 w 840510"/>
                <a:gd name="connsiteY10" fmla="*/ 129309 h 240146"/>
                <a:gd name="connsiteX11" fmla="*/ 138546 w 840510"/>
                <a:gd name="connsiteY11" fmla="*/ 166255 h 240146"/>
                <a:gd name="connsiteX12" fmla="*/ 110837 w 840510"/>
                <a:gd name="connsiteY12" fmla="*/ 184727 h 240146"/>
                <a:gd name="connsiteX13" fmla="*/ 55419 w 840510"/>
                <a:gd name="connsiteY13" fmla="*/ 203200 h 240146"/>
                <a:gd name="connsiteX14" fmla="*/ 0 w 840510"/>
                <a:gd name="connsiteY14" fmla="*/ 240146 h 24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0510" h="240146">
                  <a:moveTo>
                    <a:pt x="840510" y="0"/>
                  </a:moveTo>
                  <a:cubicBezTo>
                    <a:pt x="751225" y="3079"/>
                    <a:pt x="661819" y="3664"/>
                    <a:pt x="572655" y="9237"/>
                  </a:cubicBezTo>
                  <a:cubicBezTo>
                    <a:pt x="562938" y="9844"/>
                    <a:pt x="554391" y="16112"/>
                    <a:pt x="544946" y="18473"/>
                  </a:cubicBezTo>
                  <a:cubicBezTo>
                    <a:pt x="529716" y="22280"/>
                    <a:pt x="513910" y="23578"/>
                    <a:pt x="498764" y="27709"/>
                  </a:cubicBezTo>
                  <a:cubicBezTo>
                    <a:pt x="479978" y="32832"/>
                    <a:pt x="461819" y="40024"/>
                    <a:pt x="443346" y="46182"/>
                  </a:cubicBezTo>
                  <a:cubicBezTo>
                    <a:pt x="434110" y="49261"/>
                    <a:pt x="425082" y="53057"/>
                    <a:pt x="415637" y="55418"/>
                  </a:cubicBezTo>
                  <a:cubicBezTo>
                    <a:pt x="369246" y="67016"/>
                    <a:pt x="390734" y="60641"/>
                    <a:pt x="350982" y="73891"/>
                  </a:cubicBezTo>
                  <a:cubicBezTo>
                    <a:pt x="341746" y="80049"/>
                    <a:pt x="333476" y="87991"/>
                    <a:pt x="323273" y="92364"/>
                  </a:cubicBezTo>
                  <a:cubicBezTo>
                    <a:pt x="311605" y="97364"/>
                    <a:pt x="298487" y="97952"/>
                    <a:pt x="286328" y="101600"/>
                  </a:cubicBezTo>
                  <a:cubicBezTo>
                    <a:pt x="267677" y="107195"/>
                    <a:pt x="249383" y="113915"/>
                    <a:pt x="230910" y="120073"/>
                  </a:cubicBezTo>
                  <a:lnTo>
                    <a:pt x="203200" y="129309"/>
                  </a:lnTo>
                  <a:cubicBezTo>
                    <a:pt x="135702" y="174309"/>
                    <a:pt x="220562" y="119389"/>
                    <a:pt x="138546" y="166255"/>
                  </a:cubicBezTo>
                  <a:cubicBezTo>
                    <a:pt x="128908" y="171762"/>
                    <a:pt x="120981" y="180219"/>
                    <a:pt x="110837" y="184727"/>
                  </a:cubicBezTo>
                  <a:cubicBezTo>
                    <a:pt x="93043" y="192635"/>
                    <a:pt x="55419" y="203200"/>
                    <a:pt x="55419" y="203200"/>
                  </a:cubicBezTo>
                  <a:lnTo>
                    <a:pt x="0" y="240146"/>
                  </a:lnTo>
                </a:path>
              </a:pathLst>
            </a:custGeom>
            <a:ln w="635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149"/>
            <p:cNvGrpSpPr/>
            <p:nvPr/>
          </p:nvGrpSpPr>
          <p:grpSpPr>
            <a:xfrm>
              <a:off x="3429000" y="3581400"/>
              <a:ext cx="381000" cy="388576"/>
              <a:chOff x="6657813" y="3290427"/>
              <a:chExt cx="733587" cy="748173"/>
            </a:xfrm>
          </p:grpSpPr>
          <p:sp>
            <p:nvSpPr>
              <p:cNvPr id="40" name="Teardrop 39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ardrop 40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ardrop 41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ardrop 42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533400" y="4419600"/>
            <a:ext cx="1825103" cy="1786431"/>
            <a:chOff x="4267200" y="3075709"/>
            <a:chExt cx="1825103" cy="1786431"/>
          </a:xfrm>
        </p:grpSpPr>
        <p:sp>
          <p:nvSpPr>
            <p:cNvPr id="107" name="Heart 106"/>
            <p:cNvSpPr/>
            <p:nvPr/>
          </p:nvSpPr>
          <p:spPr>
            <a:xfrm rot="16474885">
              <a:off x="4191000" y="3733800"/>
              <a:ext cx="1143000" cy="990600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Heart 107"/>
            <p:cNvSpPr/>
            <p:nvPr/>
          </p:nvSpPr>
          <p:spPr>
            <a:xfrm rot="5864732">
              <a:off x="5025503" y="3795340"/>
              <a:ext cx="1143000" cy="990600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108"/>
            <p:cNvSpPr/>
            <p:nvPr/>
          </p:nvSpPr>
          <p:spPr>
            <a:xfrm rot="467741">
              <a:off x="5083929" y="3819124"/>
              <a:ext cx="190391" cy="81995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655509" y="3075709"/>
              <a:ext cx="553800" cy="766618"/>
            </a:xfrm>
            <a:custGeom>
              <a:avLst/>
              <a:gdLst>
                <a:gd name="connsiteX0" fmla="*/ 553800 w 553800"/>
                <a:gd name="connsiteY0" fmla="*/ 766618 h 766618"/>
                <a:gd name="connsiteX1" fmla="*/ 544564 w 553800"/>
                <a:gd name="connsiteY1" fmla="*/ 304800 h 766618"/>
                <a:gd name="connsiteX2" fmla="*/ 526091 w 553800"/>
                <a:gd name="connsiteY2" fmla="*/ 249382 h 766618"/>
                <a:gd name="connsiteX3" fmla="*/ 516855 w 553800"/>
                <a:gd name="connsiteY3" fmla="*/ 212436 h 766618"/>
                <a:gd name="connsiteX4" fmla="*/ 498382 w 553800"/>
                <a:gd name="connsiteY4" fmla="*/ 184727 h 766618"/>
                <a:gd name="connsiteX5" fmla="*/ 479909 w 553800"/>
                <a:gd name="connsiteY5" fmla="*/ 138546 h 766618"/>
                <a:gd name="connsiteX6" fmla="*/ 433727 w 553800"/>
                <a:gd name="connsiteY6" fmla="*/ 55418 h 766618"/>
                <a:gd name="connsiteX7" fmla="*/ 415255 w 553800"/>
                <a:gd name="connsiteY7" fmla="*/ 27709 h 766618"/>
                <a:gd name="connsiteX8" fmla="*/ 387546 w 553800"/>
                <a:gd name="connsiteY8" fmla="*/ 18473 h 766618"/>
                <a:gd name="connsiteX9" fmla="*/ 313655 w 553800"/>
                <a:gd name="connsiteY9" fmla="*/ 0 h 766618"/>
                <a:gd name="connsiteX10" fmla="*/ 101218 w 553800"/>
                <a:gd name="connsiteY10" fmla="*/ 9236 h 766618"/>
                <a:gd name="connsiteX11" fmla="*/ 55036 w 553800"/>
                <a:gd name="connsiteY11" fmla="*/ 64655 h 766618"/>
                <a:gd name="connsiteX12" fmla="*/ 18091 w 553800"/>
                <a:gd name="connsiteY12" fmla="*/ 120073 h 766618"/>
                <a:gd name="connsiteX13" fmla="*/ 18091 w 553800"/>
                <a:gd name="connsiteY13" fmla="*/ 240146 h 766618"/>
                <a:gd name="connsiteX14" fmla="*/ 36564 w 553800"/>
                <a:gd name="connsiteY14" fmla="*/ 267855 h 766618"/>
                <a:gd name="connsiteX15" fmla="*/ 101218 w 553800"/>
                <a:gd name="connsiteY15" fmla="*/ 314036 h 766618"/>
                <a:gd name="connsiteX16" fmla="*/ 128927 w 553800"/>
                <a:gd name="connsiteY16" fmla="*/ 323273 h 766618"/>
                <a:gd name="connsiteX17" fmla="*/ 212055 w 553800"/>
                <a:gd name="connsiteY17" fmla="*/ 304800 h 766618"/>
                <a:gd name="connsiteX18" fmla="*/ 212055 w 553800"/>
                <a:gd name="connsiteY18" fmla="*/ 295564 h 76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3800" h="766618">
                  <a:moveTo>
                    <a:pt x="553800" y="766618"/>
                  </a:moveTo>
                  <a:cubicBezTo>
                    <a:pt x="550721" y="612679"/>
                    <a:pt x="552801" y="458550"/>
                    <a:pt x="544564" y="304800"/>
                  </a:cubicBezTo>
                  <a:cubicBezTo>
                    <a:pt x="543522" y="285356"/>
                    <a:pt x="530813" y="268273"/>
                    <a:pt x="526091" y="249382"/>
                  </a:cubicBezTo>
                  <a:cubicBezTo>
                    <a:pt x="523012" y="237067"/>
                    <a:pt x="521855" y="224104"/>
                    <a:pt x="516855" y="212436"/>
                  </a:cubicBezTo>
                  <a:cubicBezTo>
                    <a:pt x="512482" y="202233"/>
                    <a:pt x="503347" y="194656"/>
                    <a:pt x="498382" y="184727"/>
                  </a:cubicBezTo>
                  <a:cubicBezTo>
                    <a:pt x="490967" y="169898"/>
                    <a:pt x="485575" y="154127"/>
                    <a:pt x="479909" y="138546"/>
                  </a:cubicBezTo>
                  <a:cubicBezTo>
                    <a:pt x="445679" y="44416"/>
                    <a:pt x="483004" y="114551"/>
                    <a:pt x="433727" y="55418"/>
                  </a:cubicBezTo>
                  <a:cubicBezTo>
                    <a:pt x="426621" y="46890"/>
                    <a:pt x="423923" y="34643"/>
                    <a:pt x="415255" y="27709"/>
                  </a:cubicBezTo>
                  <a:cubicBezTo>
                    <a:pt x="407653" y="21627"/>
                    <a:pt x="396991" y="20834"/>
                    <a:pt x="387546" y="18473"/>
                  </a:cubicBezTo>
                  <a:lnTo>
                    <a:pt x="313655" y="0"/>
                  </a:lnTo>
                  <a:cubicBezTo>
                    <a:pt x="242843" y="3079"/>
                    <a:pt x="171630" y="1112"/>
                    <a:pt x="101218" y="9236"/>
                  </a:cubicBezTo>
                  <a:cubicBezTo>
                    <a:pt x="71911" y="12618"/>
                    <a:pt x="66245" y="45973"/>
                    <a:pt x="55036" y="64655"/>
                  </a:cubicBezTo>
                  <a:cubicBezTo>
                    <a:pt x="43614" y="83693"/>
                    <a:pt x="18091" y="120073"/>
                    <a:pt x="18091" y="120073"/>
                  </a:cubicBezTo>
                  <a:cubicBezTo>
                    <a:pt x="1552" y="169692"/>
                    <a:pt x="0" y="161753"/>
                    <a:pt x="18091" y="240146"/>
                  </a:cubicBezTo>
                  <a:cubicBezTo>
                    <a:pt x="20587" y="250962"/>
                    <a:pt x="30406" y="258619"/>
                    <a:pt x="36564" y="267855"/>
                  </a:cubicBezTo>
                  <a:cubicBezTo>
                    <a:pt x="51957" y="314037"/>
                    <a:pt x="36563" y="292484"/>
                    <a:pt x="101218" y="314036"/>
                  </a:cubicBezTo>
                  <a:lnTo>
                    <a:pt x="128927" y="323273"/>
                  </a:lnTo>
                  <a:cubicBezTo>
                    <a:pt x="135630" y="322156"/>
                    <a:pt x="196897" y="314905"/>
                    <a:pt x="212055" y="304800"/>
                  </a:cubicBezTo>
                  <a:cubicBezTo>
                    <a:pt x="214617" y="303092"/>
                    <a:pt x="212055" y="298643"/>
                    <a:pt x="212055" y="295564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 rot="1055524" flipH="1">
              <a:off x="5348237" y="3156527"/>
              <a:ext cx="553800" cy="766618"/>
            </a:xfrm>
            <a:custGeom>
              <a:avLst/>
              <a:gdLst>
                <a:gd name="connsiteX0" fmla="*/ 553800 w 553800"/>
                <a:gd name="connsiteY0" fmla="*/ 766618 h 766618"/>
                <a:gd name="connsiteX1" fmla="*/ 544564 w 553800"/>
                <a:gd name="connsiteY1" fmla="*/ 304800 h 766618"/>
                <a:gd name="connsiteX2" fmla="*/ 526091 w 553800"/>
                <a:gd name="connsiteY2" fmla="*/ 249382 h 766618"/>
                <a:gd name="connsiteX3" fmla="*/ 516855 w 553800"/>
                <a:gd name="connsiteY3" fmla="*/ 212436 h 766618"/>
                <a:gd name="connsiteX4" fmla="*/ 498382 w 553800"/>
                <a:gd name="connsiteY4" fmla="*/ 184727 h 766618"/>
                <a:gd name="connsiteX5" fmla="*/ 479909 w 553800"/>
                <a:gd name="connsiteY5" fmla="*/ 138546 h 766618"/>
                <a:gd name="connsiteX6" fmla="*/ 433727 w 553800"/>
                <a:gd name="connsiteY6" fmla="*/ 55418 h 766618"/>
                <a:gd name="connsiteX7" fmla="*/ 415255 w 553800"/>
                <a:gd name="connsiteY7" fmla="*/ 27709 h 766618"/>
                <a:gd name="connsiteX8" fmla="*/ 387546 w 553800"/>
                <a:gd name="connsiteY8" fmla="*/ 18473 h 766618"/>
                <a:gd name="connsiteX9" fmla="*/ 313655 w 553800"/>
                <a:gd name="connsiteY9" fmla="*/ 0 h 766618"/>
                <a:gd name="connsiteX10" fmla="*/ 101218 w 553800"/>
                <a:gd name="connsiteY10" fmla="*/ 9236 h 766618"/>
                <a:gd name="connsiteX11" fmla="*/ 55036 w 553800"/>
                <a:gd name="connsiteY11" fmla="*/ 64655 h 766618"/>
                <a:gd name="connsiteX12" fmla="*/ 18091 w 553800"/>
                <a:gd name="connsiteY12" fmla="*/ 120073 h 766618"/>
                <a:gd name="connsiteX13" fmla="*/ 18091 w 553800"/>
                <a:gd name="connsiteY13" fmla="*/ 240146 h 766618"/>
                <a:gd name="connsiteX14" fmla="*/ 36564 w 553800"/>
                <a:gd name="connsiteY14" fmla="*/ 267855 h 766618"/>
                <a:gd name="connsiteX15" fmla="*/ 101218 w 553800"/>
                <a:gd name="connsiteY15" fmla="*/ 314036 h 766618"/>
                <a:gd name="connsiteX16" fmla="*/ 128927 w 553800"/>
                <a:gd name="connsiteY16" fmla="*/ 323273 h 766618"/>
                <a:gd name="connsiteX17" fmla="*/ 212055 w 553800"/>
                <a:gd name="connsiteY17" fmla="*/ 304800 h 766618"/>
                <a:gd name="connsiteX18" fmla="*/ 212055 w 553800"/>
                <a:gd name="connsiteY18" fmla="*/ 295564 h 76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3800" h="766618">
                  <a:moveTo>
                    <a:pt x="553800" y="766618"/>
                  </a:moveTo>
                  <a:cubicBezTo>
                    <a:pt x="550721" y="612679"/>
                    <a:pt x="552801" y="458550"/>
                    <a:pt x="544564" y="304800"/>
                  </a:cubicBezTo>
                  <a:cubicBezTo>
                    <a:pt x="543522" y="285356"/>
                    <a:pt x="530813" y="268273"/>
                    <a:pt x="526091" y="249382"/>
                  </a:cubicBezTo>
                  <a:cubicBezTo>
                    <a:pt x="523012" y="237067"/>
                    <a:pt x="521855" y="224104"/>
                    <a:pt x="516855" y="212436"/>
                  </a:cubicBezTo>
                  <a:cubicBezTo>
                    <a:pt x="512482" y="202233"/>
                    <a:pt x="503347" y="194656"/>
                    <a:pt x="498382" y="184727"/>
                  </a:cubicBezTo>
                  <a:cubicBezTo>
                    <a:pt x="490967" y="169898"/>
                    <a:pt x="485575" y="154127"/>
                    <a:pt x="479909" y="138546"/>
                  </a:cubicBezTo>
                  <a:cubicBezTo>
                    <a:pt x="445679" y="44416"/>
                    <a:pt x="483004" y="114551"/>
                    <a:pt x="433727" y="55418"/>
                  </a:cubicBezTo>
                  <a:cubicBezTo>
                    <a:pt x="426621" y="46890"/>
                    <a:pt x="423923" y="34643"/>
                    <a:pt x="415255" y="27709"/>
                  </a:cubicBezTo>
                  <a:cubicBezTo>
                    <a:pt x="407653" y="21627"/>
                    <a:pt x="396991" y="20834"/>
                    <a:pt x="387546" y="18473"/>
                  </a:cubicBezTo>
                  <a:lnTo>
                    <a:pt x="313655" y="0"/>
                  </a:lnTo>
                  <a:cubicBezTo>
                    <a:pt x="242843" y="3079"/>
                    <a:pt x="171630" y="1112"/>
                    <a:pt x="101218" y="9236"/>
                  </a:cubicBezTo>
                  <a:cubicBezTo>
                    <a:pt x="71911" y="12618"/>
                    <a:pt x="66245" y="45973"/>
                    <a:pt x="55036" y="64655"/>
                  </a:cubicBezTo>
                  <a:cubicBezTo>
                    <a:pt x="43614" y="83693"/>
                    <a:pt x="18091" y="120073"/>
                    <a:pt x="18091" y="120073"/>
                  </a:cubicBezTo>
                  <a:cubicBezTo>
                    <a:pt x="1552" y="169692"/>
                    <a:pt x="0" y="161753"/>
                    <a:pt x="18091" y="240146"/>
                  </a:cubicBezTo>
                  <a:cubicBezTo>
                    <a:pt x="20587" y="250962"/>
                    <a:pt x="30406" y="258619"/>
                    <a:pt x="36564" y="267855"/>
                  </a:cubicBezTo>
                  <a:cubicBezTo>
                    <a:pt x="51957" y="314037"/>
                    <a:pt x="36563" y="292484"/>
                    <a:pt x="101218" y="314036"/>
                  </a:cubicBezTo>
                  <a:lnTo>
                    <a:pt x="128927" y="323273"/>
                  </a:lnTo>
                  <a:cubicBezTo>
                    <a:pt x="135630" y="322156"/>
                    <a:pt x="196897" y="314905"/>
                    <a:pt x="212055" y="304800"/>
                  </a:cubicBezTo>
                  <a:cubicBezTo>
                    <a:pt x="214617" y="303092"/>
                    <a:pt x="212055" y="298643"/>
                    <a:pt x="212055" y="295564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Heart 111"/>
            <p:cNvSpPr/>
            <p:nvPr/>
          </p:nvSpPr>
          <p:spPr>
            <a:xfrm rot="16474885">
              <a:off x="4377462" y="3905179"/>
              <a:ext cx="763343" cy="620075"/>
            </a:xfrm>
            <a:prstGeom prst="hear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Heart 112"/>
            <p:cNvSpPr/>
            <p:nvPr/>
          </p:nvSpPr>
          <p:spPr>
            <a:xfrm rot="5774877">
              <a:off x="5169026" y="3974531"/>
              <a:ext cx="821237" cy="603815"/>
            </a:xfrm>
            <a:prstGeom prst="heart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276600" y="3276600"/>
            <a:ext cx="859191" cy="1592071"/>
            <a:chOff x="5077717" y="2819399"/>
            <a:chExt cx="859191" cy="1592071"/>
          </a:xfrm>
        </p:grpSpPr>
        <p:grpSp>
          <p:nvGrpSpPr>
            <p:cNvPr id="115" name="Group 185"/>
            <p:cNvGrpSpPr/>
            <p:nvPr/>
          </p:nvGrpSpPr>
          <p:grpSpPr>
            <a:xfrm>
              <a:off x="5105400" y="2819399"/>
              <a:ext cx="831508" cy="1592071"/>
              <a:chOff x="5006449" y="3103392"/>
              <a:chExt cx="983908" cy="1367552"/>
            </a:xfrm>
          </p:grpSpPr>
          <p:sp>
            <p:nvSpPr>
              <p:cNvPr id="122" name="Teardrop 121"/>
              <p:cNvSpPr/>
              <p:nvPr/>
            </p:nvSpPr>
            <p:spPr>
              <a:xfrm rot="8237029">
                <a:off x="5006449" y="3103392"/>
                <a:ext cx="981201" cy="990600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Teardrop 122"/>
              <p:cNvSpPr/>
              <p:nvPr/>
            </p:nvSpPr>
            <p:spPr>
              <a:xfrm rot="19073774">
                <a:off x="5236979" y="3863557"/>
                <a:ext cx="753378" cy="607387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Teardrop 123"/>
              <p:cNvSpPr/>
              <p:nvPr/>
            </p:nvSpPr>
            <p:spPr>
              <a:xfrm rot="8237029">
                <a:off x="5020824" y="3291167"/>
                <a:ext cx="768483" cy="706345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5334000" y="3733800"/>
                <a:ext cx="381000" cy="6786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5722268" y="3759174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6" name="Group 186"/>
            <p:cNvGrpSpPr/>
            <p:nvPr/>
          </p:nvGrpSpPr>
          <p:grpSpPr>
            <a:xfrm rot="20329288" flipH="1">
              <a:off x="5390982" y="3224077"/>
              <a:ext cx="293511" cy="868888"/>
              <a:chOff x="5005204" y="3100204"/>
              <a:chExt cx="990600" cy="1418193"/>
            </a:xfrm>
            <a:solidFill>
              <a:srgbClr val="FAAB7A"/>
            </a:solidFill>
          </p:grpSpPr>
          <p:sp>
            <p:nvSpPr>
              <p:cNvPr id="118" name="Teardrop 117"/>
              <p:cNvSpPr/>
              <p:nvPr/>
            </p:nvSpPr>
            <p:spPr>
              <a:xfrm rot="8237029">
                <a:off x="5005204" y="3100204"/>
                <a:ext cx="990600" cy="990600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Teardrop 118"/>
              <p:cNvSpPr/>
              <p:nvPr/>
            </p:nvSpPr>
            <p:spPr>
              <a:xfrm rot="19073774">
                <a:off x="5221318" y="3911010"/>
                <a:ext cx="679679" cy="607387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5334000" y="3733800"/>
                <a:ext cx="381000" cy="76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5562600" y="3733800"/>
                <a:ext cx="228600" cy="4572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7" name="Oval 116"/>
            <p:cNvSpPr/>
            <p:nvPr/>
          </p:nvSpPr>
          <p:spPr>
            <a:xfrm rot="20355363">
              <a:off x="5077717" y="3143097"/>
              <a:ext cx="228600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7"/>
          <p:cNvGrpSpPr/>
          <p:nvPr/>
        </p:nvGrpSpPr>
        <p:grpSpPr>
          <a:xfrm>
            <a:off x="4267200" y="4724400"/>
            <a:ext cx="1685614" cy="1295400"/>
            <a:chOff x="451422" y="215042"/>
            <a:chExt cx="3587178" cy="2756758"/>
          </a:xfrm>
        </p:grpSpPr>
        <p:sp>
          <p:nvSpPr>
            <p:cNvPr id="128" name="Double Wave 127"/>
            <p:cNvSpPr/>
            <p:nvPr/>
          </p:nvSpPr>
          <p:spPr>
            <a:xfrm rot="2735522">
              <a:off x="282661" y="802306"/>
              <a:ext cx="1551115" cy="376587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uble Wave 128"/>
            <p:cNvSpPr/>
            <p:nvPr/>
          </p:nvSpPr>
          <p:spPr>
            <a:xfrm rot="6658185">
              <a:off x="2206753" y="805597"/>
              <a:ext cx="901117" cy="330875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BC14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Double Wave 129"/>
            <p:cNvSpPr/>
            <p:nvPr/>
          </p:nvSpPr>
          <p:spPr>
            <a:xfrm rot="6658185">
              <a:off x="2836966" y="2219486"/>
              <a:ext cx="901117" cy="330875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Diamond 130"/>
            <p:cNvSpPr/>
            <p:nvPr/>
          </p:nvSpPr>
          <p:spPr>
            <a:xfrm>
              <a:off x="3048000" y="14478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Diamond 131"/>
            <p:cNvSpPr/>
            <p:nvPr/>
          </p:nvSpPr>
          <p:spPr>
            <a:xfrm>
              <a:off x="3810000" y="25146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Diamond 132"/>
            <p:cNvSpPr/>
            <p:nvPr/>
          </p:nvSpPr>
          <p:spPr>
            <a:xfrm>
              <a:off x="609600" y="16002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Diamond 133"/>
            <p:cNvSpPr/>
            <p:nvPr/>
          </p:nvSpPr>
          <p:spPr>
            <a:xfrm>
              <a:off x="1371600" y="26670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 rot="717074">
              <a:off x="564347" y="1608401"/>
              <a:ext cx="2421924" cy="1288356"/>
            </a:xfrm>
            <a:custGeom>
              <a:avLst/>
              <a:gdLst>
                <a:gd name="connsiteX0" fmla="*/ 98854 w 2421924"/>
                <a:gd name="connsiteY0" fmla="*/ 0 h 1288356"/>
                <a:gd name="connsiteX1" fmla="*/ 86497 w 2421924"/>
                <a:gd name="connsiteY1" fmla="*/ 37071 h 1288356"/>
                <a:gd name="connsiteX2" fmla="*/ 37070 w 2421924"/>
                <a:gd name="connsiteY2" fmla="*/ 111211 h 1288356"/>
                <a:gd name="connsiteX3" fmla="*/ 0 w 2421924"/>
                <a:gd name="connsiteY3" fmla="*/ 234779 h 1288356"/>
                <a:gd name="connsiteX4" fmla="*/ 24714 w 2421924"/>
                <a:gd name="connsiteY4" fmla="*/ 358346 h 1288356"/>
                <a:gd name="connsiteX5" fmla="*/ 61784 w 2421924"/>
                <a:gd name="connsiteY5" fmla="*/ 395417 h 1288356"/>
                <a:gd name="connsiteX6" fmla="*/ 111211 w 2421924"/>
                <a:gd name="connsiteY6" fmla="*/ 469557 h 1288356"/>
                <a:gd name="connsiteX7" fmla="*/ 185352 w 2421924"/>
                <a:gd name="connsiteY7" fmla="*/ 506627 h 1288356"/>
                <a:gd name="connsiteX8" fmla="*/ 259492 w 2421924"/>
                <a:gd name="connsiteY8" fmla="*/ 531341 h 1288356"/>
                <a:gd name="connsiteX9" fmla="*/ 395416 w 2421924"/>
                <a:gd name="connsiteY9" fmla="*/ 518984 h 1288356"/>
                <a:gd name="connsiteX10" fmla="*/ 420130 w 2421924"/>
                <a:gd name="connsiteY10" fmla="*/ 481914 h 1288356"/>
                <a:gd name="connsiteX11" fmla="*/ 444843 w 2421924"/>
                <a:gd name="connsiteY11" fmla="*/ 407773 h 1288356"/>
                <a:gd name="connsiteX12" fmla="*/ 420130 w 2421924"/>
                <a:gd name="connsiteY12" fmla="*/ 370703 h 1288356"/>
                <a:gd name="connsiteX13" fmla="*/ 247135 w 2421924"/>
                <a:gd name="connsiteY13" fmla="*/ 407773 h 1288356"/>
                <a:gd name="connsiteX14" fmla="*/ 222422 w 2421924"/>
                <a:gd name="connsiteY14" fmla="*/ 481914 h 1288356"/>
                <a:gd name="connsiteX15" fmla="*/ 247135 w 2421924"/>
                <a:gd name="connsiteY15" fmla="*/ 642552 h 1288356"/>
                <a:gd name="connsiteX16" fmla="*/ 259492 w 2421924"/>
                <a:gd name="connsiteY16" fmla="*/ 691979 h 1288356"/>
                <a:gd name="connsiteX17" fmla="*/ 370703 w 2421924"/>
                <a:gd name="connsiteY17" fmla="*/ 790833 h 1288356"/>
                <a:gd name="connsiteX18" fmla="*/ 506627 w 2421924"/>
                <a:gd name="connsiteY18" fmla="*/ 852617 h 1288356"/>
                <a:gd name="connsiteX19" fmla="*/ 543697 w 2421924"/>
                <a:gd name="connsiteY19" fmla="*/ 877330 h 1288356"/>
                <a:gd name="connsiteX20" fmla="*/ 617838 w 2421924"/>
                <a:gd name="connsiteY20" fmla="*/ 902044 h 1288356"/>
                <a:gd name="connsiteX21" fmla="*/ 654908 w 2421924"/>
                <a:gd name="connsiteY21" fmla="*/ 914400 h 1288356"/>
                <a:gd name="connsiteX22" fmla="*/ 803189 w 2421924"/>
                <a:gd name="connsiteY22" fmla="*/ 902044 h 1288356"/>
                <a:gd name="connsiteX23" fmla="*/ 1000897 w 2421924"/>
                <a:gd name="connsiteY23" fmla="*/ 889687 h 1288356"/>
                <a:gd name="connsiteX24" fmla="*/ 1037968 w 2421924"/>
                <a:gd name="connsiteY24" fmla="*/ 877330 h 1288356"/>
                <a:gd name="connsiteX25" fmla="*/ 1124465 w 2421924"/>
                <a:gd name="connsiteY25" fmla="*/ 864973 h 1288356"/>
                <a:gd name="connsiteX26" fmla="*/ 1161535 w 2421924"/>
                <a:gd name="connsiteY26" fmla="*/ 852617 h 1288356"/>
                <a:gd name="connsiteX27" fmla="*/ 1285103 w 2421924"/>
                <a:gd name="connsiteY27" fmla="*/ 877330 h 1288356"/>
                <a:gd name="connsiteX28" fmla="*/ 1371600 w 2421924"/>
                <a:gd name="connsiteY28" fmla="*/ 1000898 h 1288356"/>
                <a:gd name="connsiteX29" fmla="*/ 1396314 w 2421924"/>
                <a:gd name="connsiteY29" fmla="*/ 1050325 h 1288356"/>
                <a:gd name="connsiteX30" fmla="*/ 1433384 w 2421924"/>
                <a:gd name="connsiteY30" fmla="*/ 1124465 h 1288356"/>
                <a:gd name="connsiteX31" fmla="*/ 1346887 w 2421924"/>
                <a:gd name="connsiteY31" fmla="*/ 1260389 h 1288356"/>
                <a:gd name="connsiteX32" fmla="*/ 1272746 w 2421924"/>
                <a:gd name="connsiteY32" fmla="*/ 1285103 h 1288356"/>
                <a:gd name="connsiteX33" fmla="*/ 1223319 w 2421924"/>
                <a:gd name="connsiteY33" fmla="*/ 1272746 h 1288356"/>
                <a:gd name="connsiteX34" fmla="*/ 1235676 w 2421924"/>
                <a:gd name="connsiteY34" fmla="*/ 1198606 h 1288356"/>
                <a:gd name="connsiteX35" fmla="*/ 1309816 w 2421924"/>
                <a:gd name="connsiteY35" fmla="*/ 1149179 h 1288356"/>
                <a:gd name="connsiteX36" fmla="*/ 1359243 w 2421924"/>
                <a:gd name="connsiteY36" fmla="*/ 1136822 h 1288356"/>
                <a:gd name="connsiteX37" fmla="*/ 1396314 w 2421924"/>
                <a:gd name="connsiteY37" fmla="*/ 1112108 h 1288356"/>
                <a:gd name="connsiteX38" fmla="*/ 1643449 w 2421924"/>
                <a:gd name="connsiteY38" fmla="*/ 1112108 h 1288356"/>
                <a:gd name="connsiteX39" fmla="*/ 1729946 w 2421924"/>
                <a:gd name="connsiteY39" fmla="*/ 1149179 h 1288356"/>
                <a:gd name="connsiteX40" fmla="*/ 1767016 w 2421924"/>
                <a:gd name="connsiteY40" fmla="*/ 1173892 h 1288356"/>
                <a:gd name="connsiteX41" fmla="*/ 1804087 w 2421924"/>
                <a:gd name="connsiteY41" fmla="*/ 1186249 h 1288356"/>
                <a:gd name="connsiteX42" fmla="*/ 1853514 w 2421924"/>
                <a:gd name="connsiteY42" fmla="*/ 1210962 h 1288356"/>
                <a:gd name="connsiteX43" fmla="*/ 1890584 w 2421924"/>
                <a:gd name="connsiteY43" fmla="*/ 1223319 h 1288356"/>
                <a:gd name="connsiteX44" fmla="*/ 1927654 w 2421924"/>
                <a:gd name="connsiteY44" fmla="*/ 1248033 h 1288356"/>
                <a:gd name="connsiteX45" fmla="*/ 1977081 w 2421924"/>
                <a:gd name="connsiteY45" fmla="*/ 1260389 h 1288356"/>
                <a:gd name="connsiteX46" fmla="*/ 2014152 w 2421924"/>
                <a:gd name="connsiteY46" fmla="*/ 1272746 h 1288356"/>
                <a:gd name="connsiteX47" fmla="*/ 2224216 w 2421924"/>
                <a:gd name="connsiteY47" fmla="*/ 1260389 h 1288356"/>
                <a:gd name="connsiteX48" fmla="*/ 2347784 w 2421924"/>
                <a:gd name="connsiteY48" fmla="*/ 1223319 h 1288356"/>
                <a:gd name="connsiteX49" fmla="*/ 2384854 w 2421924"/>
                <a:gd name="connsiteY49" fmla="*/ 1210962 h 1288356"/>
                <a:gd name="connsiteX50" fmla="*/ 2421924 w 2421924"/>
                <a:gd name="connsiteY50" fmla="*/ 1198606 h 1288356"/>
                <a:gd name="connsiteX51" fmla="*/ 2421924 w 2421924"/>
                <a:gd name="connsiteY51" fmla="*/ 1173892 h 12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21924" h="1288356">
                  <a:moveTo>
                    <a:pt x="98854" y="0"/>
                  </a:moveTo>
                  <a:cubicBezTo>
                    <a:pt x="94735" y="12357"/>
                    <a:pt x="92823" y="25685"/>
                    <a:pt x="86497" y="37071"/>
                  </a:cubicBezTo>
                  <a:cubicBezTo>
                    <a:pt x="72073" y="63035"/>
                    <a:pt x="37070" y="111211"/>
                    <a:pt x="37070" y="111211"/>
                  </a:cubicBezTo>
                  <a:cubicBezTo>
                    <a:pt x="6987" y="201463"/>
                    <a:pt x="18675" y="160079"/>
                    <a:pt x="0" y="234779"/>
                  </a:cubicBezTo>
                  <a:cubicBezTo>
                    <a:pt x="752" y="239290"/>
                    <a:pt x="16039" y="343165"/>
                    <a:pt x="24714" y="358346"/>
                  </a:cubicBezTo>
                  <a:cubicBezTo>
                    <a:pt x="33384" y="373519"/>
                    <a:pt x="51055" y="381623"/>
                    <a:pt x="61784" y="395417"/>
                  </a:cubicBezTo>
                  <a:cubicBezTo>
                    <a:pt x="80019" y="418862"/>
                    <a:pt x="83033" y="460164"/>
                    <a:pt x="111211" y="469557"/>
                  </a:cubicBezTo>
                  <a:cubicBezTo>
                    <a:pt x="246404" y="514623"/>
                    <a:pt x="41629" y="442750"/>
                    <a:pt x="185352" y="506627"/>
                  </a:cubicBezTo>
                  <a:cubicBezTo>
                    <a:pt x="209157" y="517207"/>
                    <a:pt x="259492" y="531341"/>
                    <a:pt x="259492" y="531341"/>
                  </a:cubicBezTo>
                  <a:cubicBezTo>
                    <a:pt x="304800" y="527222"/>
                    <a:pt x="351933" y="532363"/>
                    <a:pt x="395416" y="518984"/>
                  </a:cubicBezTo>
                  <a:cubicBezTo>
                    <a:pt x="409610" y="514617"/>
                    <a:pt x="414098" y="495485"/>
                    <a:pt x="420130" y="481914"/>
                  </a:cubicBezTo>
                  <a:cubicBezTo>
                    <a:pt x="430710" y="458109"/>
                    <a:pt x="444843" y="407773"/>
                    <a:pt x="444843" y="407773"/>
                  </a:cubicBezTo>
                  <a:cubicBezTo>
                    <a:pt x="436605" y="395416"/>
                    <a:pt x="434808" y="372961"/>
                    <a:pt x="420130" y="370703"/>
                  </a:cubicBezTo>
                  <a:cubicBezTo>
                    <a:pt x="314375" y="354433"/>
                    <a:pt x="307384" y="367608"/>
                    <a:pt x="247135" y="407773"/>
                  </a:cubicBezTo>
                  <a:cubicBezTo>
                    <a:pt x="238897" y="432487"/>
                    <a:pt x="219830" y="455993"/>
                    <a:pt x="222422" y="481914"/>
                  </a:cubicBezTo>
                  <a:cubicBezTo>
                    <a:pt x="242294" y="680629"/>
                    <a:pt x="219733" y="546642"/>
                    <a:pt x="247135" y="642552"/>
                  </a:cubicBezTo>
                  <a:cubicBezTo>
                    <a:pt x="251800" y="658881"/>
                    <a:pt x="249753" y="678066"/>
                    <a:pt x="259492" y="691979"/>
                  </a:cubicBezTo>
                  <a:cubicBezTo>
                    <a:pt x="277123" y="717165"/>
                    <a:pt x="333027" y="771995"/>
                    <a:pt x="370703" y="790833"/>
                  </a:cubicBezTo>
                  <a:cubicBezTo>
                    <a:pt x="475690" y="843326"/>
                    <a:pt x="302879" y="716787"/>
                    <a:pt x="506627" y="852617"/>
                  </a:cubicBezTo>
                  <a:cubicBezTo>
                    <a:pt x="518984" y="860855"/>
                    <a:pt x="530126" y="871299"/>
                    <a:pt x="543697" y="877330"/>
                  </a:cubicBezTo>
                  <a:cubicBezTo>
                    <a:pt x="567502" y="887910"/>
                    <a:pt x="593124" y="893806"/>
                    <a:pt x="617838" y="902044"/>
                  </a:cubicBezTo>
                  <a:lnTo>
                    <a:pt x="654908" y="914400"/>
                  </a:lnTo>
                  <a:lnTo>
                    <a:pt x="803189" y="902044"/>
                  </a:lnTo>
                  <a:cubicBezTo>
                    <a:pt x="869052" y="897340"/>
                    <a:pt x="935229" y="896600"/>
                    <a:pt x="1000897" y="889687"/>
                  </a:cubicBezTo>
                  <a:cubicBezTo>
                    <a:pt x="1013851" y="888323"/>
                    <a:pt x="1025196" y="879885"/>
                    <a:pt x="1037968" y="877330"/>
                  </a:cubicBezTo>
                  <a:cubicBezTo>
                    <a:pt x="1066527" y="871618"/>
                    <a:pt x="1095633" y="869092"/>
                    <a:pt x="1124465" y="864973"/>
                  </a:cubicBezTo>
                  <a:cubicBezTo>
                    <a:pt x="1136822" y="860854"/>
                    <a:pt x="1148510" y="852617"/>
                    <a:pt x="1161535" y="852617"/>
                  </a:cubicBezTo>
                  <a:cubicBezTo>
                    <a:pt x="1191838" y="852617"/>
                    <a:pt x="1252439" y="869164"/>
                    <a:pt x="1285103" y="877330"/>
                  </a:cubicBezTo>
                  <a:cubicBezTo>
                    <a:pt x="1308351" y="908327"/>
                    <a:pt x="1356386" y="970471"/>
                    <a:pt x="1371600" y="1000898"/>
                  </a:cubicBezTo>
                  <a:cubicBezTo>
                    <a:pt x="1379838" y="1017374"/>
                    <a:pt x="1387175" y="1034332"/>
                    <a:pt x="1396314" y="1050325"/>
                  </a:cubicBezTo>
                  <a:cubicBezTo>
                    <a:pt x="1434639" y="1117394"/>
                    <a:pt x="1410729" y="1056500"/>
                    <a:pt x="1433384" y="1124465"/>
                  </a:cubicBezTo>
                  <a:cubicBezTo>
                    <a:pt x="1421812" y="1182322"/>
                    <a:pt x="1423165" y="1234963"/>
                    <a:pt x="1346887" y="1260389"/>
                  </a:cubicBezTo>
                  <a:lnTo>
                    <a:pt x="1272746" y="1285103"/>
                  </a:lnTo>
                  <a:cubicBezTo>
                    <a:pt x="1256270" y="1280984"/>
                    <a:pt x="1230009" y="1288356"/>
                    <a:pt x="1223319" y="1272746"/>
                  </a:cubicBezTo>
                  <a:cubicBezTo>
                    <a:pt x="1213450" y="1249718"/>
                    <a:pt x="1225501" y="1221501"/>
                    <a:pt x="1235676" y="1198606"/>
                  </a:cubicBezTo>
                  <a:cubicBezTo>
                    <a:pt x="1250761" y="1164664"/>
                    <a:pt x="1279418" y="1157864"/>
                    <a:pt x="1309816" y="1149179"/>
                  </a:cubicBezTo>
                  <a:cubicBezTo>
                    <a:pt x="1326145" y="1144514"/>
                    <a:pt x="1342767" y="1140941"/>
                    <a:pt x="1359243" y="1136822"/>
                  </a:cubicBezTo>
                  <a:cubicBezTo>
                    <a:pt x="1371600" y="1128584"/>
                    <a:pt x="1381751" y="1115021"/>
                    <a:pt x="1396314" y="1112108"/>
                  </a:cubicBezTo>
                  <a:cubicBezTo>
                    <a:pt x="1512576" y="1088856"/>
                    <a:pt x="1538974" y="1099049"/>
                    <a:pt x="1643449" y="1112108"/>
                  </a:cubicBezTo>
                  <a:cubicBezTo>
                    <a:pt x="1685039" y="1125972"/>
                    <a:pt x="1687191" y="1124747"/>
                    <a:pt x="1729946" y="1149179"/>
                  </a:cubicBezTo>
                  <a:cubicBezTo>
                    <a:pt x="1742840" y="1156547"/>
                    <a:pt x="1753733" y="1167251"/>
                    <a:pt x="1767016" y="1173892"/>
                  </a:cubicBezTo>
                  <a:cubicBezTo>
                    <a:pt x="1778666" y="1179717"/>
                    <a:pt x="1792115" y="1181118"/>
                    <a:pt x="1804087" y="1186249"/>
                  </a:cubicBezTo>
                  <a:cubicBezTo>
                    <a:pt x="1821018" y="1193505"/>
                    <a:pt x="1836583" y="1203706"/>
                    <a:pt x="1853514" y="1210962"/>
                  </a:cubicBezTo>
                  <a:cubicBezTo>
                    <a:pt x="1865486" y="1216093"/>
                    <a:pt x="1878934" y="1217494"/>
                    <a:pt x="1890584" y="1223319"/>
                  </a:cubicBezTo>
                  <a:cubicBezTo>
                    <a:pt x="1903867" y="1229961"/>
                    <a:pt x="1914004" y="1242183"/>
                    <a:pt x="1927654" y="1248033"/>
                  </a:cubicBezTo>
                  <a:cubicBezTo>
                    <a:pt x="1943264" y="1254723"/>
                    <a:pt x="1960752" y="1255724"/>
                    <a:pt x="1977081" y="1260389"/>
                  </a:cubicBezTo>
                  <a:cubicBezTo>
                    <a:pt x="1989605" y="1263967"/>
                    <a:pt x="2001795" y="1268627"/>
                    <a:pt x="2014152" y="1272746"/>
                  </a:cubicBezTo>
                  <a:cubicBezTo>
                    <a:pt x="2084173" y="1268627"/>
                    <a:pt x="2154390" y="1267039"/>
                    <a:pt x="2224216" y="1260389"/>
                  </a:cubicBezTo>
                  <a:cubicBezTo>
                    <a:pt x="2250366" y="1257899"/>
                    <a:pt x="2332004" y="1228579"/>
                    <a:pt x="2347784" y="1223319"/>
                  </a:cubicBezTo>
                  <a:lnTo>
                    <a:pt x="2384854" y="1210962"/>
                  </a:lnTo>
                  <a:cubicBezTo>
                    <a:pt x="2397211" y="1206843"/>
                    <a:pt x="2421924" y="1211631"/>
                    <a:pt x="2421924" y="1198606"/>
                  </a:cubicBezTo>
                  <a:lnTo>
                    <a:pt x="2421924" y="1173892"/>
                  </a:lnTo>
                </a:path>
              </a:pathLst>
            </a:custGeom>
            <a:ln w="508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 rot="9981832">
              <a:off x="1413133" y="419733"/>
              <a:ext cx="2421924" cy="1288356"/>
            </a:xfrm>
            <a:custGeom>
              <a:avLst/>
              <a:gdLst>
                <a:gd name="connsiteX0" fmla="*/ 98854 w 2421924"/>
                <a:gd name="connsiteY0" fmla="*/ 0 h 1288356"/>
                <a:gd name="connsiteX1" fmla="*/ 86497 w 2421924"/>
                <a:gd name="connsiteY1" fmla="*/ 37071 h 1288356"/>
                <a:gd name="connsiteX2" fmla="*/ 37070 w 2421924"/>
                <a:gd name="connsiteY2" fmla="*/ 111211 h 1288356"/>
                <a:gd name="connsiteX3" fmla="*/ 0 w 2421924"/>
                <a:gd name="connsiteY3" fmla="*/ 234779 h 1288356"/>
                <a:gd name="connsiteX4" fmla="*/ 24714 w 2421924"/>
                <a:gd name="connsiteY4" fmla="*/ 358346 h 1288356"/>
                <a:gd name="connsiteX5" fmla="*/ 61784 w 2421924"/>
                <a:gd name="connsiteY5" fmla="*/ 395417 h 1288356"/>
                <a:gd name="connsiteX6" fmla="*/ 111211 w 2421924"/>
                <a:gd name="connsiteY6" fmla="*/ 469557 h 1288356"/>
                <a:gd name="connsiteX7" fmla="*/ 185352 w 2421924"/>
                <a:gd name="connsiteY7" fmla="*/ 506627 h 1288356"/>
                <a:gd name="connsiteX8" fmla="*/ 259492 w 2421924"/>
                <a:gd name="connsiteY8" fmla="*/ 531341 h 1288356"/>
                <a:gd name="connsiteX9" fmla="*/ 395416 w 2421924"/>
                <a:gd name="connsiteY9" fmla="*/ 518984 h 1288356"/>
                <a:gd name="connsiteX10" fmla="*/ 420130 w 2421924"/>
                <a:gd name="connsiteY10" fmla="*/ 481914 h 1288356"/>
                <a:gd name="connsiteX11" fmla="*/ 444843 w 2421924"/>
                <a:gd name="connsiteY11" fmla="*/ 407773 h 1288356"/>
                <a:gd name="connsiteX12" fmla="*/ 420130 w 2421924"/>
                <a:gd name="connsiteY12" fmla="*/ 370703 h 1288356"/>
                <a:gd name="connsiteX13" fmla="*/ 247135 w 2421924"/>
                <a:gd name="connsiteY13" fmla="*/ 407773 h 1288356"/>
                <a:gd name="connsiteX14" fmla="*/ 222422 w 2421924"/>
                <a:gd name="connsiteY14" fmla="*/ 481914 h 1288356"/>
                <a:gd name="connsiteX15" fmla="*/ 247135 w 2421924"/>
                <a:gd name="connsiteY15" fmla="*/ 642552 h 1288356"/>
                <a:gd name="connsiteX16" fmla="*/ 259492 w 2421924"/>
                <a:gd name="connsiteY16" fmla="*/ 691979 h 1288356"/>
                <a:gd name="connsiteX17" fmla="*/ 370703 w 2421924"/>
                <a:gd name="connsiteY17" fmla="*/ 790833 h 1288356"/>
                <a:gd name="connsiteX18" fmla="*/ 506627 w 2421924"/>
                <a:gd name="connsiteY18" fmla="*/ 852617 h 1288356"/>
                <a:gd name="connsiteX19" fmla="*/ 543697 w 2421924"/>
                <a:gd name="connsiteY19" fmla="*/ 877330 h 1288356"/>
                <a:gd name="connsiteX20" fmla="*/ 617838 w 2421924"/>
                <a:gd name="connsiteY20" fmla="*/ 902044 h 1288356"/>
                <a:gd name="connsiteX21" fmla="*/ 654908 w 2421924"/>
                <a:gd name="connsiteY21" fmla="*/ 914400 h 1288356"/>
                <a:gd name="connsiteX22" fmla="*/ 803189 w 2421924"/>
                <a:gd name="connsiteY22" fmla="*/ 902044 h 1288356"/>
                <a:gd name="connsiteX23" fmla="*/ 1000897 w 2421924"/>
                <a:gd name="connsiteY23" fmla="*/ 889687 h 1288356"/>
                <a:gd name="connsiteX24" fmla="*/ 1037968 w 2421924"/>
                <a:gd name="connsiteY24" fmla="*/ 877330 h 1288356"/>
                <a:gd name="connsiteX25" fmla="*/ 1124465 w 2421924"/>
                <a:gd name="connsiteY25" fmla="*/ 864973 h 1288356"/>
                <a:gd name="connsiteX26" fmla="*/ 1161535 w 2421924"/>
                <a:gd name="connsiteY26" fmla="*/ 852617 h 1288356"/>
                <a:gd name="connsiteX27" fmla="*/ 1285103 w 2421924"/>
                <a:gd name="connsiteY27" fmla="*/ 877330 h 1288356"/>
                <a:gd name="connsiteX28" fmla="*/ 1371600 w 2421924"/>
                <a:gd name="connsiteY28" fmla="*/ 1000898 h 1288356"/>
                <a:gd name="connsiteX29" fmla="*/ 1396314 w 2421924"/>
                <a:gd name="connsiteY29" fmla="*/ 1050325 h 1288356"/>
                <a:gd name="connsiteX30" fmla="*/ 1433384 w 2421924"/>
                <a:gd name="connsiteY30" fmla="*/ 1124465 h 1288356"/>
                <a:gd name="connsiteX31" fmla="*/ 1346887 w 2421924"/>
                <a:gd name="connsiteY31" fmla="*/ 1260389 h 1288356"/>
                <a:gd name="connsiteX32" fmla="*/ 1272746 w 2421924"/>
                <a:gd name="connsiteY32" fmla="*/ 1285103 h 1288356"/>
                <a:gd name="connsiteX33" fmla="*/ 1223319 w 2421924"/>
                <a:gd name="connsiteY33" fmla="*/ 1272746 h 1288356"/>
                <a:gd name="connsiteX34" fmla="*/ 1235676 w 2421924"/>
                <a:gd name="connsiteY34" fmla="*/ 1198606 h 1288356"/>
                <a:gd name="connsiteX35" fmla="*/ 1309816 w 2421924"/>
                <a:gd name="connsiteY35" fmla="*/ 1149179 h 1288356"/>
                <a:gd name="connsiteX36" fmla="*/ 1359243 w 2421924"/>
                <a:gd name="connsiteY36" fmla="*/ 1136822 h 1288356"/>
                <a:gd name="connsiteX37" fmla="*/ 1396314 w 2421924"/>
                <a:gd name="connsiteY37" fmla="*/ 1112108 h 1288356"/>
                <a:gd name="connsiteX38" fmla="*/ 1643449 w 2421924"/>
                <a:gd name="connsiteY38" fmla="*/ 1112108 h 1288356"/>
                <a:gd name="connsiteX39" fmla="*/ 1729946 w 2421924"/>
                <a:gd name="connsiteY39" fmla="*/ 1149179 h 1288356"/>
                <a:gd name="connsiteX40" fmla="*/ 1767016 w 2421924"/>
                <a:gd name="connsiteY40" fmla="*/ 1173892 h 1288356"/>
                <a:gd name="connsiteX41" fmla="*/ 1804087 w 2421924"/>
                <a:gd name="connsiteY41" fmla="*/ 1186249 h 1288356"/>
                <a:gd name="connsiteX42" fmla="*/ 1853514 w 2421924"/>
                <a:gd name="connsiteY42" fmla="*/ 1210962 h 1288356"/>
                <a:gd name="connsiteX43" fmla="*/ 1890584 w 2421924"/>
                <a:gd name="connsiteY43" fmla="*/ 1223319 h 1288356"/>
                <a:gd name="connsiteX44" fmla="*/ 1927654 w 2421924"/>
                <a:gd name="connsiteY44" fmla="*/ 1248033 h 1288356"/>
                <a:gd name="connsiteX45" fmla="*/ 1977081 w 2421924"/>
                <a:gd name="connsiteY45" fmla="*/ 1260389 h 1288356"/>
                <a:gd name="connsiteX46" fmla="*/ 2014152 w 2421924"/>
                <a:gd name="connsiteY46" fmla="*/ 1272746 h 1288356"/>
                <a:gd name="connsiteX47" fmla="*/ 2224216 w 2421924"/>
                <a:gd name="connsiteY47" fmla="*/ 1260389 h 1288356"/>
                <a:gd name="connsiteX48" fmla="*/ 2347784 w 2421924"/>
                <a:gd name="connsiteY48" fmla="*/ 1223319 h 1288356"/>
                <a:gd name="connsiteX49" fmla="*/ 2384854 w 2421924"/>
                <a:gd name="connsiteY49" fmla="*/ 1210962 h 1288356"/>
                <a:gd name="connsiteX50" fmla="*/ 2421924 w 2421924"/>
                <a:gd name="connsiteY50" fmla="*/ 1198606 h 1288356"/>
                <a:gd name="connsiteX51" fmla="*/ 2421924 w 2421924"/>
                <a:gd name="connsiteY51" fmla="*/ 1173892 h 12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21924" h="1288356">
                  <a:moveTo>
                    <a:pt x="98854" y="0"/>
                  </a:moveTo>
                  <a:cubicBezTo>
                    <a:pt x="94735" y="12357"/>
                    <a:pt x="92823" y="25685"/>
                    <a:pt x="86497" y="37071"/>
                  </a:cubicBezTo>
                  <a:cubicBezTo>
                    <a:pt x="72073" y="63035"/>
                    <a:pt x="37070" y="111211"/>
                    <a:pt x="37070" y="111211"/>
                  </a:cubicBezTo>
                  <a:cubicBezTo>
                    <a:pt x="6987" y="201463"/>
                    <a:pt x="18675" y="160079"/>
                    <a:pt x="0" y="234779"/>
                  </a:cubicBezTo>
                  <a:cubicBezTo>
                    <a:pt x="752" y="239290"/>
                    <a:pt x="16039" y="343165"/>
                    <a:pt x="24714" y="358346"/>
                  </a:cubicBezTo>
                  <a:cubicBezTo>
                    <a:pt x="33384" y="373519"/>
                    <a:pt x="51055" y="381623"/>
                    <a:pt x="61784" y="395417"/>
                  </a:cubicBezTo>
                  <a:cubicBezTo>
                    <a:pt x="80019" y="418862"/>
                    <a:pt x="83033" y="460164"/>
                    <a:pt x="111211" y="469557"/>
                  </a:cubicBezTo>
                  <a:cubicBezTo>
                    <a:pt x="246404" y="514623"/>
                    <a:pt x="41629" y="442750"/>
                    <a:pt x="185352" y="506627"/>
                  </a:cubicBezTo>
                  <a:cubicBezTo>
                    <a:pt x="209157" y="517207"/>
                    <a:pt x="259492" y="531341"/>
                    <a:pt x="259492" y="531341"/>
                  </a:cubicBezTo>
                  <a:cubicBezTo>
                    <a:pt x="304800" y="527222"/>
                    <a:pt x="351933" y="532363"/>
                    <a:pt x="395416" y="518984"/>
                  </a:cubicBezTo>
                  <a:cubicBezTo>
                    <a:pt x="409610" y="514617"/>
                    <a:pt x="414098" y="495485"/>
                    <a:pt x="420130" y="481914"/>
                  </a:cubicBezTo>
                  <a:cubicBezTo>
                    <a:pt x="430710" y="458109"/>
                    <a:pt x="444843" y="407773"/>
                    <a:pt x="444843" y="407773"/>
                  </a:cubicBezTo>
                  <a:cubicBezTo>
                    <a:pt x="436605" y="395416"/>
                    <a:pt x="434808" y="372961"/>
                    <a:pt x="420130" y="370703"/>
                  </a:cubicBezTo>
                  <a:cubicBezTo>
                    <a:pt x="314375" y="354433"/>
                    <a:pt x="307384" y="367608"/>
                    <a:pt x="247135" y="407773"/>
                  </a:cubicBezTo>
                  <a:cubicBezTo>
                    <a:pt x="238897" y="432487"/>
                    <a:pt x="219830" y="455993"/>
                    <a:pt x="222422" y="481914"/>
                  </a:cubicBezTo>
                  <a:cubicBezTo>
                    <a:pt x="242294" y="680629"/>
                    <a:pt x="219733" y="546642"/>
                    <a:pt x="247135" y="642552"/>
                  </a:cubicBezTo>
                  <a:cubicBezTo>
                    <a:pt x="251800" y="658881"/>
                    <a:pt x="249753" y="678066"/>
                    <a:pt x="259492" y="691979"/>
                  </a:cubicBezTo>
                  <a:cubicBezTo>
                    <a:pt x="277123" y="717165"/>
                    <a:pt x="333027" y="771995"/>
                    <a:pt x="370703" y="790833"/>
                  </a:cubicBezTo>
                  <a:cubicBezTo>
                    <a:pt x="475690" y="843326"/>
                    <a:pt x="302879" y="716787"/>
                    <a:pt x="506627" y="852617"/>
                  </a:cubicBezTo>
                  <a:cubicBezTo>
                    <a:pt x="518984" y="860855"/>
                    <a:pt x="530126" y="871299"/>
                    <a:pt x="543697" y="877330"/>
                  </a:cubicBezTo>
                  <a:cubicBezTo>
                    <a:pt x="567502" y="887910"/>
                    <a:pt x="593124" y="893806"/>
                    <a:pt x="617838" y="902044"/>
                  </a:cubicBezTo>
                  <a:lnTo>
                    <a:pt x="654908" y="914400"/>
                  </a:lnTo>
                  <a:lnTo>
                    <a:pt x="803189" y="902044"/>
                  </a:lnTo>
                  <a:cubicBezTo>
                    <a:pt x="869052" y="897340"/>
                    <a:pt x="935229" y="896600"/>
                    <a:pt x="1000897" y="889687"/>
                  </a:cubicBezTo>
                  <a:cubicBezTo>
                    <a:pt x="1013851" y="888323"/>
                    <a:pt x="1025196" y="879885"/>
                    <a:pt x="1037968" y="877330"/>
                  </a:cubicBezTo>
                  <a:cubicBezTo>
                    <a:pt x="1066527" y="871618"/>
                    <a:pt x="1095633" y="869092"/>
                    <a:pt x="1124465" y="864973"/>
                  </a:cubicBezTo>
                  <a:cubicBezTo>
                    <a:pt x="1136822" y="860854"/>
                    <a:pt x="1148510" y="852617"/>
                    <a:pt x="1161535" y="852617"/>
                  </a:cubicBezTo>
                  <a:cubicBezTo>
                    <a:pt x="1191838" y="852617"/>
                    <a:pt x="1252439" y="869164"/>
                    <a:pt x="1285103" y="877330"/>
                  </a:cubicBezTo>
                  <a:cubicBezTo>
                    <a:pt x="1308351" y="908327"/>
                    <a:pt x="1356386" y="970471"/>
                    <a:pt x="1371600" y="1000898"/>
                  </a:cubicBezTo>
                  <a:cubicBezTo>
                    <a:pt x="1379838" y="1017374"/>
                    <a:pt x="1387175" y="1034332"/>
                    <a:pt x="1396314" y="1050325"/>
                  </a:cubicBezTo>
                  <a:cubicBezTo>
                    <a:pt x="1434639" y="1117394"/>
                    <a:pt x="1410729" y="1056500"/>
                    <a:pt x="1433384" y="1124465"/>
                  </a:cubicBezTo>
                  <a:cubicBezTo>
                    <a:pt x="1421812" y="1182322"/>
                    <a:pt x="1423165" y="1234963"/>
                    <a:pt x="1346887" y="1260389"/>
                  </a:cubicBezTo>
                  <a:lnTo>
                    <a:pt x="1272746" y="1285103"/>
                  </a:lnTo>
                  <a:cubicBezTo>
                    <a:pt x="1256270" y="1280984"/>
                    <a:pt x="1230009" y="1288356"/>
                    <a:pt x="1223319" y="1272746"/>
                  </a:cubicBezTo>
                  <a:cubicBezTo>
                    <a:pt x="1213450" y="1249718"/>
                    <a:pt x="1225501" y="1221501"/>
                    <a:pt x="1235676" y="1198606"/>
                  </a:cubicBezTo>
                  <a:cubicBezTo>
                    <a:pt x="1250761" y="1164664"/>
                    <a:pt x="1279418" y="1157864"/>
                    <a:pt x="1309816" y="1149179"/>
                  </a:cubicBezTo>
                  <a:cubicBezTo>
                    <a:pt x="1326145" y="1144514"/>
                    <a:pt x="1342767" y="1140941"/>
                    <a:pt x="1359243" y="1136822"/>
                  </a:cubicBezTo>
                  <a:cubicBezTo>
                    <a:pt x="1371600" y="1128584"/>
                    <a:pt x="1381751" y="1115021"/>
                    <a:pt x="1396314" y="1112108"/>
                  </a:cubicBezTo>
                  <a:cubicBezTo>
                    <a:pt x="1512576" y="1088856"/>
                    <a:pt x="1538974" y="1099049"/>
                    <a:pt x="1643449" y="1112108"/>
                  </a:cubicBezTo>
                  <a:cubicBezTo>
                    <a:pt x="1685039" y="1125972"/>
                    <a:pt x="1687191" y="1124747"/>
                    <a:pt x="1729946" y="1149179"/>
                  </a:cubicBezTo>
                  <a:cubicBezTo>
                    <a:pt x="1742840" y="1156547"/>
                    <a:pt x="1753733" y="1167251"/>
                    <a:pt x="1767016" y="1173892"/>
                  </a:cubicBezTo>
                  <a:cubicBezTo>
                    <a:pt x="1778666" y="1179717"/>
                    <a:pt x="1792115" y="1181118"/>
                    <a:pt x="1804087" y="1186249"/>
                  </a:cubicBezTo>
                  <a:cubicBezTo>
                    <a:pt x="1821018" y="1193505"/>
                    <a:pt x="1836583" y="1203706"/>
                    <a:pt x="1853514" y="1210962"/>
                  </a:cubicBezTo>
                  <a:cubicBezTo>
                    <a:pt x="1865486" y="1216093"/>
                    <a:pt x="1878934" y="1217494"/>
                    <a:pt x="1890584" y="1223319"/>
                  </a:cubicBezTo>
                  <a:cubicBezTo>
                    <a:pt x="1903867" y="1229961"/>
                    <a:pt x="1914004" y="1242183"/>
                    <a:pt x="1927654" y="1248033"/>
                  </a:cubicBezTo>
                  <a:cubicBezTo>
                    <a:pt x="1943264" y="1254723"/>
                    <a:pt x="1960752" y="1255724"/>
                    <a:pt x="1977081" y="1260389"/>
                  </a:cubicBezTo>
                  <a:cubicBezTo>
                    <a:pt x="1989605" y="1263967"/>
                    <a:pt x="2001795" y="1268627"/>
                    <a:pt x="2014152" y="1272746"/>
                  </a:cubicBezTo>
                  <a:cubicBezTo>
                    <a:pt x="2084173" y="1268627"/>
                    <a:pt x="2154390" y="1267039"/>
                    <a:pt x="2224216" y="1260389"/>
                  </a:cubicBezTo>
                  <a:cubicBezTo>
                    <a:pt x="2250366" y="1257899"/>
                    <a:pt x="2332004" y="1228579"/>
                    <a:pt x="2347784" y="1223319"/>
                  </a:cubicBezTo>
                  <a:lnTo>
                    <a:pt x="2384854" y="1210962"/>
                  </a:lnTo>
                  <a:cubicBezTo>
                    <a:pt x="2397211" y="1206843"/>
                    <a:pt x="2421924" y="1211631"/>
                    <a:pt x="2421924" y="1198606"/>
                  </a:cubicBezTo>
                  <a:lnTo>
                    <a:pt x="2421924" y="1173892"/>
                  </a:lnTo>
                </a:path>
              </a:pathLst>
            </a:custGeom>
            <a:ln w="508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Double Wave 136"/>
            <p:cNvSpPr/>
            <p:nvPr/>
          </p:nvSpPr>
          <p:spPr>
            <a:xfrm rot="20384827">
              <a:off x="451422" y="2298242"/>
              <a:ext cx="1431176" cy="222234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Diamond 137"/>
            <p:cNvSpPr/>
            <p:nvPr/>
          </p:nvSpPr>
          <p:spPr>
            <a:xfrm>
              <a:off x="1905000" y="4572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Diamond 138"/>
            <p:cNvSpPr/>
            <p:nvPr/>
          </p:nvSpPr>
          <p:spPr>
            <a:xfrm>
              <a:off x="3352800" y="914400"/>
              <a:ext cx="228600" cy="304800"/>
            </a:xfrm>
            <a:prstGeom prst="diamon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5257800" y="990600"/>
            <a:ext cx="2971800" cy="2438400"/>
            <a:chOff x="5257800" y="990600"/>
            <a:chExt cx="2971800" cy="2438400"/>
          </a:xfrm>
        </p:grpSpPr>
        <p:sp>
          <p:nvSpPr>
            <p:cNvPr id="174" name="Cloud 173"/>
            <p:cNvSpPr/>
            <p:nvPr/>
          </p:nvSpPr>
          <p:spPr>
            <a:xfrm>
              <a:off x="5257800" y="2057400"/>
              <a:ext cx="2971800" cy="1371600"/>
            </a:xfrm>
            <a:prstGeom prst="cloud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5334000" y="1600200"/>
              <a:ext cx="1240564" cy="1371600"/>
              <a:chOff x="4352333" y="1239342"/>
              <a:chExt cx="2535964" cy="2518341"/>
            </a:xfrm>
          </p:grpSpPr>
          <p:sp>
            <p:nvSpPr>
              <p:cNvPr id="154" name="Heart 153"/>
              <p:cNvSpPr/>
              <p:nvPr/>
            </p:nvSpPr>
            <p:spPr>
              <a:xfrm rot="3297309">
                <a:off x="5402397" y="1353642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Heart 154"/>
              <p:cNvSpPr/>
              <p:nvPr/>
            </p:nvSpPr>
            <p:spPr>
              <a:xfrm rot="9942521">
                <a:off x="5021330" y="2386083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Heart 155"/>
              <p:cNvSpPr/>
              <p:nvPr/>
            </p:nvSpPr>
            <p:spPr>
              <a:xfrm rot="16974101">
                <a:off x="4238033" y="1618826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5-Point Star 156"/>
              <p:cNvSpPr/>
              <p:nvPr/>
            </p:nvSpPr>
            <p:spPr>
              <a:xfrm>
                <a:off x="5181600" y="1905000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5-Point Star 157"/>
              <p:cNvSpPr/>
              <p:nvPr/>
            </p:nvSpPr>
            <p:spPr>
              <a:xfrm rot="1844900">
                <a:off x="5221570" y="1969804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5410200" y="2209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6553200" y="990600"/>
              <a:ext cx="1143000" cy="1143000"/>
              <a:chOff x="4352333" y="1239342"/>
              <a:chExt cx="2535964" cy="2518341"/>
            </a:xfrm>
          </p:grpSpPr>
          <p:sp>
            <p:nvSpPr>
              <p:cNvPr id="161" name="Heart 160"/>
              <p:cNvSpPr/>
              <p:nvPr/>
            </p:nvSpPr>
            <p:spPr>
              <a:xfrm rot="3297309">
                <a:off x="5402397" y="1353642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Heart 161"/>
              <p:cNvSpPr/>
              <p:nvPr/>
            </p:nvSpPr>
            <p:spPr>
              <a:xfrm rot="9942521">
                <a:off x="5021330" y="2386083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Heart 162"/>
              <p:cNvSpPr/>
              <p:nvPr/>
            </p:nvSpPr>
            <p:spPr>
              <a:xfrm rot="16974101">
                <a:off x="4238033" y="1618826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5-Point Star 163"/>
              <p:cNvSpPr/>
              <p:nvPr/>
            </p:nvSpPr>
            <p:spPr>
              <a:xfrm>
                <a:off x="5181600" y="1905000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5-Point Star 164"/>
              <p:cNvSpPr/>
              <p:nvPr/>
            </p:nvSpPr>
            <p:spPr>
              <a:xfrm rot="1844900">
                <a:off x="5221570" y="1969804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5410200" y="2209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7086600" y="2209800"/>
              <a:ext cx="1066800" cy="1219200"/>
              <a:chOff x="4352333" y="1239342"/>
              <a:chExt cx="2535964" cy="2518341"/>
            </a:xfrm>
          </p:grpSpPr>
          <p:sp>
            <p:nvSpPr>
              <p:cNvPr id="168" name="Heart 167"/>
              <p:cNvSpPr/>
              <p:nvPr/>
            </p:nvSpPr>
            <p:spPr>
              <a:xfrm rot="3297309">
                <a:off x="5402397" y="1353642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Heart 168"/>
              <p:cNvSpPr/>
              <p:nvPr/>
            </p:nvSpPr>
            <p:spPr>
              <a:xfrm rot="9942521">
                <a:off x="5021330" y="2386083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Heart 169"/>
              <p:cNvSpPr/>
              <p:nvPr/>
            </p:nvSpPr>
            <p:spPr>
              <a:xfrm rot="16974101">
                <a:off x="4238033" y="1618826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5-Point Star 170"/>
              <p:cNvSpPr/>
              <p:nvPr/>
            </p:nvSpPr>
            <p:spPr>
              <a:xfrm>
                <a:off x="5181600" y="1905000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5-Point Star 171"/>
              <p:cNvSpPr/>
              <p:nvPr/>
            </p:nvSpPr>
            <p:spPr>
              <a:xfrm rot="1844900">
                <a:off x="5221570" y="1969804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5410200" y="2209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5943600" y="1447800"/>
              <a:ext cx="1718244" cy="1676400"/>
              <a:chOff x="3361480" y="4267200"/>
              <a:chExt cx="2327844" cy="2476500"/>
            </a:xfrm>
          </p:grpSpPr>
          <p:sp>
            <p:nvSpPr>
              <p:cNvPr id="141" name="Round Diagonal Corner Rectangle 140"/>
              <p:cNvSpPr/>
              <p:nvPr/>
            </p:nvSpPr>
            <p:spPr>
              <a:xfrm rot="6797650">
                <a:off x="4419600" y="58674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ound Diagonal Corner Rectangle 141"/>
              <p:cNvSpPr/>
              <p:nvPr/>
            </p:nvSpPr>
            <p:spPr>
              <a:xfrm rot="19195667">
                <a:off x="4114800" y="42672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ound Diagonal Corner Rectangle 142"/>
              <p:cNvSpPr/>
              <p:nvPr/>
            </p:nvSpPr>
            <p:spPr>
              <a:xfrm rot="3121598">
                <a:off x="3399580" y="4878888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ound Diagonal Corner Rectangle 143"/>
              <p:cNvSpPr/>
              <p:nvPr/>
            </p:nvSpPr>
            <p:spPr>
              <a:xfrm>
                <a:off x="3505200" y="5562600"/>
                <a:ext cx="914400" cy="9906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ound Diagonal Corner Rectangle 144"/>
              <p:cNvSpPr/>
              <p:nvPr/>
            </p:nvSpPr>
            <p:spPr>
              <a:xfrm rot="4264963">
                <a:off x="4813024" y="519929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ound Diagonal Corner Rectangle 145"/>
              <p:cNvSpPr/>
              <p:nvPr/>
            </p:nvSpPr>
            <p:spPr>
              <a:xfrm rot="5400000">
                <a:off x="3657600" y="44958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ound Diagonal Corner Rectangle 146"/>
              <p:cNvSpPr/>
              <p:nvPr/>
            </p:nvSpPr>
            <p:spPr>
              <a:xfrm>
                <a:off x="4572000" y="46482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ound Diagonal Corner Rectangle 147"/>
              <p:cNvSpPr/>
              <p:nvPr/>
            </p:nvSpPr>
            <p:spPr>
              <a:xfrm rot="3444609">
                <a:off x="4611448" y="509517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ound Diagonal Corner Rectangle 148"/>
              <p:cNvSpPr/>
              <p:nvPr/>
            </p:nvSpPr>
            <p:spPr>
              <a:xfrm rot="18662885">
                <a:off x="4163320" y="5645507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ound Diagonal Corner Rectangle 149"/>
              <p:cNvSpPr/>
              <p:nvPr/>
            </p:nvSpPr>
            <p:spPr>
              <a:xfrm rot="18744061">
                <a:off x="4087322" y="4656378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ound Diagonal Corner Rectangle 150"/>
              <p:cNvSpPr/>
              <p:nvPr/>
            </p:nvSpPr>
            <p:spPr>
              <a:xfrm rot="1965791">
                <a:off x="3762150" y="518327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10-Point Star 151"/>
              <p:cNvSpPr/>
              <p:nvPr/>
            </p:nvSpPr>
            <p:spPr>
              <a:xfrm rot="20935062">
                <a:off x="4192555" y="5104712"/>
                <a:ext cx="872380" cy="893657"/>
              </a:xfrm>
              <a:prstGeom prst="star10">
                <a:avLst>
                  <a:gd name="adj" fmla="val 23740"/>
                  <a:gd name="hf" fmla="val 105146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6" name="Group 175"/>
          <p:cNvGrpSpPr/>
          <p:nvPr/>
        </p:nvGrpSpPr>
        <p:grpSpPr>
          <a:xfrm>
            <a:off x="4114800" y="1295400"/>
            <a:ext cx="863600" cy="1905000"/>
            <a:chOff x="4495800" y="2283372"/>
            <a:chExt cx="1828800" cy="2364828"/>
          </a:xfrm>
        </p:grpSpPr>
        <p:sp>
          <p:nvSpPr>
            <p:cNvPr id="177" name="Moon 176"/>
            <p:cNvSpPr/>
            <p:nvPr/>
          </p:nvSpPr>
          <p:spPr>
            <a:xfrm>
              <a:off x="5029200" y="2971800"/>
              <a:ext cx="762000" cy="1676400"/>
            </a:xfrm>
            <a:prstGeom prst="moon">
              <a:avLst>
                <a:gd name="adj" fmla="val 81515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ound Diagonal Corner Rectangle 177"/>
            <p:cNvSpPr/>
            <p:nvPr/>
          </p:nvSpPr>
          <p:spPr>
            <a:xfrm rot="19301954">
              <a:off x="4800599" y="2971801"/>
              <a:ext cx="761999" cy="762000"/>
            </a:xfrm>
            <a:prstGeom prst="round2DiagRect">
              <a:avLst>
                <a:gd name="adj1" fmla="val 16667"/>
                <a:gd name="adj2" fmla="val 43636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ound Diagonal Corner Rectangle 178"/>
            <p:cNvSpPr/>
            <p:nvPr/>
          </p:nvSpPr>
          <p:spPr>
            <a:xfrm rot="16599653">
              <a:off x="5613912" y="3287198"/>
              <a:ext cx="545029" cy="588405"/>
            </a:xfrm>
            <a:prstGeom prst="round2DiagRect">
              <a:avLst>
                <a:gd name="adj1" fmla="val 16667"/>
                <a:gd name="adj2" fmla="val 43636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ound Diagonal Corner Rectangle 179"/>
            <p:cNvSpPr/>
            <p:nvPr/>
          </p:nvSpPr>
          <p:spPr>
            <a:xfrm rot="19261014">
              <a:off x="4880477" y="3555539"/>
              <a:ext cx="471748" cy="548097"/>
            </a:xfrm>
            <a:prstGeom prst="round2DiagRect">
              <a:avLst>
                <a:gd name="adj1" fmla="val 16667"/>
                <a:gd name="adj2" fmla="val 43636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ound Diagonal Corner Rectangle 180"/>
            <p:cNvSpPr/>
            <p:nvPr/>
          </p:nvSpPr>
          <p:spPr>
            <a:xfrm rot="16599653">
              <a:off x="5566727" y="3675925"/>
              <a:ext cx="502038" cy="762000"/>
            </a:xfrm>
            <a:prstGeom prst="round2DiagRect">
              <a:avLst>
                <a:gd name="adj1" fmla="val 16667"/>
                <a:gd name="adj2" fmla="val 43636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ound Diagonal Corner Rectangle 181"/>
            <p:cNvSpPr/>
            <p:nvPr/>
          </p:nvSpPr>
          <p:spPr>
            <a:xfrm rot="15394566">
              <a:off x="5645657" y="2652650"/>
              <a:ext cx="495859" cy="76200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24-Point Star 182"/>
            <p:cNvSpPr/>
            <p:nvPr/>
          </p:nvSpPr>
          <p:spPr>
            <a:xfrm>
              <a:off x="4495800" y="2283372"/>
              <a:ext cx="1828800" cy="1229710"/>
            </a:xfrm>
            <a:prstGeom prst="star24">
              <a:avLst>
                <a:gd name="adj" fmla="val 10967"/>
              </a:avLst>
            </a:prstGeom>
            <a:solidFill>
              <a:srgbClr val="CC0000"/>
            </a:solidFill>
            <a:ln>
              <a:solidFill>
                <a:srgbClr val="FF37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7086600" y="4495800"/>
            <a:ext cx="850399" cy="817394"/>
            <a:chOff x="6335821" y="1816331"/>
            <a:chExt cx="850399" cy="817394"/>
          </a:xfrm>
        </p:grpSpPr>
        <p:sp>
          <p:nvSpPr>
            <p:cNvPr id="185" name="Round Diagonal Corner Rectangle 184"/>
            <p:cNvSpPr/>
            <p:nvPr/>
          </p:nvSpPr>
          <p:spPr>
            <a:xfrm rot="16599653">
              <a:off x="6781747" y="1946797"/>
              <a:ext cx="404420" cy="359833"/>
            </a:xfrm>
            <a:prstGeom prst="round2DiagRect">
              <a:avLst>
                <a:gd name="adj1" fmla="val 16667"/>
                <a:gd name="adj2" fmla="val 43636"/>
              </a:avLst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ound Diagonal Corner Rectangle 185"/>
            <p:cNvSpPr/>
            <p:nvPr/>
          </p:nvSpPr>
          <p:spPr>
            <a:xfrm rot="16599653">
              <a:off x="6400748" y="2251598"/>
              <a:ext cx="404420" cy="359833"/>
            </a:xfrm>
            <a:prstGeom prst="round2DiagRect">
              <a:avLst>
                <a:gd name="adj1" fmla="val 16667"/>
                <a:gd name="adj2" fmla="val 43636"/>
              </a:avLst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ound Diagonal Corner Rectangle 186"/>
            <p:cNvSpPr/>
            <p:nvPr/>
          </p:nvSpPr>
          <p:spPr>
            <a:xfrm rot="222662">
              <a:off x="6335821" y="1917711"/>
              <a:ext cx="404420" cy="359833"/>
            </a:xfrm>
            <a:prstGeom prst="round2DiagRect">
              <a:avLst>
                <a:gd name="adj1" fmla="val 16667"/>
                <a:gd name="adj2" fmla="val 43636"/>
              </a:avLst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ound Diagonal Corner Rectangle 187"/>
            <p:cNvSpPr/>
            <p:nvPr/>
          </p:nvSpPr>
          <p:spPr>
            <a:xfrm rot="14343520">
              <a:off x="6609272" y="1838624"/>
              <a:ext cx="404420" cy="359833"/>
            </a:xfrm>
            <a:prstGeom prst="round2DiagRect">
              <a:avLst>
                <a:gd name="adj1" fmla="val 16667"/>
                <a:gd name="adj2" fmla="val 43636"/>
              </a:avLst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ound Diagonal Corner Rectangle 188"/>
            <p:cNvSpPr/>
            <p:nvPr/>
          </p:nvSpPr>
          <p:spPr>
            <a:xfrm>
              <a:off x="6781800" y="2209800"/>
              <a:ext cx="404420" cy="359833"/>
            </a:xfrm>
            <a:prstGeom prst="round2DiagRect">
              <a:avLst>
                <a:gd name="adj1" fmla="val 16667"/>
                <a:gd name="adj2" fmla="val 43636"/>
              </a:avLst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ound Diagonal Corner Rectangle 189"/>
            <p:cNvSpPr/>
            <p:nvPr/>
          </p:nvSpPr>
          <p:spPr>
            <a:xfrm rot="13080484">
              <a:off x="6544904" y="2219960"/>
              <a:ext cx="404420" cy="359833"/>
            </a:xfrm>
            <a:prstGeom prst="round2DiagRect">
              <a:avLst>
                <a:gd name="adj1" fmla="val 16667"/>
                <a:gd name="adj2" fmla="val 43636"/>
              </a:avLst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1" name="Group 8"/>
            <p:cNvGrpSpPr/>
            <p:nvPr/>
          </p:nvGrpSpPr>
          <p:grpSpPr>
            <a:xfrm>
              <a:off x="6477000" y="1981200"/>
              <a:ext cx="609600" cy="609600"/>
              <a:chOff x="1447800" y="1600200"/>
              <a:chExt cx="1219200" cy="1219200"/>
            </a:xfrm>
            <a:solidFill>
              <a:schemeClr val="bg2"/>
            </a:solidFill>
          </p:grpSpPr>
          <p:sp>
            <p:nvSpPr>
              <p:cNvPr id="192" name="Cloud 191"/>
              <p:cNvSpPr/>
              <p:nvPr/>
            </p:nvSpPr>
            <p:spPr>
              <a:xfrm>
                <a:off x="1447800" y="1600200"/>
                <a:ext cx="685800" cy="685800"/>
              </a:xfrm>
              <a:prstGeom prst="cloud">
                <a:avLst/>
              </a:prstGeom>
              <a:grpFill/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Cloud 192"/>
              <p:cNvSpPr/>
              <p:nvPr/>
            </p:nvSpPr>
            <p:spPr>
              <a:xfrm>
                <a:off x="1828800" y="1600200"/>
                <a:ext cx="685800" cy="685800"/>
              </a:xfrm>
              <a:prstGeom prst="cloud">
                <a:avLst/>
              </a:prstGeom>
              <a:grpFill/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Cloud 193"/>
              <p:cNvSpPr/>
              <p:nvPr/>
            </p:nvSpPr>
            <p:spPr>
              <a:xfrm>
                <a:off x="1447800" y="1905000"/>
                <a:ext cx="685800" cy="685800"/>
              </a:xfrm>
              <a:prstGeom prst="cloud">
                <a:avLst/>
              </a:prstGeom>
              <a:grpFill/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Cloud 194"/>
              <p:cNvSpPr/>
              <p:nvPr/>
            </p:nvSpPr>
            <p:spPr>
              <a:xfrm>
                <a:off x="1676400" y="2133600"/>
                <a:ext cx="685800" cy="685800"/>
              </a:xfrm>
              <a:prstGeom prst="cloud">
                <a:avLst/>
              </a:prstGeom>
              <a:grpFill/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Cloud 195"/>
              <p:cNvSpPr/>
              <p:nvPr/>
            </p:nvSpPr>
            <p:spPr>
              <a:xfrm>
                <a:off x="1981200" y="1905000"/>
                <a:ext cx="685800" cy="685800"/>
              </a:xfrm>
              <a:prstGeom prst="cloud">
                <a:avLst/>
              </a:prstGeom>
              <a:grpFill/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1600200" y="1752600"/>
                <a:ext cx="838200" cy="838200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8" name="Group 197"/>
          <p:cNvGrpSpPr/>
          <p:nvPr/>
        </p:nvGrpSpPr>
        <p:grpSpPr>
          <a:xfrm>
            <a:off x="6248400" y="5334000"/>
            <a:ext cx="685800" cy="685800"/>
            <a:chOff x="5943600" y="1143000"/>
            <a:chExt cx="685800" cy="685800"/>
          </a:xfrm>
        </p:grpSpPr>
        <p:sp>
          <p:nvSpPr>
            <p:cNvPr id="199" name="Trapezoid 198"/>
            <p:cNvSpPr/>
            <p:nvPr/>
          </p:nvSpPr>
          <p:spPr>
            <a:xfrm rot="10800000">
              <a:off x="5943600" y="1143000"/>
              <a:ext cx="685800" cy="685800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5943600" y="1143000"/>
              <a:ext cx="685800" cy="152400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1635813" y="1985999"/>
            <a:ext cx="2590800" cy="1583760"/>
            <a:chOff x="2438400" y="2226240"/>
            <a:chExt cx="3224189" cy="2067290"/>
          </a:xfrm>
        </p:grpSpPr>
        <p:grpSp>
          <p:nvGrpSpPr>
            <p:cNvPr id="202" name="Group 134"/>
            <p:cNvGrpSpPr/>
            <p:nvPr/>
          </p:nvGrpSpPr>
          <p:grpSpPr>
            <a:xfrm>
              <a:off x="3352800" y="2743200"/>
              <a:ext cx="685800" cy="685800"/>
              <a:chOff x="6657813" y="3290427"/>
              <a:chExt cx="733587" cy="748173"/>
            </a:xfrm>
          </p:grpSpPr>
          <p:sp>
            <p:nvSpPr>
              <p:cNvPr id="280" name="Teardrop 279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Teardrop 280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Teardrop 281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Teardrop 282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Oval 284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3" name="Round Diagonal Corner Rectangle 202"/>
            <p:cNvSpPr/>
            <p:nvPr/>
          </p:nvSpPr>
          <p:spPr>
            <a:xfrm rot="5400000">
              <a:off x="4922872" y="2544728"/>
              <a:ext cx="152401" cy="9214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4" name="Group 76"/>
            <p:cNvGrpSpPr/>
            <p:nvPr/>
          </p:nvGrpSpPr>
          <p:grpSpPr>
            <a:xfrm>
              <a:off x="3352800" y="3276600"/>
              <a:ext cx="733587" cy="748173"/>
              <a:chOff x="6657813" y="3290427"/>
              <a:chExt cx="733587" cy="748173"/>
            </a:xfrm>
          </p:grpSpPr>
          <p:sp>
            <p:nvSpPr>
              <p:cNvPr id="274" name="Teardrop 273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Teardrop 274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Teardrop 275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Teardrop 276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5" name="Group 77"/>
            <p:cNvGrpSpPr/>
            <p:nvPr/>
          </p:nvGrpSpPr>
          <p:grpSpPr>
            <a:xfrm>
              <a:off x="3810000" y="3276600"/>
              <a:ext cx="733587" cy="748173"/>
              <a:chOff x="6657813" y="3290427"/>
              <a:chExt cx="733587" cy="748173"/>
            </a:xfrm>
          </p:grpSpPr>
          <p:sp>
            <p:nvSpPr>
              <p:cNvPr id="268" name="Teardrop 267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Teardrop 268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Teardrop 269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Teardrop 270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6" name="Group 84"/>
            <p:cNvGrpSpPr/>
            <p:nvPr/>
          </p:nvGrpSpPr>
          <p:grpSpPr>
            <a:xfrm>
              <a:off x="4572000" y="2743200"/>
              <a:ext cx="733587" cy="748173"/>
              <a:chOff x="6657813" y="3290427"/>
              <a:chExt cx="733587" cy="748173"/>
            </a:xfrm>
          </p:grpSpPr>
          <p:sp>
            <p:nvSpPr>
              <p:cNvPr id="262" name="Teardrop 261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Teardrop 262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Teardrop 263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Teardrop 264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265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7" name="Group 91"/>
            <p:cNvGrpSpPr/>
            <p:nvPr/>
          </p:nvGrpSpPr>
          <p:grpSpPr>
            <a:xfrm>
              <a:off x="3810000" y="2895600"/>
              <a:ext cx="523001" cy="533400"/>
              <a:chOff x="6657813" y="3290427"/>
              <a:chExt cx="733587" cy="748173"/>
            </a:xfrm>
          </p:grpSpPr>
          <p:sp>
            <p:nvSpPr>
              <p:cNvPr id="256" name="Teardrop 255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Teardrop 256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Teardrop 257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Teardrop 258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8" name="Group 98"/>
            <p:cNvGrpSpPr/>
            <p:nvPr/>
          </p:nvGrpSpPr>
          <p:grpSpPr>
            <a:xfrm>
              <a:off x="4114800" y="2514600"/>
              <a:ext cx="733587" cy="748173"/>
              <a:chOff x="6657813" y="3290427"/>
              <a:chExt cx="733587" cy="748173"/>
            </a:xfrm>
          </p:grpSpPr>
          <p:sp>
            <p:nvSpPr>
              <p:cNvPr id="250" name="Teardrop 249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Teardrop 250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Teardrop 251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Teardrop 252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Oval 253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9" name="Group 105"/>
            <p:cNvGrpSpPr/>
            <p:nvPr/>
          </p:nvGrpSpPr>
          <p:grpSpPr>
            <a:xfrm>
              <a:off x="4343400" y="3124200"/>
              <a:ext cx="533400" cy="544006"/>
              <a:chOff x="6657813" y="3290427"/>
              <a:chExt cx="733587" cy="748173"/>
            </a:xfrm>
          </p:grpSpPr>
          <p:sp>
            <p:nvSpPr>
              <p:cNvPr id="244" name="Teardrop 243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Teardrop 244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Teardrop 245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Teardrop 246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0" name="Group 112"/>
            <p:cNvGrpSpPr/>
            <p:nvPr/>
          </p:nvGrpSpPr>
          <p:grpSpPr>
            <a:xfrm rot="2584747">
              <a:off x="5002121" y="2226240"/>
              <a:ext cx="228600" cy="457200"/>
              <a:chOff x="6657813" y="3290427"/>
              <a:chExt cx="733587" cy="748173"/>
            </a:xfrm>
          </p:grpSpPr>
          <p:sp>
            <p:nvSpPr>
              <p:cNvPr id="238" name="Teardrop 237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Teardrop 238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Teardrop 239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Teardrop 240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1" name="Group 119"/>
            <p:cNvGrpSpPr/>
            <p:nvPr/>
          </p:nvGrpSpPr>
          <p:grpSpPr>
            <a:xfrm>
              <a:off x="4495800" y="2590800"/>
              <a:ext cx="533400" cy="544006"/>
              <a:chOff x="6657813" y="3290427"/>
              <a:chExt cx="733587" cy="748173"/>
            </a:xfrm>
          </p:grpSpPr>
          <p:sp>
            <p:nvSpPr>
              <p:cNvPr id="232" name="Teardrop 231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Teardrop 232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Teardrop 233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Teardrop 234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2" name="Group 126"/>
            <p:cNvGrpSpPr/>
            <p:nvPr/>
          </p:nvGrpSpPr>
          <p:grpSpPr>
            <a:xfrm rot="4350087">
              <a:off x="5319689" y="2463746"/>
              <a:ext cx="228600" cy="457200"/>
              <a:chOff x="6657813" y="3290427"/>
              <a:chExt cx="733587" cy="748173"/>
            </a:xfrm>
          </p:grpSpPr>
          <p:sp>
            <p:nvSpPr>
              <p:cNvPr id="226" name="Teardrop 225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Teardrop 226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Teardrop 227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Teardrop 228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3" name="Round Diagonal Corner Rectangle 212"/>
            <p:cNvSpPr/>
            <p:nvPr/>
          </p:nvSpPr>
          <p:spPr>
            <a:xfrm rot="5400000">
              <a:off x="5151472" y="2697128"/>
              <a:ext cx="152401" cy="9214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2590800" y="3713018"/>
              <a:ext cx="928255" cy="325582"/>
            </a:xfrm>
            <a:custGeom>
              <a:avLst/>
              <a:gdLst>
                <a:gd name="connsiteX0" fmla="*/ 840510 w 840510"/>
                <a:gd name="connsiteY0" fmla="*/ 0 h 240146"/>
                <a:gd name="connsiteX1" fmla="*/ 572655 w 840510"/>
                <a:gd name="connsiteY1" fmla="*/ 9237 h 240146"/>
                <a:gd name="connsiteX2" fmla="*/ 544946 w 840510"/>
                <a:gd name="connsiteY2" fmla="*/ 18473 h 240146"/>
                <a:gd name="connsiteX3" fmla="*/ 498764 w 840510"/>
                <a:gd name="connsiteY3" fmla="*/ 27709 h 240146"/>
                <a:gd name="connsiteX4" fmla="*/ 443346 w 840510"/>
                <a:gd name="connsiteY4" fmla="*/ 46182 h 240146"/>
                <a:gd name="connsiteX5" fmla="*/ 415637 w 840510"/>
                <a:gd name="connsiteY5" fmla="*/ 55418 h 240146"/>
                <a:gd name="connsiteX6" fmla="*/ 350982 w 840510"/>
                <a:gd name="connsiteY6" fmla="*/ 73891 h 240146"/>
                <a:gd name="connsiteX7" fmla="*/ 323273 w 840510"/>
                <a:gd name="connsiteY7" fmla="*/ 92364 h 240146"/>
                <a:gd name="connsiteX8" fmla="*/ 286328 w 840510"/>
                <a:gd name="connsiteY8" fmla="*/ 101600 h 240146"/>
                <a:gd name="connsiteX9" fmla="*/ 230910 w 840510"/>
                <a:gd name="connsiteY9" fmla="*/ 120073 h 240146"/>
                <a:gd name="connsiteX10" fmla="*/ 203200 w 840510"/>
                <a:gd name="connsiteY10" fmla="*/ 129309 h 240146"/>
                <a:gd name="connsiteX11" fmla="*/ 138546 w 840510"/>
                <a:gd name="connsiteY11" fmla="*/ 166255 h 240146"/>
                <a:gd name="connsiteX12" fmla="*/ 110837 w 840510"/>
                <a:gd name="connsiteY12" fmla="*/ 184727 h 240146"/>
                <a:gd name="connsiteX13" fmla="*/ 55419 w 840510"/>
                <a:gd name="connsiteY13" fmla="*/ 203200 h 240146"/>
                <a:gd name="connsiteX14" fmla="*/ 0 w 840510"/>
                <a:gd name="connsiteY14" fmla="*/ 240146 h 24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0510" h="240146">
                  <a:moveTo>
                    <a:pt x="840510" y="0"/>
                  </a:moveTo>
                  <a:cubicBezTo>
                    <a:pt x="751225" y="3079"/>
                    <a:pt x="661819" y="3664"/>
                    <a:pt x="572655" y="9237"/>
                  </a:cubicBezTo>
                  <a:cubicBezTo>
                    <a:pt x="562938" y="9844"/>
                    <a:pt x="554391" y="16112"/>
                    <a:pt x="544946" y="18473"/>
                  </a:cubicBezTo>
                  <a:cubicBezTo>
                    <a:pt x="529716" y="22280"/>
                    <a:pt x="513910" y="23578"/>
                    <a:pt x="498764" y="27709"/>
                  </a:cubicBezTo>
                  <a:cubicBezTo>
                    <a:pt x="479978" y="32832"/>
                    <a:pt x="461819" y="40024"/>
                    <a:pt x="443346" y="46182"/>
                  </a:cubicBezTo>
                  <a:cubicBezTo>
                    <a:pt x="434110" y="49261"/>
                    <a:pt x="425082" y="53057"/>
                    <a:pt x="415637" y="55418"/>
                  </a:cubicBezTo>
                  <a:cubicBezTo>
                    <a:pt x="369246" y="67016"/>
                    <a:pt x="390734" y="60641"/>
                    <a:pt x="350982" y="73891"/>
                  </a:cubicBezTo>
                  <a:cubicBezTo>
                    <a:pt x="341746" y="80049"/>
                    <a:pt x="333476" y="87991"/>
                    <a:pt x="323273" y="92364"/>
                  </a:cubicBezTo>
                  <a:cubicBezTo>
                    <a:pt x="311605" y="97364"/>
                    <a:pt x="298487" y="97952"/>
                    <a:pt x="286328" y="101600"/>
                  </a:cubicBezTo>
                  <a:cubicBezTo>
                    <a:pt x="267677" y="107195"/>
                    <a:pt x="249383" y="113915"/>
                    <a:pt x="230910" y="120073"/>
                  </a:cubicBezTo>
                  <a:lnTo>
                    <a:pt x="203200" y="129309"/>
                  </a:lnTo>
                  <a:cubicBezTo>
                    <a:pt x="135702" y="174309"/>
                    <a:pt x="220562" y="119389"/>
                    <a:pt x="138546" y="166255"/>
                  </a:cubicBezTo>
                  <a:cubicBezTo>
                    <a:pt x="128908" y="171762"/>
                    <a:pt x="120981" y="180219"/>
                    <a:pt x="110837" y="184727"/>
                  </a:cubicBezTo>
                  <a:cubicBezTo>
                    <a:pt x="93043" y="192635"/>
                    <a:pt x="55419" y="203200"/>
                    <a:pt x="55419" y="203200"/>
                  </a:cubicBezTo>
                  <a:lnTo>
                    <a:pt x="0" y="240146"/>
                  </a:lnTo>
                </a:path>
              </a:pathLst>
            </a:custGeom>
            <a:ln w="635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Heart 214"/>
            <p:cNvSpPr/>
            <p:nvPr/>
          </p:nvSpPr>
          <p:spPr>
            <a:xfrm rot="5400000">
              <a:off x="2592555" y="3274845"/>
              <a:ext cx="530197" cy="838508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Heart 215"/>
            <p:cNvSpPr/>
            <p:nvPr/>
          </p:nvSpPr>
          <p:spPr>
            <a:xfrm rot="15239416">
              <a:off x="3420587" y="3909446"/>
              <a:ext cx="357656" cy="410511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 rot="14535958">
              <a:off x="2960355" y="3647679"/>
              <a:ext cx="538678" cy="643872"/>
            </a:xfrm>
            <a:custGeom>
              <a:avLst/>
              <a:gdLst>
                <a:gd name="connsiteX0" fmla="*/ 840510 w 840510"/>
                <a:gd name="connsiteY0" fmla="*/ 0 h 240146"/>
                <a:gd name="connsiteX1" fmla="*/ 572655 w 840510"/>
                <a:gd name="connsiteY1" fmla="*/ 9237 h 240146"/>
                <a:gd name="connsiteX2" fmla="*/ 544946 w 840510"/>
                <a:gd name="connsiteY2" fmla="*/ 18473 h 240146"/>
                <a:gd name="connsiteX3" fmla="*/ 498764 w 840510"/>
                <a:gd name="connsiteY3" fmla="*/ 27709 h 240146"/>
                <a:gd name="connsiteX4" fmla="*/ 443346 w 840510"/>
                <a:gd name="connsiteY4" fmla="*/ 46182 h 240146"/>
                <a:gd name="connsiteX5" fmla="*/ 415637 w 840510"/>
                <a:gd name="connsiteY5" fmla="*/ 55418 h 240146"/>
                <a:gd name="connsiteX6" fmla="*/ 350982 w 840510"/>
                <a:gd name="connsiteY6" fmla="*/ 73891 h 240146"/>
                <a:gd name="connsiteX7" fmla="*/ 323273 w 840510"/>
                <a:gd name="connsiteY7" fmla="*/ 92364 h 240146"/>
                <a:gd name="connsiteX8" fmla="*/ 286328 w 840510"/>
                <a:gd name="connsiteY8" fmla="*/ 101600 h 240146"/>
                <a:gd name="connsiteX9" fmla="*/ 230910 w 840510"/>
                <a:gd name="connsiteY9" fmla="*/ 120073 h 240146"/>
                <a:gd name="connsiteX10" fmla="*/ 203200 w 840510"/>
                <a:gd name="connsiteY10" fmla="*/ 129309 h 240146"/>
                <a:gd name="connsiteX11" fmla="*/ 138546 w 840510"/>
                <a:gd name="connsiteY11" fmla="*/ 166255 h 240146"/>
                <a:gd name="connsiteX12" fmla="*/ 110837 w 840510"/>
                <a:gd name="connsiteY12" fmla="*/ 184727 h 240146"/>
                <a:gd name="connsiteX13" fmla="*/ 55419 w 840510"/>
                <a:gd name="connsiteY13" fmla="*/ 203200 h 240146"/>
                <a:gd name="connsiteX14" fmla="*/ 0 w 840510"/>
                <a:gd name="connsiteY14" fmla="*/ 240146 h 24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0510" h="240146">
                  <a:moveTo>
                    <a:pt x="840510" y="0"/>
                  </a:moveTo>
                  <a:cubicBezTo>
                    <a:pt x="751225" y="3079"/>
                    <a:pt x="661819" y="3664"/>
                    <a:pt x="572655" y="9237"/>
                  </a:cubicBezTo>
                  <a:cubicBezTo>
                    <a:pt x="562938" y="9844"/>
                    <a:pt x="554391" y="16112"/>
                    <a:pt x="544946" y="18473"/>
                  </a:cubicBezTo>
                  <a:cubicBezTo>
                    <a:pt x="529716" y="22280"/>
                    <a:pt x="513910" y="23578"/>
                    <a:pt x="498764" y="27709"/>
                  </a:cubicBezTo>
                  <a:cubicBezTo>
                    <a:pt x="479978" y="32832"/>
                    <a:pt x="461819" y="40024"/>
                    <a:pt x="443346" y="46182"/>
                  </a:cubicBezTo>
                  <a:cubicBezTo>
                    <a:pt x="434110" y="49261"/>
                    <a:pt x="425082" y="53057"/>
                    <a:pt x="415637" y="55418"/>
                  </a:cubicBezTo>
                  <a:cubicBezTo>
                    <a:pt x="369246" y="67016"/>
                    <a:pt x="390734" y="60641"/>
                    <a:pt x="350982" y="73891"/>
                  </a:cubicBezTo>
                  <a:cubicBezTo>
                    <a:pt x="341746" y="80049"/>
                    <a:pt x="333476" y="87991"/>
                    <a:pt x="323273" y="92364"/>
                  </a:cubicBezTo>
                  <a:cubicBezTo>
                    <a:pt x="311605" y="97364"/>
                    <a:pt x="298487" y="97952"/>
                    <a:pt x="286328" y="101600"/>
                  </a:cubicBezTo>
                  <a:cubicBezTo>
                    <a:pt x="267677" y="107195"/>
                    <a:pt x="249383" y="113915"/>
                    <a:pt x="230910" y="120073"/>
                  </a:cubicBezTo>
                  <a:lnTo>
                    <a:pt x="203200" y="129309"/>
                  </a:lnTo>
                  <a:cubicBezTo>
                    <a:pt x="135702" y="174309"/>
                    <a:pt x="220562" y="119389"/>
                    <a:pt x="138546" y="166255"/>
                  </a:cubicBezTo>
                  <a:cubicBezTo>
                    <a:pt x="128908" y="171762"/>
                    <a:pt x="120981" y="180219"/>
                    <a:pt x="110837" y="184727"/>
                  </a:cubicBezTo>
                  <a:cubicBezTo>
                    <a:pt x="93043" y="192635"/>
                    <a:pt x="55419" y="203200"/>
                    <a:pt x="55419" y="203200"/>
                  </a:cubicBezTo>
                  <a:lnTo>
                    <a:pt x="0" y="240146"/>
                  </a:lnTo>
                </a:path>
              </a:pathLst>
            </a:custGeom>
            <a:ln w="635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 rot="1371074">
              <a:off x="2981641" y="3768497"/>
              <a:ext cx="606136" cy="173182"/>
            </a:xfrm>
            <a:custGeom>
              <a:avLst/>
              <a:gdLst>
                <a:gd name="connsiteX0" fmla="*/ 840510 w 840510"/>
                <a:gd name="connsiteY0" fmla="*/ 0 h 240146"/>
                <a:gd name="connsiteX1" fmla="*/ 572655 w 840510"/>
                <a:gd name="connsiteY1" fmla="*/ 9237 h 240146"/>
                <a:gd name="connsiteX2" fmla="*/ 544946 w 840510"/>
                <a:gd name="connsiteY2" fmla="*/ 18473 h 240146"/>
                <a:gd name="connsiteX3" fmla="*/ 498764 w 840510"/>
                <a:gd name="connsiteY3" fmla="*/ 27709 h 240146"/>
                <a:gd name="connsiteX4" fmla="*/ 443346 w 840510"/>
                <a:gd name="connsiteY4" fmla="*/ 46182 h 240146"/>
                <a:gd name="connsiteX5" fmla="*/ 415637 w 840510"/>
                <a:gd name="connsiteY5" fmla="*/ 55418 h 240146"/>
                <a:gd name="connsiteX6" fmla="*/ 350982 w 840510"/>
                <a:gd name="connsiteY6" fmla="*/ 73891 h 240146"/>
                <a:gd name="connsiteX7" fmla="*/ 323273 w 840510"/>
                <a:gd name="connsiteY7" fmla="*/ 92364 h 240146"/>
                <a:gd name="connsiteX8" fmla="*/ 286328 w 840510"/>
                <a:gd name="connsiteY8" fmla="*/ 101600 h 240146"/>
                <a:gd name="connsiteX9" fmla="*/ 230910 w 840510"/>
                <a:gd name="connsiteY9" fmla="*/ 120073 h 240146"/>
                <a:gd name="connsiteX10" fmla="*/ 203200 w 840510"/>
                <a:gd name="connsiteY10" fmla="*/ 129309 h 240146"/>
                <a:gd name="connsiteX11" fmla="*/ 138546 w 840510"/>
                <a:gd name="connsiteY11" fmla="*/ 166255 h 240146"/>
                <a:gd name="connsiteX12" fmla="*/ 110837 w 840510"/>
                <a:gd name="connsiteY12" fmla="*/ 184727 h 240146"/>
                <a:gd name="connsiteX13" fmla="*/ 55419 w 840510"/>
                <a:gd name="connsiteY13" fmla="*/ 203200 h 240146"/>
                <a:gd name="connsiteX14" fmla="*/ 0 w 840510"/>
                <a:gd name="connsiteY14" fmla="*/ 240146 h 24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0510" h="240146">
                  <a:moveTo>
                    <a:pt x="840510" y="0"/>
                  </a:moveTo>
                  <a:cubicBezTo>
                    <a:pt x="751225" y="3079"/>
                    <a:pt x="661819" y="3664"/>
                    <a:pt x="572655" y="9237"/>
                  </a:cubicBezTo>
                  <a:cubicBezTo>
                    <a:pt x="562938" y="9844"/>
                    <a:pt x="554391" y="16112"/>
                    <a:pt x="544946" y="18473"/>
                  </a:cubicBezTo>
                  <a:cubicBezTo>
                    <a:pt x="529716" y="22280"/>
                    <a:pt x="513910" y="23578"/>
                    <a:pt x="498764" y="27709"/>
                  </a:cubicBezTo>
                  <a:cubicBezTo>
                    <a:pt x="479978" y="32832"/>
                    <a:pt x="461819" y="40024"/>
                    <a:pt x="443346" y="46182"/>
                  </a:cubicBezTo>
                  <a:cubicBezTo>
                    <a:pt x="434110" y="49261"/>
                    <a:pt x="425082" y="53057"/>
                    <a:pt x="415637" y="55418"/>
                  </a:cubicBezTo>
                  <a:cubicBezTo>
                    <a:pt x="369246" y="67016"/>
                    <a:pt x="390734" y="60641"/>
                    <a:pt x="350982" y="73891"/>
                  </a:cubicBezTo>
                  <a:cubicBezTo>
                    <a:pt x="341746" y="80049"/>
                    <a:pt x="333476" y="87991"/>
                    <a:pt x="323273" y="92364"/>
                  </a:cubicBezTo>
                  <a:cubicBezTo>
                    <a:pt x="311605" y="97364"/>
                    <a:pt x="298487" y="97952"/>
                    <a:pt x="286328" y="101600"/>
                  </a:cubicBezTo>
                  <a:cubicBezTo>
                    <a:pt x="267677" y="107195"/>
                    <a:pt x="249383" y="113915"/>
                    <a:pt x="230910" y="120073"/>
                  </a:cubicBezTo>
                  <a:lnTo>
                    <a:pt x="203200" y="129309"/>
                  </a:lnTo>
                  <a:cubicBezTo>
                    <a:pt x="135702" y="174309"/>
                    <a:pt x="220562" y="119389"/>
                    <a:pt x="138546" y="166255"/>
                  </a:cubicBezTo>
                  <a:cubicBezTo>
                    <a:pt x="128908" y="171762"/>
                    <a:pt x="120981" y="180219"/>
                    <a:pt x="110837" y="184727"/>
                  </a:cubicBezTo>
                  <a:cubicBezTo>
                    <a:pt x="93043" y="192635"/>
                    <a:pt x="55419" y="203200"/>
                    <a:pt x="55419" y="203200"/>
                  </a:cubicBezTo>
                  <a:lnTo>
                    <a:pt x="0" y="240146"/>
                  </a:lnTo>
                </a:path>
              </a:pathLst>
            </a:custGeom>
            <a:ln w="635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9" name="Group 149"/>
            <p:cNvGrpSpPr/>
            <p:nvPr/>
          </p:nvGrpSpPr>
          <p:grpSpPr>
            <a:xfrm>
              <a:off x="3429000" y="3581400"/>
              <a:ext cx="381000" cy="388576"/>
              <a:chOff x="6657813" y="3290427"/>
              <a:chExt cx="733587" cy="748173"/>
            </a:xfrm>
          </p:grpSpPr>
          <p:sp>
            <p:nvSpPr>
              <p:cNvPr id="220" name="Teardrop 219"/>
              <p:cNvSpPr/>
              <p:nvPr/>
            </p:nvSpPr>
            <p:spPr>
              <a:xfrm>
                <a:off x="6781800" y="36576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Teardrop 220"/>
              <p:cNvSpPr/>
              <p:nvPr/>
            </p:nvSpPr>
            <p:spPr>
              <a:xfrm rot="10467529">
                <a:off x="7028083" y="3290427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Teardrop 221"/>
              <p:cNvSpPr/>
              <p:nvPr/>
            </p:nvSpPr>
            <p:spPr>
              <a:xfrm rot="5400000">
                <a:off x="6695913" y="3352238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Teardrop 222"/>
              <p:cNvSpPr/>
              <p:nvPr/>
            </p:nvSpPr>
            <p:spPr>
              <a:xfrm rot="16200000">
                <a:off x="7048500" y="3619500"/>
                <a:ext cx="304800" cy="381000"/>
              </a:xfrm>
              <a:prstGeom prst="teardrop">
                <a:avLst/>
              </a:prstGeom>
              <a:solidFill>
                <a:srgbClr val="9B5F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 rot="2327406">
                <a:off x="6909036" y="3570837"/>
                <a:ext cx="304667" cy="270192"/>
              </a:xfrm>
              <a:prstGeom prst="ellipse">
                <a:avLst/>
              </a:prstGeom>
              <a:solidFill>
                <a:srgbClr val="9B5F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 rot="2327406">
                <a:off x="6965937" y="3622217"/>
                <a:ext cx="189457" cy="1680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76086" y="1031452"/>
            <a:ext cx="3372114" cy="2397548"/>
            <a:chOff x="1276086" y="1031452"/>
            <a:chExt cx="5257802" cy="3670842"/>
          </a:xfrm>
        </p:grpSpPr>
        <p:sp>
          <p:nvSpPr>
            <p:cNvPr id="3" name="Moon 2"/>
            <p:cNvSpPr/>
            <p:nvPr/>
          </p:nvSpPr>
          <p:spPr>
            <a:xfrm rot="3843062">
              <a:off x="4133588" y="2008726"/>
              <a:ext cx="1676400" cy="31242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Moon 3"/>
            <p:cNvSpPr/>
            <p:nvPr/>
          </p:nvSpPr>
          <p:spPr>
            <a:xfrm rot="2111060">
              <a:off x="3556096" y="1716795"/>
              <a:ext cx="1351300" cy="2985499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Moon 4"/>
            <p:cNvSpPr/>
            <p:nvPr/>
          </p:nvSpPr>
          <p:spPr>
            <a:xfrm rot="17756938" flipH="1">
              <a:off x="1999986" y="2008725"/>
              <a:ext cx="1676400" cy="31242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Moon 5"/>
            <p:cNvSpPr/>
            <p:nvPr/>
          </p:nvSpPr>
          <p:spPr>
            <a:xfrm rot="19488940" flipH="1">
              <a:off x="2717896" y="1411994"/>
              <a:ext cx="1351300" cy="2985499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/>
            <p:cNvSpPr/>
            <p:nvPr/>
          </p:nvSpPr>
          <p:spPr>
            <a:xfrm rot="18709863" flipH="1">
              <a:off x="3003553" y="3195739"/>
              <a:ext cx="874317" cy="1974355"/>
            </a:xfrm>
            <a:prstGeom prst="moon">
              <a:avLst>
                <a:gd name="adj" fmla="val 62485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/>
            <p:cNvSpPr/>
            <p:nvPr/>
          </p:nvSpPr>
          <p:spPr>
            <a:xfrm rot="2890137">
              <a:off x="3942759" y="3121140"/>
              <a:ext cx="874317" cy="1974355"/>
            </a:xfrm>
            <a:prstGeom prst="moon">
              <a:avLst>
                <a:gd name="adj" fmla="val 62485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7"/>
            <p:cNvGrpSpPr/>
            <p:nvPr/>
          </p:nvGrpSpPr>
          <p:grpSpPr>
            <a:xfrm>
              <a:off x="1828800" y="1447800"/>
              <a:ext cx="1784638" cy="1784394"/>
              <a:chOff x="5606762" y="44406"/>
              <a:chExt cx="3175151" cy="2895355"/>
            </a:xfrm>
          </p:grpSpPr>
          <p:sp>
            <p:nvSpPr>
              <p:cNvPr id="32" name="Moon 8"/>
              <p:cNvSpPr/>
              <p:nvPr/>
            </p:nvSpPr>
            <p:spPr>
              <a:xfrm rot="18804453">
                <a:off x="6997407" y="293984"/>
                <a:ext cx="613504" cy="2955509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ardrop 7"/>
              <p:cNvSpPr/>
              <p:nvPr/>
            </p:nvSpPr>
            <p:spPr>
              <a:xfrm rot="1410668">
                <a:off x="5606762" y="729962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ardrop 9"/>
              <p:cNvSpPr/>
              <p:nvPr/>
            </p:nvSpPr>
            <p:spPr>
              <a:xfrm>
                <a:off x="5943600" y="12954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ardrop 10"/>
              <p:cNvSpPr/>
              <p:nvPr/>
            </p:nvSpPr>
            <p:spPr>
              <a:xfrm rot="21181973">
                <a:off x="6368003" y="187220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ardrop 11"/>
              <p:cNvSpPr/>
              <p:nvPr/>
            </p:nvSpPr>
            <p:spPr>
              <a:xfrm rot="20300238">
                <a:off x="6825962" y="217776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ardrop 12"/>
              <p:cNvSpPr/>
              <p:nvPr/>
            </p:nvSpPr>
            <p:spPr>
              <a:xfrm rot="10800000">
                <a:off x="6553200" y="381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ardrop 13"/>
              <p:cNvSpPr/>
              <p:nvPr/>
            </p:nvSpPr>
            <p:spPr>
              <a:xfrm rot="10800000">
                <a:off x="6858000" y="8382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ardrop 14"/>
              <p:cNvSpPr/>
              <p:nvPr/>
            </p:nvSpPr>
            <p:spPr>
              <a:xfrm rot="10800000">
                <a:off x="7315200" y="1143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ardrop 15"/>
              <p:cNvSpPr/>
              <p:nvPr/>
            </p:nvSpPr>
            <p:spPr>
              <a:xfrm rot="11835031">
                <a:off x="7620000" y="14478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ardrop 16"/>
              <p:cNvSpPr/>
              <p:nvPr/>
            </p:nvSpPr>
            <p:spPr>
              <a:xfrm rot="5828445">
                <a:off x="5759405" y="44406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8"/>
            <p:cNvGrpSpPr/>
            <p:nvPr/>
          </p:nvGrpSpPr>
          <p:grpSpPr>
            <a:xfrm rot="20486290" flipH="1">
              <a:off x="4191000" y="1828800"/>
              <a:ext cx="1784638" cy="1784394"/>
              <a:chOff x="5606762" y="44406"/>
              <a:chExt cx="3175151" cy="2895355"/>
            </a:xfrm>
          </p:grpSpPr>
          <p:sp>
            <p:nvSpPr>
              <p:cNvPr id="22" name="Moon 21"/>
              <p:cNvSpPr/>
              <p:nvPr/>
            </p:nvSpPr>
            <p:spPr>
              <a:xfrm rot="18804453">
                <a:off x="6997407" y="293984"/>
                <a:ext cx="613504" cy="2955509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ardrop 22"/>
              <p:cNvSpPr/>
              <p:nvPr/>
            </p:nvSpPr>
            <p:spPr>
              <a:xfrm rot="1410668">
                <a:off x="5606762" y="729962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ardrop 23"/>
              <p:cNvSpPr/>
              <p:nvPr/>
            </p:nvSpPr>
            <p:spPr>
              <a:xfrm>
                <a:off x="5943600" y="12954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ardrop 24"/>
              <p:cNvSpPr/>
              <p:nvPr/>
            </p:nvSpPr>
            <p:spPr>
              <a:xfrm rot="21181973">
                <a:off x="6368003" y="187220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ardrop 25"/>
              <p:cNvSpPr/>
              <p:nvPr/>
            </p:nvSpPr>
            <p:spPr>
              <a:xfrm rot="20300238">
                <a:off x="6825962" y="217776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ardrop 26"/>
              <p:cNvSpPr/>
              <p:nvPr/>
            </p:nvSpPr>
            <p:spPr>
              <a:xfrm rot="10800000">
                <a:off x="6553200" y="381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ardrop 27"/>
              <p:cNvSpPr/>
              <p:nvPr/>
            </p:nvSpPr>
            <p:spPr>
              <a:xfrm rot="10800000">
                <a:off x="6858000" y="8382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ardrop 28"/>
              <p:cNvSpPr/>
              <p:nvPr/>
            </p:nvSpPr>
            <p:spPr>
              <a:xfrm rot="10800000">
                <a:off x="7315200" y="1143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ardrop 29"/>
              <p:cNvSpPr/>
              <p:nvPr/>
            </p:nvSpPr>
            <p:spPr>
              <a:xfrm rot="11835031">
                <a:off x="7620000" y="14478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ardrop 30"/>
              <p:cNvSpPr/>
              <p:nvPr/>
            </p:nvSpPr>
            <p:spPr>
              <a:xfrm rot="5828445">
                <a:off x="5759405" y="44406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29"/>
            <p:cNvGrpSpPr/>
            <p:nvPr/>
          </p:nvGrpSpPr>
          <p:grpSpPr>
            <a:xfrm rot="3628910">
              <a:off x="3165010" y="1233419"/>
              <a:ext cx="2033411" cy="1629477"/>
              <a:chOff x="5606762" y="44406"/>
              <a:chExt cx="3175151" cy="2895355"/>
            </a:xfrm>
          </p:grpSpPr>
          <p:sp>
            <p:nvSpPr>
              <p:cNvPr id="12" name="Moon 11"/>
              <p:cNvSpPr/>
              <p:nvPr/>
            </p:nvSpPr>
            <p:spPr>
              <a:xfrm rot="18804453">
                <a:off x="6997407" y="293984"/>
                <a:ext cx="613504" cy="2955509"/>
              </a:xfrm>
              <a:prstGeom prst="moon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ardrop 12"/>
              <p:cNvSpPr/>
              <p:nvPr/>
            </p:nvSpPr>
            <p:spPr>
              <a:xfrm rot="1410668">
                <a:off x="5606762" y="729962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ardrop 13"/>
              <p:cNvSpPr/>
              <p:nvPr/>
            </p:nvSpPr>
            <p:spPr>
              <a:xfrm>
                <a:off x="5943600" y="12954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ardrop 14"/>
              <p:cNvSpPr/>
              <p:nvPr/>
            </p:nvSpPr>
            <p:spPr>
              <a:xfrm rot="21181973">
                <a:off x="6368003" y="187220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ardrop 15"/>
              <p:cNvSpPr/>
              <p:nvPr/>
            </p:nvSpPr>
            <p:spPr>
              <a:xfrm rot="20300238">
                <a:off x="6825962" y="2177761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ardrop 16"/>
              <p:cNvSpPr/>
              <p:nvPr/>
            </p:nvSpPr>
            <p:spPr>
              <a:xfrm rot="10800000">
                <a:off x="6553200" y="381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ardrop 17"/>
              <p:cNvSpPr/>
              <p:nvPr/>
            </p:nvSpPr>
            <p:spPr>
              <a:xfrm rot="10800000">
                <a:off x="6858000" y="8382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ardrop 18"/>
              <p:cNvSpPr/>
              <p:nvPr/>
            </p:nvSpPr>
            <p:spPr>
              <a:xfrm rot="10800000">
                <a:off x="7315200" y="11430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ardrop 19"/>
              <p:cNvSpPr/>
              <p:nvPr/>
            </p:nvSpPr>
            <p:spPr>
              <a:xfrm rot="11835031">
                <a:off x="7620000" y="1447800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ardrop 20"/>
              <p:cNvSpPr/>
              <p:nvPr/>
            </p:nvSpPr>
            <p:spPr>
              <a:xfrm rot="5828445">
                <a:off x="5759405" y="44406"/>
                <a:ext cx="762000" cy="762000"/>
              </a:xfrm>
              <a:prstGeom prst="teardrop">
                <a:avLst>
                  <a:gd name="adj" fmla="val 119460"/>
                </a:avLst>
              </a:prstGeom>
              <a:solidFill>
                <a:srgbClr val="BB46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4724400" y="2590800"/>
            <a:ext cx="3663722" cy="3700747"/>
            <a:chOff x="1081520" y="1317659"/>
            <a:chExt cx="3663722" cy="3700747"/>
          </a:xfrm>
        </p:grpSpPr>
        <p:sp>
          <p:nvSpPr>
            <p:cNvPr id="43" name="Moon 42"/>
            <p:cNvSpPr/>
            <p:nvPr/>
          </p:nvSpPr>
          <p:spPr>
            <a:xfrm rot="17033457">
              <a:off x="1922781" y="1470059"/>
              <a:ext cx="1981200" cy="3663722"/>
            </a:xfrm>
            <a:prstGeom prst="moon">
              <a:avLst>
                <a:gd name="adj" fmla="val 72035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Moon 43"/>
            <p:cNvSpPr/>
            <p:nvPr/>
          </p:nvSpPr>
          <p:spPr>
            <a:xfrm rot="2370537">
              <a:off x="1624901" y="1354684"/>
              <a:ext cx="1981200" cy="3663722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Moon 44"/>
            <p:cNvSpPr/>
            <p:nvPr/>
          </p:nvSpPr>
          <p:spPr>
            <a:xfrm rot="20194000">
              <a:off x="1770381" y="1317659"/>
              <a:ext cx="1981200" cy="3663722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Diagonal Corner Rectangle 45"/>
            <p:cNvSpPr/>
            <p:nvPr/>
          </p:nvSpPr>
          <p:spPr>
            <a:xfrm>
              <a:off x="1905000" y="2286000"/>
              <a:ext cx="2209800" cy="13716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 Diagonal Corner Rectangle 46"/>
            <p:cNvSpPr/>
            <p:nvPr/>
          </p:nvSpPr>
          <p:spPr>
            <a:xfrm rot="4034288">
              <a:off x="1676400" y="2667000"/>
              <a:ext cx="2209800" cy="13716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 Diagonal Corner Rectangle 47"/>
            <p:cNvSpPr/>
            <p:nvPr/>
          </p:nvSpPr>
          <p:spPr>
            <a:xfrm rot="19106364">
              <a:off x="1319814" y="2236758"/>
              <a:ext cx="2209800" cy="13716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641423" y="2133600"/>
              <a:ext cx="2362200" cy="2057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33400" y="3581400"/>
            <a:ext cx="2698042" cy="2743200"/>
            <a:chOff x="533400" y="3581400"/>
            <a:chExt cx="2698042" cy="2743200"/>
          </a:xfrm>
        </p:grpSpPr>
        <p:sp>
          <p:nvSpPr>
            <p:cNvPr id="51" name="Wave 50"/>
            <p:cNvSpPr/>
            <p:nvPr/>
          </p:nvSpPr>
          <p:spPr>
            <a:xfrm rot="20479900">
              <a:off x="2388162" y="3836326"/>
              <a:ext cx="685800" cy="274942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Wave 51"/>
            <p:cNvSpPr/>
            <p:nvPr/>
          </p:nvSpPr>
          <p:spPr>
            <a:xfrm>
              <a:off x="533400" y="4495800"/>
              <a:ext cx="685800" cy="304800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Wave 52"/>
            <p:cNvSpPr/>
            <p:nvPr/>
          </p:nvSpPr>
          <p:spPr>
            <a:xfrm rot="3272096">
              <a:off x="2457623" y="4958855"/>
              <a:ext cx="685800" cy="213563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Extract 53"/>
            <p:cNvSpPr/>
            <p:nvPr/>
          </p:nvSpPr>
          <p:spPr>
            <a:xfrm rot="10800000">
              <a:off x="1371600" y="4953000"/>
              <a:ext cx="1143000" cy="1371600"/>
            </a:xfrm>
            <a:prstGeom prst="flowChartExtra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166"/>
            <p:cNvGrpSpPr/>
            <p:nvPr/>
          </p:nvGrpSpPr>
          <p:grpSpPr>
            <a:xfrm>
              <a:off x="1447800" y="4343400"/>
              <a:ext cx="1097842" cy="905492"/>
              <a:chOff x="4159955" y="2007817"/>
              <a:chExt cx="1548703" cy="1421178"/>
            </a:xfrm>
          </p:grpSpPr>
          <p:sp>
            <p:nvSpPr>
              <p:cNvPr id="91" name="Teardrop 90"/>
              <p:cNvSpPr/>
              <p:nvPr/>
            </p:nvSpPr>
            <p:spPr>
              <a:xfrm rot="8215946">
                <a:off x="4752913" y="2007817"/>
                <a:ext cx="500029" cy="504015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ardrop 91"/>
              <p:cNvSpPr/>
              <p:nvPr/>
            </p:nvSpPr>
            <p:spPr>
              <a:xfrm>
                <a:off x="4343394" y="281939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eardrop 92"/>
              <p:cNvSpPr/>
              <p:nvPr/>
            </p:nvSpPr>
            <p:spPr>
              <a:xfrm rot="16809704">
                <a:off x="5033365" y="283089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eardrop 93"/>
              <p:cNvSpPr/>
              <p:nvPr/>
            </p:nvSpPr>
            <p:spPr>
              <a:xfrm rot="4742171">
                <a:off x="4198055" y="222480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ardrop 94"/>
              <p:cNvSpPr/>
              <p:nvPr/>
            </p:nvSpPr>
            <p:spPr>
              <a:xfrm rot="11700921">
                <a:off x="5175259" y="219228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4724400" y="2514601"/>
                <a:ext cx="457200" cy="457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177"/>
            <p:cNvGrpSpPr/>
            <p:nvPr/>
          </p:nvGrpSpPr>
          <p:grpSpPr>
            <a:xfrm>
              <a:off x="914400" y="4267200"/>
              <a:ext cx="1097842" cy="905492"/>
              <a:chOff x="4159955" y="2007817"/>
              <a:chExt cx="1548703" cy="1421178"/>
            </a:xfrm>
          </p:grpSpPr>
          <p:sp>
            <p:nvSpPr>
              <p:cNvPr id="85" name="Teardrop 84"/>
              <p:cNvSpPr/>
              <p:nvPr/>
            </p:nvSpPr>
            <p:spPr>
              <a:xfrm rot="8215946">
                <a:off x="4752913" y="2007817"/>
                <a:ext cx="500029" cy="504015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ardrop 85"/>
              <p:cNvSpPr/>
              <p:nvPr/>
            </p:nvSpPr>
            <p:spPr>
              <a:xfrm>
                <a:off x="4343394" y="281939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ardrop 86"/>
              <p:cNvSpPr/>
              <p:nvPr/>
            </p:nvSpPr>
            <p:spPr>
              <a:xfrm rot="16809704">
                <a:off x="5033365" y="283089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eardrop 87"/>
              <p:cNvSpPr/>
              <p:nvPr/>
            </p:nvSpPr>
            <p:spPr>
              <a:xfrm rot="4742171">
                <a:off x="4198055" y="222480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ardrop 88"/>
              <p:cNvSpPr/>
              <p:nvPr/>
            </p:nvSpPr>
            <p:spPr>
              <a:xfrm rot="11700921">
                <a:off x="5175259" y="219228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4724400" y="2514601"/>
                <a:ext cx="457200" cy="457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184"/>
            <p:cNvGrpSpPr/>
            <p:nvPr/>
          </p:nvGrpSpPr>
          <p:grpSpPr>
            <a:xfrm>
              <a:off x="1524000" y="3581400"/>
              <a:ext cx="1097842" cy="905492"/>
              <a:chOff x="4159955" y="2007817"/>
              <a:chExt cx="1548703" cy="1421178"/>
            </a:xfrm>
          </p:grpSpPr>
          <p:sp>
            <p:nvSpPr>
              <p:cNvPr id="79" name="Teardrop 78"/>
              <p:cNvSpPr/>
              <p:nvPr/>
            </p:nvSpPr>
            <p:spPr>
              <a:xfrm rot="8215946">
                <a:off x="4752913" y="2007817"/>
                <a:ext cx="500029" cy="504015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ardrop 79"/>
              <p:cNvSpPr/>
              <p:nvPr/>
            </p:nvSpPr>
            <p:spPr>
              <a:xfrm>
                <a:off x="4343394" y="281939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ardrop 80"/>
              <p:cNvSpPr/>
              <p:nvPr/>
            </p:nvSpPr>
            <p:spPr>
              <a:xfrm rot="16809704">
                <a:off x="5033365" y="283089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eardrop 81"/>
              <p:cNvSpPr/>
              <p:nvPr/>
            </p:nvSpPr>
            <p:spPr>
              <a:xfrm rot="4742171">
                <a:off x="4198055" y="222480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ardrop 82"/>
              <p:cNvSpPr/>
              <p:nvPr/>
            </p:nvSpPr>
            <p:spPr>
              <a:xfrm rot="11700921">
                <a:off x="5175259" y="219228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4724400" y="2514601"/>
                <a:ext cx="457200" cy="457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191"/>
            <p:cNvGrpSpPr/>
            <p:nvPr/>
          </p:nvGrpSpPr>
          <p:grpSpPr>
            <a:xfrm>
              <a:off x="2133600" y="3886200"/>
              <a:ext cx="1097842" cy="905492"/>
              <a:chOff x="4159955" y="2007817"/>
              <a:chExt cx="1548703" cy="1421178"/>
            </a:xfrm>
          </p:grpSpPr>
          <p:sp>
            <p:nvSpPr>
              <p:cNvPr id="73" name="Teardrop 72"/>
              <p:cNvSpPr/>
              <p:nvPr/>
            </p:nvSpPr>
            <p:spPr>
              <a:xfrm rot="8215946">
                <a:off x="4752913" y="2007817"/>
                <a:ext cx="500029" cy="504015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ardrop 73"/>
              <p:cNvSpPr/>
              <p:nvPr/>
            </p:nvSpPr>
            <p:spPr>
              <a:xfrm>
                <a:off x="4343394" y="281939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ardrop 74"/>
              <p:cNvSpPr/>
              <p:nvPr/>
            </p:nvSpPr>
            <p:spPr>
              <a:xfrm rot="16809704">
                <a:off x="5033365" y="283089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ardrop 75"/>
              <p:cNvSpPr/>
              <p:nvPr/>
            </p:nvSpPr>
            <p:spPr>
              <a:xfrm rot="4742171">
                <a:off x="4198055" y="222480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ardrop 76"/>
              <p:cNvSpPr/>
              <p:nvPr/>
            </p:nvSpPr>
            <p:spPr>
              <a:xfrm rot="11700921">
                <a:off x="5175259" y="219228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724400" y="2514601"/>
                <a:ext cx="457200" cy="457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198"/>
            <p:cNvGrpSpPr/>
            <p:nvPr/>
          </p:nvGrpSpPr>
          <p:grpSpPr>
            <a:xfrm>
              <a:off x="762000" y="3657600"/>
              <a:ext cx="1097842" cy="905492"/>
              <a:chOff x="4159955" y="2007817"/>
              <a:chExt cx="1548703" cy="1421178"/>
            </a:xfrm>
          </p:grpSpPr>
          <p:sp>
            <p:nvSpPr>
              <p:cNvPr id="67" name="Teardrop 66"/>
              <p:cNvSpPr/>
              <p:nvPr/>
            </p:nvSpPr>
            <p:spPr>
              <a:xfrm rot="8215946">
                <a:off x="4752913" y="2007817"/>
                <a:ext cx="500029" cy="504015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ardrop 67"/>
              <p:cNvSpPr/>
              <p:nvPr/>
            </p:nvSpPr>
            <p:spPr>
              <a:xfrm>
                <a:off x="4343394" y="281939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ardrop 68"/>
              <p:cNvSpPr/>
              <p:nvPr/>
            </p:nvSpPr>
            <p:spPr>
              <a:xfrm rot="16809704">
                <a:off x="5033365" y="283089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ardrop 69"/>
              <p:cNvSpPr/>
              <p:nvPr/>
            </p:nvSpPr>
            <p:spPr>
              <a:xfrm rot="4742171">
                <a:off x="4198055" y="222480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ardrop 70"/>
              <p:cNvSpPr/>
              <p:nvPr/>
            </p:nvSpPr>
            <p:spPr>
              <a:xfrm rot="11700921">
                <a:off x="5175259" y="219228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724400" y="2514601"/>
                <a:ext cx="457200" cy="457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205"/>
            <p:cNvGrpSpPr/>
            <p:nvPr/>
          </p:nvGrpSpPr>
          <p:grpSpPr>
            <a:xfrm>
              <a:off x="1905000" y="4419600"/>
              <a:ext cx="1097842" cy="905492"/>
              <a:chOff x="4159955" y="2007817"/>
              <a:chExt cx="1548703" cy="1421178"/>
            </a:xfrm>
          </p:grpSpPr>
          <p:sp>
            <p:nvSpPr>
              <p:cNvPr id="61" name="Teardrop 60"/>
              <p:cNvSpPr/>
              <p:nvPr/>
            </p:nvSpPr>
            <p:spPr>
              <a:xfrm rot="8215946">
                <a:off x="4752913" y="2007817"/>
                <a:ext cx="500029" cy="504015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ardrop 61"/>
              <p:cNvSpPr/>
              <p:nvPr/>
            </p:nvSpPr>
            <p:spPr>
              <a:xfrm>
                <a:off x="4343394" y="281939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ardrop 62"/>
              <p:cNvSpPr/>
              <p:nvPr/>
            </p:nvSpPr>
            <p:spPr>
              <a:xfrm rot="16809704">
                <a:off x="5033365" y="283089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ardrop 63"/>
              <p:cNvSpPr/>
              <p:nvPr/>
            </p:nvSpPr>
            <p:spPr>
              <a:xfrm rot="4742171">
                <a:off x="4198055" y="2224801"/>
                <a:ext cx="533400" cy="609600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ardrop 64"/>
              <p:cNvSpPr/>
              <p:nvPr/>
            </p:nvSpPr>
            <p:spPr>
              <a:xfrm rot="11700921">
                <a:off x="5175259" y="2192286"/>
                <a:ext cx="533399" cy="609599"/>
              </a:xfrm>
              <a:prstGeom prst="teardrop">
                <a:avLst>
                  <a:gd name="adj" fmla="val 135580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724400" y="2514601"/>
                <a:ext cx="457200" cy="4572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5257800" y="914400"/>
            <a:ext cx="1097842" cy="905492"/>
            <a:chOff x="4159955" y="2007817"/>
            <a:chExt cx="1548703" cy="1421178"/>
          </a:xfrm>
        </p:grpSpPr>
        <p:sp>
          <p:nvSpPr>
            <p:cNvPr id="98" name="Teardrop 97"/>
            <p:cNvSpPr/>
            <p:nvPr/>
          </p:nvSpPr>
          <p:spPr>
            <a:xfrm rot="8215946">
              <a:off x="4752913" y="2007817"/>
              <a:ext cx="500029" cy="504015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ardrop 98"/>
            <p:cNvSpPr/>
            <p:nvPr/>
          </p:nvSpPr>
          <p:spPr>
            <a:xfrm>
              <a:off x="4343394" y="2819396"/>
              <a:ext cx="533399" cy="609599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ardrop 99"/>
            <p:cNvSpPr/>
            <p:nvPr/>
          </p:nvSpPr>
          <p:spPr>
            <a:xfrm rot="16809704">
              <a:off x="5033365" y="2830891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ardrop 100"/>
            <p:cNvSpPr/>
            <p:nvPr/>
          </p:nvSpPr>
          <p:spPr>
            <a:xfrm rot="4742171">
              <a:off x="4198055" y="2224801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ardrop 101"/>
            <p:cNvSpPr/>
            <p:nvPr/>
          </p:nvSpPr>
          <p:spPr>
            <a:xfrm rot="11700921">
              <a:off x="5175259" y="2192286"/>
              <a:ext cx="533399" cy="609599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4724400" y="2514601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633455" y="329670"/>
            <a:ext cx="2127705" cy="2434304"/>
            <a:chOff x="7152233" y="511629"/>
            <a:chExt cx="2797311" cy="3200399"/>
          </a:xfrm>
        </p:grpSpPr>
        <p:sp>
          <p:nvSpPr>
            <p:cNvPr id="107" name="Freeform 106"/>
            <p:cNvSpPr/>
            <p:nvPr/>
          </p:nvSpPr>
          <p:spPr>
            <a:xfrm>
              <a:off x="8268317" y="2873828"/>
              <a:ext cx="388964" cy="838200"/>
            </a:xfrm>
            <a:custGeom>
              <a:avLst/>
              <a:gdLst>
                <a:gd name="connsiteX0" fmla="*/ 218218 w 388964"/>
                <a:gd name="connsiteY0" fmla="*/ 0 h 838200"/>
                <a:gd name="connsiteX1" fmla="*/ 218218 w 388964"/>
                <a:gd name="connsiteY1" fmla="*/ 0 h 838200"/>
                <a:gd name="connsiteX2" fmla="*/ 218218 w 388964"/>
                <a:gd name="connsiteY2" fmla="*/ 489857 h 838200"/>
                <a:gd name="connsiteX3" fmla="*/ 174676 w 388964"/>
                <a:gd name="connsiteY3" fmla="*/ 555172 h 838200"/>
                <a:gd name="connsiteX4" fmla="*/ 142018 w 388964"/>
                <a:gd name="connsiteY4" fmla="*/ 620486 h 838200"/>
                <a:gd name="connsiteX5" fmla="*/ 109361 w 388964"/>
                <a:gd name="connsiteY5" fmla="*/ 653143 h 838200"/>
                <a:gd name="connsiteX6" fmla="*/ 76704 w 388964"/>
                <a:gd name="connsiteY6" fmla="*/ 718457 h 838200"/>
                <a:gd name="connsiteX7" fmla="*/ 33161 w 388964"/>
                <a:gd name="connsiteY7" fmla="*/ 772886 h 838200"/>
                <a:gd name="connsiteX8" fmla="*/ 22276 w 388964"/>
                <a:gd name="connsiteY8" fmla="*/ 805543 h 838200"/>
                <a:gd name="connsiteX9" fmla="*/ 33161 w 388964"/>
                <a:gd name="connsiteY9" fmla="*/ 838200 h 838200"/>
                <a:gd name="connsiteX10" fmla="*/ 196447 w 388964"/>
                <a:gd name="connsiteY10" fmla="*/ 827315 h 838200"/>
                <a:gd name="connsiteX11" fmla="*/ 239990 w 388964"/>
                <a:gd name="connsiteY11" fmla="*/ 783772 h 838200"/>
                <a:gd name="connsiteX12" fmla="*/ 250876 w 388964"/>
                <a:gd name="connsiteY12" fmla="*/ 751115 h 838200"/>
                <a:gd name="connsiteX13" fmla="*/ 272647 w 388964"/>
                <a:gd name="connsiteY13" fmla="*/ 718457 h 838200"/>
                <a:gd name="connsiteX14" fmla="*/ 283533 w 388964"/>
                <a:gd name="connsiteY14" fmla="*/ 631372 h 838200"/>
                <a:gd name="connsiteX15" fmla="*/ 316190 w 388964"/>
                <a:gd name="connsiteY15" fmla="*/ 533400 h 838200"/>
                <a:gd name="connsiteX16" fmla="*/ 327076 w 388964"/>
                <a:gd name="connsiteY16" fmla="*/ 478972 h 838200"/>
                <a:gd name="connsiteX17" fmla="*/ 348847 w 388964"/>
                <a:gd name="connsiteY17" fmla="*/ 413657 h 838200"/>
                <a:gd name="connsiteX18" fmla="*/ 370618 w 388964"/>
                <a:gd name="connsiteY18" fmla="*/ 337457 h 838200"/>
                <a:gd name="connsiteX19" fmla="*/ 261761 w 388964"/>
                <a:gd name="connsiteY19" fmla="*/ 21772 h 838200"/>
                <a:gd name="connsiteX20" fmla="*/ 218218 w 388964"/>
                <a:gd name="connsiteY20" fmla="*/ 0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88964" h="838200">
                  <a:moveTo>
                    <a:pt x="218218" y="0"/>
                  </a:moveTo>
                  <a:lnTo>
                    <a:pt x="218218" y="0"/>
                  </a:lnTo>
                  <a:cubicBezTo>
                    <a:pt x="238830" y="185503"/>
                    <a:pt x="248730" y="233550"/>
                    <a:pt x="218218" y="489857"/>
                  </a:cubicBezTo>
                  <a:cubicBezTo>
                    <a:pt x="215125" y="515840"/>
                    <a:pt x="182951" y="530349"/>
                    <a:pt x="174676" y="555172"/>
                  </a:cubicBezTo>
                  <a:cubicBezTo>
                    <a:pt x="163765" y="587903"/>
                    <a:pt x="165466" y="592349"/>
                    <a:pt x="142018" y="620486"/>
                  </a:cubicBezTo>
                  <a:cubicBezTo>
                    <a:pt x="132163" y="632312"/>
                    <a:pt x="119216" y="641316"/>
                    <a:pt x="109361" y="653143"/>
                  </a:cubicBezTo>
                  <a:cubicBezTo>
                    <a:pt x="70368" y="699935"/>
                    <a:pt x="101249" y="669365"/>
                    <a:pt x="76704" y="718457"/>
                  </a:cubicBezTo>
                  <a:cubicBezTo>
                    <a:pt x="62970" y="745925"/>
                    <a:pt x="53414" y="752634"/>
                    <a:pt x="33161" y="772886"/>
                  </a:cubicBezTo>
                  <a:cubicBezTo>
                    <a:pt x="29533" y="783772"/>
                    <a:pt x="28179" y="795704"/>
                    <a:pt x="22276" y="805543"/>
                  </a:cubicBezTo>
                  <a:cubicBezTo>
                    <a:pt x="2353" y="838749"/>
                    <a:pt x="-20370" y="820357"/>
                    <a:pt x="33161" y="838200"/>
                  </a:cubicBezTo>
                  <a:cubicBezTo>
                    <a:pt x="87590" y="834572"/>
                    <a:pt x="143694" y="841197"/>
                    <a:pt x="196447" y="827315"/>
                  </a:cubicBezTo>
                  <a:cubicBezTo>
                    <a:pt x="216298" y="822091"/>
                    <a:pt x="239990" y="783772"/>
                    <a:pt x="239990" y="783772"/>
                  </a:cubicBezTo>
                  <a:cubicBezTo>
                    <a:pt x="243619" y="772886"/>
                    <a:pt x="245744" y="761378"/>
                    <a:pt x="250876" y="751115"/>
                  </a:cubicBezTo>
                  <a:cubicBezTo>
                    <a:pt x="256727" y="739413"/>
                    <a:pt x="269205" y="731079"/>
                    <a:pt x="272647" y="718457"/>
                  </a:cubicBezTo>
                  <a:cubicBezTo>
                    <a:pt x="280344" y="690234"/>
                    <a:pt x="276833" y="659849"/>
                    <a:pt x="283533" y="631372"/>
                  </a:cubicBezTo>
                  <a:cubicBezTo>
                    <a:pt x="291417" y="597863"/>
                    <a:pt x="309439" y="567155"/>
                    <a:pt x="316190" y="533400"/>
                  </a:cubicBezTo>
                  <a:cubicBezTo>
                    <a:pt x="319819" y="515257"/>
                    <a:pt x="322208" y="496822"/>
                    <a:pt x="327076" y="478972"/>
                  </a:cubicBezTo>
                  <a:cubicBezTo>
                    <a:pt x="333114" y="456831"/>
                    <a:pt x="343281" y="435921"/>
                    <a:pt x="348847" y="413657"/>
                  </a:cubicBezTo>
                  <a:cubicBezTo>
                    <a:pt x="362516" y="358983"/>
                    <a:pt x="355002" y="384308"/>
                    <a:pt x="370618" y="337457"/>
                  </a:cubicBezTo>
                  <a:cubicBezTo>
                    <a:pt x="358386" y="-29524"/>
                    <a:pt x="468060" y="1141"/>
                    <a:pt x="261761" y="21772"/>
                  </a:cubicBezTo>
                  <a:cubicBezTo>
                    <a:pt x="258151" y="22133"/>
                    <a:pt x="225475" y="3629"/>
                    <a:pt x="218218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152233" y="511629"/>
              <a:ext cx="2797311" cy="2492829"/>
            </a:xfrm>
            <a:custGeom>
              <a:avLst/>
              <a:gdLst>
                <a:gd name="connsiteX0" fmla="*/ 1425711 w 2797311"/>
                <a:gd name="connsiteY0" fmla="*/ 2362200 h 2492829"/>
                <a:gd name="connsiteX1" fmla="*/ 1425711 w 2797311"/>
                <a:gd name="connsiteY1" fmla="*/ 2362200 h 2492829"/>
                <a:gd name="connsiteX2" fmla="*/ 1512797 w 2797311"/>
                <a:gd name="connsiteY2" fmla="*/ 2416629 h 2492829"/>
                <a:gd name="connsiteX3" fmla="*/ 1719625 w 2797311"/>
                <a:gd name="connsiteY3" fmla="*/ 2449286 h 2492829"/>
                <a:gd name="connsiteX4" fmla="*/ 2405425 w 2797311"/>
                <a:gd name="connsiteY4" fmla="*/ 2438400 h 2492829"/>
                <a:gd name="connsiteX5" fmla="*/ 2427197 w 2797311"/>
                <a:gd name="connsiteY5" fmla="*/ 2416629 h 2492829"/>
                <a:gd name="connsiteX6" fmla="*/ 2459854 w 2797311"/>
                <a:gd name="connsiteY6" fmla="*/ 2405743 h 2492829"/>
                <a:gd name="connsiteX7" fmla="*/ 2503397 w 2797311"/>
                <a:gd name="connsiteY7" fmla="*/ 2362200 h 2492829"/>
                <a:gd name="connsiteX8" fmla="*/ 2536054 w 2797311"/>
                <a:gd name="connsiteY8" fmla="*/ 2329543 h 2492829"/>
                <a:gd name="connsiteX9" fmla="*/ 2470739 w 2797311"/>
                <a:gd name="connsiteY9" fmla="*/ 2275114 h 2492829"/>
                <a:gd name="connsiteX10" fmla="*/ 2438082 w 2797311"/>
                <a:gd name="connsiteY10" fmla="*/ 2242457 h 2492829"/>
                <a:gd name="connsiteX11" fmla="*/ 2405425 w 2797311"/>
                <a:gd name="connsiteY11" fmla="*/ 2220686 h 2492829"/>
                <a:gd name="connsiteX12" fmla="*/ 2361882 w 2797311"/>
                <a:gd name="connsiteY12" fmla="*/ 2166257 h 2492829"/>
                <a:gd name="connsiteX13" fmla="*/ 2329225 w 2797311"/>
                <a:gd name="connsiteY13" fmla="*/ 2144486 h 2492829"/>
                <a:gd name="connsiteX14" fmla="*/ 2285682 w 2797311"/>
                <a:gd name="connsiteY14" fmla="*/ 2090057 h 2492829"/>
                <a:gd name="connsiteX15" fmla="*/ 2263911 w 2797311"/>
                <a:gd name="connsiteY15" fmla="*/ 2057400 h 2492829"/>
                <a:gd name="connsiteX16" fmla="*/ 2231254 w 2797311"/>
                <a:gd name="connsiteY16" fmla="*/ 2035629 h 2492829"/>
                <a:gd name="connsiteX17" fmla="*/ 2220368 w 2797311"/>
                <a:gd name="connsiteY17" fmla="*/ 1970314 h 2492829"/>
                <a:gd name="connsiteX18" fmla="*/ 2253025 w 2797311"/>
                <a:gd name="connsiteY18" fmla="*/ 1959429 h 2492829"/>
                <a:gd name="connsiteX19" fmla="*/ 2285682 w 2797311"/>
                <a:gd name="connsiteY19" fmla="*/ 1937657 h 2492829"/>
                <a:gd name="connsiteX20" fmla="*/ 2318339 w 2797311"/>
                <a:gd name="connsiteY20" fmla="*/ 1926771 h 2492829"/>
                <a:gd name="connsiteX21" fmla="*/ 2340111 w 2797311"/>
                <a:gd name="connsiteY21" fmla="*/ 1905000 h 2492829"/>
                <a:gd name="connsiteX22" fmla="*/ 2372768 w 2797311"/>
                <a:gd name="connsiteY22" fmla="*/ 1883229 h 2492829"/>
                <a:gd name="connsiteX23" fmla="*/ 2416311 w 2797311"/>
                <a:gd name="connsiteY23" fmla="*/ 1839686 h 2492829"/>
                <a:gd name="connsiteX24" fmla="*/ 2438082 w 2797311"/>
                <a:gd name="connsiteY24" fmla="*/ 1817914 h 2492829"/>
                <a:gd name="connsiteX25" fmla="*/ 2470739 w 2797311"/>
                <a:gd name="connsiteY25" fmla="*/ 1796143 h 2492829"/>
                <a:gd name="connsiteX26" fmla="*/ 2492511 w 2797311"/>
                <a:gd name="connsiteY26" fmla="*/ 1774371 h 2492829"/>
                <a:gd name="connsiteX27" fmla="*/ 2557825 w 2797311"/>
                <a:gd name="connsiteY27" fmla="*/ 1730829 h 2492829"/>
                <a:gd name="connsiteX28" fmla="*/ 2579597 w 2797311"/>
                <a:gd name="connsiteY28" fmla="*/ 1709057 h 2492829"/>
                <a:gd name="connsiteX29" fmla="*/ 2677568 w 2797311"/>
                <a:gd name="connsiteY29" fmla="*/ 1632857 h 2492829"/>
                <a:gd name="connsiteX30" fmla="*/ 2666682 w 2797311"/>
                <a:gd name="connsiteY30" fmla="*/ 1600200 h 2492829"/>
                <a:gd name="connsiteX31" fmla="*/ 2536054 w 2797311"/>
                <a:gd name="connsiteY31" fmla="*/ 1567543 h 2492829"/>
                <a:gd name="connsiteX32" fmla="*/ 2503397 w 2797311"/>
                <a:gd name="connsiteY32" fmla="*/ 1556657 h 2492829"/>
                <a:gd name="connsiteX33" fmla="*/ 2416311 w 2797311"/>
                <a:gd name="connsiteY33" fmla="*/ 1534886 h 2492829"/>
                <a:gd name="connsiteX34" fmla="*/ 2481625 w 2797311"/>
                <a:gd name="connsiteY34" fmla="*/ 1469571 h 2492829"/>
                <a:gd name="connsiteX35" fmla="*/ 2503397 w 2797311"/>
                <a:gd name="connsiteY35" fmla="*/ 1447800 h 2492829"/>
                <a:gd name="connsiteX36" fmla="*/ 2536054 w 2797311"/>
                <a:gd name="connsiteY36" fmla="*/ 1436914 h 2492829"/>
                <a:gd name="connsiteX37" fmla="*/ 2590482 w 2797311"/>
                <a:gd name="connsiteY37" fmla="*/ 1360714 h 2492829"/>
                <a:gd name="connsiteX38" fmla="*/ 2612254 w 2797311"/>
                <a:gd name="connsiteY38" fmla="*/ 1328057 h 2492829"/>
                <a:gd name="connsiteX39" fmla="*/ 2644911 w 2797311"/>
                <a:gd name="connsiteY39" fmla="*/ 1306286 h 2492829"/>
                <a:gd name="connsiteX40" fmla="*/ 2688454 w 2797311"/>
                <a:gd name="connsiteY40" fmla="*/ 1262743 h 2492829"/>
                <a:gd name="connsiteX41" fmla="*/ 2721111 w 2797311"/>
                <a:gd name="connsiteY41" fmla="*/ 1208314 h 2492829"/>
                <a:gd name="connsiteX42" fmla="*/ 2764654 w 2797311"/>
                <a:gd name="connsiteY42" fmla="*/ 1143000 h 2492829"/>
                <a:gd name="connsiteX43" fmla="*/ 2786425 w 2797311"/>
                <a:gd name="connsiteY43" fmla="*/ 1066800 h 2492829"/>
                <a:gd name="connsiteX44" fmla="*/ 2797311 w 2797311"/>
                <a:gd name="connsiteY44" fmla="*/ 1034143 h 2492829"/>
                <a:gd name="connsiteX45" fmla="*/ 2786425 w 2797311"/>
                <a:gd name="connsiteY45" fmla="*/ 979714 h 2492829"/>
                <a:gd name="connsiteX46" fmla="*/ 2753768 w 2797311"/>
                <a:gd name="connsiteY46" fmla="*/ 968829 h 2492829"/>
                <a:gd name="connsiteX47" fmla="*/ 2459854 w 2797311"/>
                <a:gd name="connsiteY47" fmla="*/ 979714 h 2492829"/>
                <a:gd name="connsiteX48" fmla="*/ 2416311 w 2797311"/>
                <a:gd name="connsiteY48" fmla="*/ 990600 h 2492829"/>
                <a:gd name="connsiteX49" fmla="*/ 2394539 w 2797311"/>
                <a:gd name="connsiteY49" fmla="*/ 1012371 h 2492829"/>
                <a:gd name="connsiteX50" fmla="*/ 2372768 w 2797311"/>
                <a:gd name="connsiteY50" fmla="*/ 925286 h 2492829"/>
                <a:gd name="connsiteX51" fmla="*/ 2350997 w 2797311"/>
                <a:gd name="connsiteY51" fmla="*/ 859971 h 2492829"/>
                <a:gd name="connsiteX52" fmla="*/ 2340111 w 2797311"/>
                <a:gd name="connsiteY52" fmla="*/ 827314 h 2492829"/>
                <a:gd name="connsiteX53" fmla="*/ 2242139 w 2797311"/>
                <a:gd name="connsiteY53" fmla="*/ 849086 h 2492829"/>
                <a:gd name="connsiteX54" fmla="*/ 2187711 w 2797311"/>
                <a:gd name="connsiteY54" fmla="*/ 892629 h 2492829"/>
                <a:gd name="connsiteX55" fmla="*/ 2155054 w 2797311"/>
                <a:gd name="connsiteY55" fmla="*/ 914400 h 2492829"/>
                <a:gd name="connsiteX56" fmla="*/ 2078854 w 2797311"/>
                <a:gd name="connsiteY56" fmla="*/ 979714 h 2492829"/>
                <a:gd name="connsiteX57" fmla="*/ 2024425 w 2797311"/>
                <a:gd name="connsiteY57" fmla="*/ 1045029 h 2492829"/>
                <a:gd name="connsiteX58" fmla="*/ 1980882 w 2797311"/>
                <a:gd name="connsiteY58" fmla="*/ 1055914 h 2492829"/>
                <a:gd name="connsiteX59" fmla="*/ 1926454 w 2797311"/>
                <a:gd name="connsiteY59" fmla="*/ 1099457 h 2492829"/>
                <a:gd name="connsiteX60" fmla="*/ 1872025 w 2797311"/>
                <a:gd name="connsiteY60" fmla="*/ 1143000 h 2492829"/>
                <a:gd name="connsiteX61" fmla="*/ 1882911 w 2797311"/>
                <a:gd name="connsiteY61" fmla="*/ 1012371 h 2492829"/>
                <a:gd name="connsiteX62" fmla="*/ 1893797 w 2797311"/>
                <a:gd name="connsiteY62" fmla="*/ 772886 h 2492829"/>
                <a:gd name="connsiteX63" fmla="*/ 1915568 w 2797311"/>
                <a:gd name="connsiteY63" fmla="*/ 707571 h 2492829"/>
                <a:gd name="connsiteX64" fmla="*/ 1926454 w 2797311"/>
                <a:gd name="connsiteY64" fmla="*/ 664029 h 2492829"/>
                <a:gd name="connsiteX65" fmla="*/ 1915568 w 2797311"/>
                <a:gd name="connsiteY65" fmla="*/ 489857 h 2492829"/>
                <a:gd name="connsiteX66" fmla="*/ 1872025 w 2797311"/>
                <a:gd name="connsiteY66" fmla="*/ 478971 h 2492829"/>
                <a:gd name="connsiteX67" fmla="*/ 1730511 w 2797311"/>
                <a:gd name="connsiteY67" fmla="*/ 511629 h 2492829"/>
                <a:gd name="connsiteX68" fmla="*/ 1643425 w 2797311"/>
                <a:gd name="connsiteY68" fmla="*/ 576943 h 2492829"/>
                <a:gd name="connsiteX69" fmla="*/ 1621654 w 2797311"/>
                <a:gd name="connsiteY69" fmla="*/ 511629 h 2492829"/>
                <a:gd name="connsiteX70" fmla="*/ 1599882 w 2797311"/>
                <a:gd name="connsiteY70" fmla="*/ 370114 h 2492829"/>
                <a:gd name="connsiteX71" fmla="*/ 1588997 w 2797311"/>
                <a:gd name="connsiteY71" fmla="*/ 315686 h 2492829"/>
                <a:gd name="connsiteX72" fmla="*/ 1567225 w 2797311"/>
                <a:gd name="connsiteY72" fmla="*/ 250371 h 2492829"/>
                <a:gd name="connsiteX73" fmla="*/ 1545454 w 2797311"/>
                <a:gd name="connsiteY73" fmla="*/ 217714 h 2492829"/>
                <a:gd name="connsiteX74" fmla="*/ 1501911 w 2797311"/>
                <a:gd name="connsiteY74" fmla="*/ 108857 h 2492829"/>
                <a:gd name="connsiteX75" fmla="*/ 1458368 w 2797311"/>
                <a:gd name="connsiteY75" fmla="*/ 43543 h 2492829"/>
                <a:gd name="connsiteX76" fmla="*/ 1414825 w 2797311"/>
                <a:gd name="connsiteY76" fmla="*/ 0 h 2492829"/>
                <a:gd name="connsiteX77" fmla="*/ 1349511 w 2797311"/>
                <a:gd name="connsiteY77" fmla="*/ 10886 h 2492829"/>
                <a:gd name="connsiteX78" fmla="*/ 1305968 w 2797311"/>
                <a:gd name="connsiteY78" fmla="*/ 97971 h 2492829"/>
                <a:gd name="connsiteX79" fmla="*/ 1284197 w 2797311"/>
                <a:gd name="connsiteY79" fmla="*/ 119743 h 2492829"/>
                <a:gd name="connsiteX80" fmla="*/ 1273311 w 2797311"/>
                <a:gd name="connsiteY80" fmla="*/ 152400 h 2492829"/>
                <a:gd name="connsiteX81" fmla="*/ 1251539 w 2797311"/>
                <a:gd name="connsiteY81" fmla="*/ 185057 h 2492829"/>
                <a:gd name="connsiteX82" fmla="*/ 1218882 w 2797311"/>
                <a:gd name="connsiteY82" fmla="*/ 261257 h 2492829"/>
                <a:gd name="connsiteX83" fmla="*/ 1197111 w 2797311"/>
                <a:gd name="connsiteY83" fmla="*/ 337457 h 2492829"/>
                <a:gd name="connsiteX84" fmla="*/ 1186225 w 2797311"/>
                <a:gd name="connsiteY84" fmla="*/ 370114 h 2492829"/>
                <a:gd name="connsiteX85" fmla="*/ 1175339 w 2797311"/>
                <a:gd name="connsiteY85" fmla="*/ 457200 h 2492829"/>
                <a:gd name="connsiteX86" fmla="*/ 1164454 w 2797311"/>
                <a:gd name="connsiteY86" fmla="*/ 522514 h 2492829"/>
                <a:gd name="connsiteX87" fmla="*/ 1153568 w 2797311"/>
                <a:gd name="connsiteY87" fmla="*/ 609600 h 2492829"/>
                <a:gd name="connsiteX88" fmla="*/ 1110025 w 2797311"/>
                <a:gd name="connsiteY88" fmla="*/ 598714 h 2492829"/>
                <a:gd name="connsiteX89" fmla="*/ 1055597 w 2797311"/>
                <a:gd name="connsiteY89" fmla="*/ 555171 h 2492829"/>
                <a:gd name="connsiteX90" fmla="*/ 979397 w 2797311"/>
                <a:gd name="connsiteY90" fmla="*/ 533400 h 2492829"/>
                <a:gd name="connsiteX91" fmla="*/ 957625 w 2797311"/>
                <a:gd name="connsiteY91" fmla="*/ 511629 h 2492829"/>
                <a:gd name="connsiteX92" fmla="*/ 826997 w 2797311"/>
                <a:gd name="connsiteY92" fmla="*/ 511629 h 2492829"/>
                <a:gd name="connsiteX93" fmla="*/ 805225 w 2797311"/>
                <a:gd name="connsiteY93" fmla="*/ 609600 h 2492829"/>
                <a:gd name="connsiteX94" fmla="*/ 794339 w 2797311"/>
                <a:gd name="connsiteY94" fmla="*/ 642257 h 2492829"/>
                <a:gd name="connsiteX95" fmla="*/ 816111 w 2797311"/>
                <a:gd name="connsiteY95" fmla="*/ 947057 h 2492829"/>
                <a:gd name="connsiteX96" fmla="*/ 837882 w 2797311"/>
                <a:gd name="connsiteY96" fmla="*/ 1012371 h 2492829"/>
                <a:gd name="connsiteX97" fmla="*/ 859654 w 2797311"/>
                <a:gd name="connsiteY97" fmla="*/ 1077686 h 2492829"/>
                <a:gd name="connsiteX98" fmla="*/ 903197 w 2797311"/>
                <a:gd name="connsiteY98" fmla="*/ 1132114 h 2492829"/>
                <a:gd name="connsiteX99" fmla="*/ 924968 w 2797311"/>
                <a:gd name="connsiteY99" fmla="*/ 1197429 h 2492829"/>
                <a:gd name="connsiteX100" fmla="*/ 935854 w 2797311"/>
                <a:gd name="connsiteY100" fmla="*/ 1240971 h 2492829"/>
                <a:gd name="connsiteX101" fmla="*/ 892311 w 2797311"/>
                <a:gd name="connsiteY101" fmla="*/ 1175657 h 2492829"/>
                <a:gd name="connsiteX102" fmla="*/ 870539 w 2797311"/>
                <a:gd name="connsiteY102" fmla="*/ 1153886 h 2492829"/>
                <a:gd name="connsiteX103" fmla="*/ 859654 w 2797311"/>
                <a:gd name="connsiteY103" fmla="*/ 1121229 h 2492829"/>
                <a:gd name="connsiteX104" fmla="*/ 772568 w 2797311"/>
                <a:gd name="connsiteY104" fmla="*/ 1055914 h 2492829"/>
                <a:gd name="connsiteX105" fmla="*/ 739911 w 2797311"/>
                <a:gd name="connsiteY105" fmla="*/ 1034143 h 2492829"/>
                <a:gd name="connsiteX106" fmla="*/ 718139 w 2797311"/>
                <a:gd name="connsiteY106" fmla="*/ 1001486 h 2492829"/>
                <a:gd name="connsiteX107" fmla="*/ 652825 w 2797311"/>
                <a:gd name="connsiteY107" fmla="*/ 968829 h 2492829"/>
                <a:gd name="connsiteX108" fmla="*/ 576625 w 2797311"/>
                <a:gd name="connsiteY108" fmla="*/ 914400 h 2492829"/>
                <a:gd name="connsiteX109" fmla="*/ 543968 w 2797311"/>
                <a:gd name="connsiteY109" fmla="*/ 903514 h 2492829"/>
                <a:gd name="connsiteX110" fmla="*/ 413339 w 2797311"/>
                <a:gd name="connsiteY110" fmla="*/ 914400 h 2492829"/>
                <a:gd name="connsiteX111" fmla="*/ 402454 w 2797311"/>
                <a:gd name="connsiteY111" fmla="*/ 947057 h 2492829"/>
                <a:gd name="connsiteX112" fmla="*/ 391568 w 2797311"/>
                <a:gd name="connsiteY112" fmla="*/ 1045029 h 2492829"/>
                <a:gd name="connsiteX113" fmla="*/ 282711 w 2797311"/>
                <a:gd name="connsiteY113" fmla="*/ 1023257 h 2492829"/>
                <a:gd name="connsiteX114" fmla="*/ 260939 w 2797311"/>
                <a:gd name="connsiteY114" fmla="*/ 1001486 h 2492829"/>
                <a:gd name="connsiteX115" fmla="*/ 228282 w 2797311"/>
                <a:gd name="connsiteY115" fmla="*/ 990600 h 2492829"/>
                <a:gd name="connsiteX116" fmla="*/ 152082 w 2797311"/>
                <a:gd name="connsiteY116" fmla="*/ 968829 h 2492829"/>
                <a:gd name="connsiteX117" fmla="*/ 10568 w 2797311"/>
                <a:gd name="connsiteY117" fmla="*/ 979714 h 2492829"/>
                <a:gd name="connsiteX118" fmla="*/ 21454 w 2797311"/>
                <a:gd name="connsiteY118" fmla="*/ 1088571 h 2492829"/>
                <a:gd name="connsiteX119" fmla="*/ 54111 w 2797311"/>
                <a:gd name="connsiteY119" fmla="*/ 1143000 h 2492829"/>
                <a:gd name="connsiteX120" fmla="*/ 75882 w 2797311"/>
                <a:gd name="connsiteY120" fmla="*/ 1175657 h 2492829"/>
                <a:gd name="connsiteX121" fmla="*/ 97654 w 2797311"/>
                <a:gd name="connsiteY121" fmla="*/ 1197429 h 2492829"/>
                <a:gd name="connsiteX122" fmla="*/ 119425 w 2797311"/>
                <a:gd name="connsiteY122" fmla="*/ 1230086 h 2492829"/>
                <a:gd name="connsiteX123" fmla="*/ 152082 w 2797311"/>
                <a:gd name="connsiteY123" fmla="*/ 1251857 h 2492829"/>
                <a:gd name="connsiteX124" fmla="*/ 162968 w 2797311"/>
                <a:gd name="connsiteY124" fmla="*/ 1284514 h 2492829"/>
                <a:gd name="connsiteX125" fmla="*/ 206511 w 2797311"/>
                <a:gd name="connsiteY125" fmla="*/ 1328057 h 2492829"/>
                <a:gd name="connsiteX126" fmla="*/ 228282 w 2797311"/>
                <a:gd name="connsiteY126" fmla="*/ 1349829 h 2492829"/>
                <a:gd name="connsiteX127" fmla="*/ 250054 w 2797311"/>
                <a:gd name="connsiteY127" fmla="*/ 1382486 h 2492829"/>
                <a:gd name="connsiteX128" fmla="*/ 282711 w 2797311"/>
                <a:gd name="connsiteY128" fmla="*/ 1436914 h 2492829"/>
                <a:gd name="connsiteX129" fmla="*/ 293597 w 2797311"/>
                <a:gd name="connsiteY129" fmla="*/ 1469571 h 2492829"/>
                <a:gd name="connsiteX130" fmla="*/ 315368 w 2797311"/>
                <a:gd name="connsiteY130" fmla="*/ 1502229 h 2492829"/>
                <a:gd name="connsiteX131" fmla="*/ 304482 w 2797311"/>
                <a:gd name="connsiteY131" fmla="*/ 1545771 h 2492829"/>
                <a:gd name="connsiteX132" fmla="*/ 260939 w 2797311"/>
                <a:gd name="connsiteY132" fmla="*/ 1556657 h 2492829"/>
                <a:gd name="connsiteX133" fmla="*/ 108539 w 2797311"/>
                <a:gd name="connsiteY133" fmla="*/ 1578429 h 2492829"/>
                <a:gd name="connsiteX134" fmla="*/ 119425 w 2797311"/>
                <a:gd name="connsiteY134" fmla="*/ 1632857 h 2492829"/>
                <a:gd name="connsiteX135" fmla="*/ 141197 w 2797311"/>
                <a:gd name="connsiteY135" fmla="*/ 1654629 h 2492829"/>
                <a:gd name="connsiteX136" fmla="*/ 152082 w 2797311"/>
                <a:gd name="connsiteY136" fmla="*/ 1687286 h 2492829"/>
                <a:gd name="connsiteX137" fmla="*/ 173854 w 2797311"/>
                <a:gd name="connsiteY137" fmla="*/ 1709057 h 2492829"/>
                <a:gd name="connsiteX138" fmla="*/ 217397 w 2797311"/>
                <a:gd name="connsiteY138" fmla="*/ 1763486 h 2492829"/>
                <a:gd name="connsiteX139" fmla="*/ 282711 w 2797311"/>
                <a:gd name="connsiteY139" fmla="*/ 1807029 h 2492829"/>
                <a:gd name="connsiteX140" fmla="*/ 348025 w 2797311"/>
                <a:gd name="connsiteY140" fmla="*/ 1861457 h 2492829"/>
                <a:gd name="connsiteX141" fmla="*/ 402454 w 2797311"/>
                <a:gd name="connsiteY141" fmla="*/ 1894114 h 2492829"/>
                <a:gd name="connsiteX142" fmla="*/ 478654 w 2797311"/>
                <a:gd name="connsiteY142" fmla="*/ 1948543 h 2492829"/>
                <a:gd name="connsiteX143" fmla="*/ 543968 w 2797311"/>
                <a:gd name="connsiteY143" fmla="*/ 1970314 h 2492829"/>
                <a:gd name="connsiteX144" fmla="*/ 533082 w 2797311"/>
                <a:gd name="connsiteY144" fmla="*/ 2013857 h 2492829"/>
                <a:gd name="connsiteX145" fmla="*/ 489539 w 2797311"/>
                <a:gd name="connsiteY145" fmla="*/ 2057400 h 2492829"/>
                <a:gd name="connsiteX146" fmla="*/ 467768 w 2797311"/>
                <a:gd name="connsiteY146" fmla="*/ 2090057 h 2492829"/>
                <a:gd name="connsiteX147" fmla="*/ 424225 w 2797311"/>
                <a:gd name="connsiteY147" fmla="*/ 2133600 h 2492829"/>
                <a:gd name="connsiteX148" fmla="*/ 358911 w 2797311"/>
                <a:gd name="connsiteY148" fmla="*/ 2220686 h 2492829"/>
                <a:gd name="connsiteX149" fmla="*/ 337139 w 2797311"/>
                <a:gd name="connsiteY149" fmla="*/ 2253343 h 2492829"/>
                <a:gd name="connsiteX150" fmla="*/ 271825 w 2797311"/>
                <a:gd name="connsiteY150" fmla="*/ 2296886 h 2492829"/>
                <a:gd name="connsiteX151" fmla="*/ 369797 w 2797311"/>
                <a:gd name="connsiteY151" fmla="*/ 2394857 h 2492829"/>
                <a:gd name="connsiteX152" fmla="*/ 435111 w 2797311"/>
                <a:gd name="connsiteY152" fmla="*/ 2416629 h 2492829"/>
                <a:gd name="connsiteX153" fmla="*/ 467768 w 2797311"/>
                <a:gd name="connsiteY153" fmla="*/ 2427514 h 2492829"/>
                <a:gd name="connsiteX154" fmla="*/ 533082 w 2797311"/>
                <a:gd name="connsiteY154" fmla="*/ 2460171 h 2492829"/>
                <a:gd name="connsiteX155" fmla="*/ 565739 w 2797311"/>
                <a:gd name="connsiteY155" fmla="*/ 2471057 h 2492829"/>
                <a:gd name="connsiteX156" fmla="*/ 663711 w 2797311"/>
                <a:gd name="connsiteY156" fmla="*/ 2481943 h 2492829"/>
                <a:gd name="connsiteX157" fmla="*/ 750797 w 2797311"/>
                <a:gd name="connsiteY157" fmla="*/ 2492829 h 2492829"/>
                <a:gd name="connsiteX158" fmla="*/ 1229768 w 2797311"/>
                <a:gd name="connsiteY158" fmla="*/ 2481943 h 2492829"/>
                <a:gd name="connsiteX159" fmla="*/ 1284197 w 2797311"/>
                <a:gd name="connsiteY159" fmla="*/ 2471057 h 2492829"/>
                <a:gd name="connsiteX160" fmla="*/ 1382168 w 2797311"/>
                <a:gd name="connsiteY160" fmla="*/ 2416629 h 2492829"/>
                <a:gd name="connsiteX161" fmla="*/ 1425711 w 2797311"/>
                <a:gd name="connsiteY161" fmla="*/ 2362200 h 2492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</a:cxnLst>
              <a:rect l="l" t="t" r="r" b="b"/>
              <a:pathLst>
                <a:path w="2797311" h="2492829">
                  <a:moveTo>
                    <a:pt x="1425711" y="2362200"/>
                  </a:moveTo>
                  <a:lnTo>
                    <a:pt x="1425711" y="2362200"/>
                  </a:lnTo>
                  <a:cubicBezTo>
                    <a:pt x="1454740" y="2380343"/>
                    <a:pt x="1482179" y="2401320"/>
                    <a:pt x="1512797" y="2416629"/>
                  </a:cubicBezTo>
                  <a:cubicBezTo>
                    <a:pt x="1579581" y="2450021"/>
                    <a:pt x="1644727" y="2443524"/>
                    <a:pt x="1719625" y="2449286"/>
                  </a:cubicBezTo>
                  <a:cubicBezTo>
                    <a:pt x="1948225" y="2445657"/>
                    <a:pt x="2177039" y="2448941"/>
                    <a:pt x="2405425" y="2438400"/>
                  </a:cubicBezTo>
                  <a:cubicBezTo>
                    <a:pt x="2415677" y="2437927"/>
                    <a:pt x="2418396" y="2421909"/>
                    <a:pt x="2427197" y="2416629"/>
                  </a:cubicBezTo>
                  <a:cubicBezTo>
                    <a:pt x="2437036" y="2410725"/>
                    <a:pt x="2448968" y="2409372"/>
                    <a:pt x="2459854" y="2405743"/>
                  </a:cubicBezTo>
                  <a:lnTo>
                    <a:pt x="2503397" y="2362200"/>
                  </a:lnTo>
                  <a:lnTo>
                    <a:pt x="2536054" y="2329543"/>
                  </a:lnTo>
                  <a:cubicBezTo>
                    <a:pt x="2493133" y="2265163"/>
                    <a:pt x="2541051" y="2325337"/>
                    <a:pt x="2470739" y="2275114"/>
                  </a:cubicBezTo>
                  <a:cubicBezTo>
                    <a:pt x="2458212" y="2266166"/>
                    <a:pt x="2449909" y="2252312"/>
                    <a:pt x="2438082" y="2242457"/>
                  </a:cubicBezTo>
                  <a:cubicBezTo>
                    <a:pt x="2428031" y="2234082"/>
                    <a:pt x="2415641" y="2228859"/>
                    <a:pt x="2405425" y="2220686"/>
                  </a:cubicBezTo>
                  <a:cubicBezTo>
                    <a:pt x="2351567" y="2177599"/>
                    <a:pt x="2418458" y="2222832"/>
                    <a:pt x="2361882" y="2166257"/>
                  </a:cubicBezTo>
                  <a:cubicBezTo>
                    <a:pt x="2352631" y="2157006"/>
                    <a:pt x="2340111" y="2151743"/>
                    <a:pt x="2329225" y="2144486"/>
                  </a:cubicBezTo>
                  <a:cubicBezTo>
                    <a:pt x="2262217" y="2043973"/>
                    <a:pt x="2347727" y="2167613"/>
                    <a:pt x="2285682" y="2090057"/>
                  </a:cubicBezTo>
                  <a:cubicBezTo>
                    <a:pt x="2277509" y="2079841"/>
                    <a:pt x="2273162" y="2066651"/>
                    <a:pt x="2263911" y="2057400"/>
                  </a:cubicBezTo>
                  <a:cubicBezTo>
                    <a:pt x="2254660" y="2048149"/>
                    <a:pt x="2242140" y="2042886"/>
                    <a:pt x="2231254" y="2035629"/>
                  </a:cubicBezTo>
                  <a:cubicBezTo>
                    <a:pt x="2216821" y="2013979"/>
                    <a:pt x="2193326" y="1997355"/>
                    <a:pt x="2220368" y="1970314"/>
                  </a:cubicBezTo>
                  <a:cubicBezTo>
                    <a:pt x="2228482" y="1962200"/>
                    <a:pt x="2242139" y="1963057"/>
                    <a:pt x="2253025" y="1959429"/>
                  </a:cubicBezTo>
                  <a:cubicBezTo>
                    <a:pt x="2263911" y="1952172"/>
                    <a:pt x="2273980" y="1943508"/>
                    <a:pt x="2285682" y="1937657"/>
                  </a:cubicBezTo>
                  <a:cubicBezTo>
                    <a:pt x="2295945" y="1932525"/>
                    <a:pt x="2308500" y="1932675"/>
                    <a:pt x="2318339" y="1926771"/>
                  </a:cubicBezTo>
                  <a:cubicBezTo>
                    <a:pt x="2327140" y="1921491"/>
                    <a:pt x="2332097" y="1911411"/>
                    <a:pt x="2340111" y="1905000"/>
                  </a:cubicBezTo>
                  <a:cubicBezTo>
                    <a:pt x="2350327" y="1896827"/>
                    <a:pt x="2362835" y="1891743"/>
                    <a:pt x="2372768" y="1883229"/>
                  </a:cubicBezTo>
                  <a:cubicBezTo>
                    <a:pt x="2388353" y="1869871"/>
                    <a:pt x="2401797" y="1854200"/>
                    <a:pt x="2416311" y="1839686"/>
                  </a:cubicBezTo>
                  <a:cubicBezTo>
                    <a:pt x="2423568" y="1832429"/>
                    <a:pt x="2429542" y="1823607"/>
                    <a:pt x="2438082" y="1817914"/>
                  </a:cubicBezTo>
                  <a:cubicBezTo>
                    <a:pt x="2448968" y="1810657"/>
                    <a:pt x="2460523" y="1804316"/>
                    <a:pt x="2470739" y="1796143"/>
                  </a:cubicBezTo>
                  <a:cubicBezTo>
                    <a:pt x="2478753" y="1789732"/>
                    <a:pt x="2484300" y="1780529"/>
                    <a:pt x="2492511" y="1774371"/>
                  </a:cubicBezTo>
                  <a:cubicBezTo>
                    <a:pt x="2513444" y="1758672"/>
                    <a:pt x="2539323" y="1749331"/>
                    <a:pt x="2557825" y="1730829"/>
                  </a:cubicBezTo>
                  <a:cubicBezTo>
                    <a:pt x="2565082" y="1723572"/>
                    <a:pt x="2571386" y="1715215"/>
                    <a:pt x="2579597" y="1709057"/>
                  </a:cubicBezTo>
                  <a:cubicBezTo>
                    <a:pt x="2683762" y="1630933"/>
                    <a:pt x="2611087" y="1699338"/>
                    <a:pt x="2677568" y="1632857"/>
                  </a:cubicBezTo>
                  <a:cubicBezTo>
                    <a:pt x="2673939" y="1621971"/>
                    <a:pt x="2676019" y="1606869"/>
                    <a:pt x="2666682" y="1600200"/>
                  </a:cubicBezTo>
                  <a:cubicBezTo>
                    <a:pt x="2636882" y="1578914"/>
                    <a:pt x="2569710" y="1575022"/>
                    <a:pt x="2536054" y="1567543"/>
                  </a:cubicBezTo>
                  <a:cubicBezTo>
                    <a:pt x="2524853" y="1565054"/>
                    <a:pt x="2514529" y="1559440"/>
                    <a:pt x="2503397" y="1556657"/>
                  </a:cubicBezTo>
                  <a:lnTo>
                    <a:pt x="2416311" y="1534886"/>
                  </a:lnTo>
                  <a:lnTo>
                    <a:pt x="2481625" y="1469571"/>
                  </a:lnTo>
                  <a:cubicBezTo>
                    <a:pt x="2488882" y="1462314"/>
                    <a:pt x="2493661" y="1451046"/>
                    <a:pt x="2503397" y="1447800"/>
                  </a:cubicBezTo>
                  <a:lnTo>
                    <a:pt x="2536054" y="1436914"/>
                  </a:lnTo>
                  <a:cubicBezTo>
                    <a:pt x="2563053" y="1355913"/>
                    <a:pt x="2521611" y="1464018"/>
                    <a:pt x="2590482" y="1360714"/>
                  </a:cubicBezTo>
                  <a:cubicBezTo>
                    <a:pt x="2597739" y="1349828"/>
                    <a:pt x="2603003" y="1337308"/>
                    <a:pt x="2612254" y="1328057"/>
                  </a:cubicBezTo>
                  <a:cubicBezTo>
                    <a:pt x="2621505" y="1318806"/>
                    <a:pt x="2634978" y="1314800"/>
                    <a:pt x="2644911" y="1306286"/>
                  </a:cubicBezTo>
                  <a:cubicBezTo>
                    <a:pt x="2660496" y="1292928"/>
                    <a:pt x="2688454" y="1262743"/>
                    <a:pt x="2688454" y="1262743"/>
                  </a:cubicBezTo>
                  <a:cubicBezTo>
                    <a:pt x="2709266" y="1200304"/>
                    <a:pt x="2685249" y="1256129"/>
                    <a:pt x="2721111" y="1208314"/>
                  </a:cubicBezTo>
                  <a:cubicBezTo>
                    <a:pt x="2736811" y="1187381"/>
                    <a:pt x="2764654" y="1143000"/>
                    <a:pt x="2764654" y="1143000"/>
                  </a:cubicBezTo>
                  <a:cubicBezTo>
                    <a:pt x="2790759" y="1064680"/>
                    <a:pt x="2759079" y="1162507"/>
                    <a:pt x="2786425" y="1066800"/>
                  </a:cubicBezTo>
                  <a:cubicBezTo>
                    <a:pt x="2789577" y="1055767"/>
                    <a:pt x="2793682" y="1045029"/>
                    <a:pt x="2797311" y="1034143"/>
                  </a:cubicBezTo>
                  <a:cubicBezTo>
                    <a:pt x="2793682" y="1016000"/>
                    <a:pt x="2796688" y="995109"/>
                    <a:pt x="2786425" y="979714"/>
                  </a:cubicBezTo>
                  <a:cubicBezTo>
                    <a:pt x="2780060" y="970167"/>
                    <a:pt x="2765242" y="968829"/>
                    <a:pt x="2753768" y="968829"/>
                  </a:cubicBezTo>
                  <a:cubicBezTo>
                    <a:pt x="2655730" y="968829"/>
                    <a:pt x="2557825" y="976086"/>
                    <a:pt x="2459854" y="979714"/>
                  </a:cubicBezTo>
                  <a:cubicBezTo>
                    <a:pt x="2445340" y="983343"/>
                    <a:pt x="2429693" y="983909"/>
                    <a:pt x="2416311" y="990600"/>
                  </a:cubicBezTo>
                  <a:cubicBezTo>
                    <a:pt x="2407131" y="995190"/>
                    <a:pt x="2400232" y="1020910"/>
                    <a:pt x="2394539" y="1012371"/>
                  </a:cubicBezTo>
                  <a:cubicBezTo>
                    <a:pt x="2377941" y="987475"/>
                    <a:pt x="2382230" y="953672"/>
                    <a:pt x="2372768" y="925286"/>
                  </a:cubicBezTo>
                  <a:lnTo>
                    <a:pt x="2350997" y="859971"/>
                  </a:lnTo>
                  <a:lnTo>
                    <a:pt x="2340111" y="827314"/>
                  </a:lnTo>
                  <a:cubicBezTo>
                    <a:pt x="2315024" y="831495"/>
                    <a:pt x="2268938" y="835687"/>
                    <a:pt x="2242139" y="849086"/>
                  </a:cubicBezTo>
                  <a:cubicBezTo>
                    <a:pt x="2197462" y="871424"/>
                    <a:pt x="2221463" y="865627"/>
                    <a:pt x="2187711" y="892629"/>
                  </a:cubicBezTo>
                  <a:cubicBezTo>
                    <a:pt x="2177495" y="900802"/>
                    <a:pt x="2164987" y="905886"/>
                    <a:pt x="2155054" y="914400"/>
                  </a:cubicBezTo>
                  <a:cubicBezTo>
                    <a:pt x="2062665" y="993590"/>
                    <a:pt x="2153827" y="929733"/>
                    <a:pt x="2078854" y="979714"/>
                  </a:cubicBezTo>
                  <a:cubicBezTo>
                    <a:pt x="2064982" y="1000522"/>
                    <a:pt x="2046989" y="1032136"/>
                    <a:pt x="2024425" y="1045029"/>
                  </a:cubicBezTo>
                  <a:cubicBezTo>
                    <a:pt x="2011435" y="1052452"/>
                    <a:pt x="1995396" y="1052286"/>
                    <a:pt x="1980882" y="1055914"/>
                  </a:cubicBezTo>
                  <a:cubicBezTo>
                    <a:pt x="1928319" y="1108479"/>
                    <a:pt x="1995109" y="1044533"/>
                    <a:pt x="1926454" y="1099457"/>
                  </a:cubicBezTo>
                  <a:cubicBezTo>
                    <a:pt x="1848898" y="1161502"/>
                    <a:pt x="1972538" y="1075992"/>
                    <a:pt x="1872025" y="1143000"/>
                  </a:cubicBezTo>
                  <a:cubicBezTo>
                    <a:pt x="1875654" y="1099457"/>
                    <a:pt x="1880345" y="1055990"/>
                    <a:pt x="1882911" y="1012371"/>
                  </a:cubicBezTo>
                  <a:cubicBezTo>
                    <a:pt x="1887604" y="932598"/>
                    <a:pt x="1885284" y="852342"/>
                    <a:pt x="1893797" y="772886"/>
                  </a:cubicBezTo>
                  <a:cubicBezTo>
                    <a:pt x="1896242" y="750067"/>
                    <a:pt x="1910002" y="729835"/>
                    <a:pt x="1915568" y="707571"/>
                  </a:cubicBezTo>
                  <a:lnTo>
                    <a:pt x="1926454" y="664029"/>
                  </a:lnTo>
                  <a:cubicBezTo>
                    <a:pt x="1922825" y="605972"/>
                    <a:pt x="1931982" y="545664"/>
                    <a:pt x="1915568" y="489857"/>
                  </a:cubicBezTo>
                  <a:cubicBezTo>
                    <a:pt x="1911346" y="475504"/>
                    <a:pt x="1886948" y="477905"/>
                    <a:pt x="1872025" y="478971"/>
                  </a:cubicBezTo>
                  <a:cubicBezTo>
                    <a:pt x="1810879" y="483339"/>
                    <a:pt x="1779990" y="495136"/>
                    <a:pt x="1730511" y="511629"/>
                  </a:cubicBezTo>
                  <a:cubicBezTo>
                    <a:pt x="1667968" y="574171"/>
                    <a:pt x="1700423" y="557943"/>
                    <a:pt x="1643425" y="576943"/>
                  </a:cubicBezTo>
                  <a:cubicBezTo>
                    <a:pt x="1636168" y="555172"/>
                    <a:pt x="1624900" y="534347"/>
                    <a:pt x="1621654" y="511629"/>
                  </a:cubicBezTo>
                  <a:cubicBezTo>
                    <a:pt x="1613498" y="454538"/>
                    <a:pt x="1609953" y="425503"/>
                    <a:pt x="1599882" y="370114"/>
                  </a:cubicBezTo>
                  <a:cubicBezTo>
                    <a:pt x="1596572" y="351911"/>
                    <a:pt x="1593865" y="333536"/>
                    <a:pt x="1588997" y="315686"/>
                  </a:cubicBezTo>
                  <a:cubicBezTo>
                    <a:pt x="1582959" y="293545"/>
                    <a:pt x="1579955" y="269466"/>
                    <a:pt x="1567225" y="250371"/>
                  </a:cubicBezTo>
                  <a:lnTo>
                    <a:pt x="1545454" y="217714"/>
                  </a:lnTo>
                  <a:cubicBezTo>
                    <a:pt x="1505549" y="58100"/>
                    <a:pt x="1550205" y="173250"/>
                    <a:pt x="1501911" y="108857"/>
                  </a:cubicBezTo>
                  <a:cubicBezTo>
                    <a:pt x="1486212" y="87924"/>
                    <a:pt x="1476870" y="62045"/>
                    <a:pt x="1458368" y="43543"/>
                  </a:cubicBezTo>
                  <a:lnTo>
                    <a:pt x="1414825" y="0"/>
                  </a:lnTo>
                  <a:cubicBezTo>
                    <a:pt x="1393054" y="3629"/>
                    <a:pt x="1370177" y="3136"/>
                    <a:pt x="1349511" y="10886"/>
                  </a:cubicBezTo>
                  <a:cubicBezTo>
                    <a:pt x="1313707" y="24312"/>
                    <a:pt x="1326074" y="77864"/>
                    <a:pt x="1305968" y="97971"/>
                  </a:cubicBezTo>
                  <a:lnTo>
                    <a:pt x="1284197" y="119743"/>
                  </a:lnTo>
                  <a:cubicBezTo>
                    <a:pt x="1280568" y="130629"/>
                    <a:pt x="1278443" y="142137"/>
                    <a:pt x="1273311" y="152400"/>
                  </a:cubicBezTo>
                  <a:cubicBezTo>
                    <a:pt x="1267460" y="164102"/>
                    <a:pt x="1256693" y="173032"/>
                    <a:pt x="1251539" y="185057"/>
                  </a:cubicBezTo>
                  <a:cubicBezTo>
                    <a:pt x="1209363" y="283469"/>
                    <a:pt x="1273542" y="179270"/>
                    <a:pt x="1218882" y="261257"/>
                  </a:cubicBezTo>
                  <a:cubicBezTo>
                    <a:pt x="1192777" y="339577"/>
                    <a:pt x="1224457" y="241750"/>
                    <a:pt x="1197111" y="337457"/>
                  </a:cubicBezTo>
                  <a:cubicBezTo>
                    <a:pt x="1193959" y="348490"/>
                    <a:pt x="1189854" y="359228"/>
                    <a:pt x="1186225" y="370114"/>
                  </a:cubicBezTo>
                  <a:cubicBezTo>
                    <a:pt x="1182596" y="399143"/>
                    <a:pt x="1179476" y="428239"/>
                    <a:pt x="1175339" y="457200"/>
                  </a:cubicBezTo>
                  <a:cubicBezTo>
                    <a:pt x="1172218" y="479050"/>
                    <a:pt x="1167575" y="500664"/>
                    <a:pt x="1164454" y="522514"/>
                  </a:cubicBezTo>
                  <a:cubicBezTo>
                    <a:pt x="1160317" y="551475"/>
                    <a:pt x="1157197" y="580571"/>
                    <a:pt x="1153568" y="609600"/>
                  </a:cubicBezTo>
                  <a:cubicBezTo>
                    <a:pt x="1139054" y="605971"/>
                    <a:pt x="1123776" y="604607"/>
                    <a:pt x="1110025" y="598714"/>
                  </a:cubicBezTo>
                  <a:cubicBezTo>
                    <a:pt x="1033760" y="566029"/>
                    <a:pt x="1114129" y="590290"/>
                    <a:pt x="1055597" y="555171"/>
                  </a:cubicBezTo>
                  <a:cubicBezTo>
                    <a:pt x="1044447" y="548481"/>
                    <a:pt x="987524" y="535432"/>
                    <a:pt x="979397" y="533400"/>
                  </a:cubicBezTo>
                  <a:cubicBezTo>
                    <a:pt x="972140" y="526143"/>
                    <a:pt x="966426" y="516909"/>
                    <a:pt x="957625" y="511629"/>
                  </a:cubicBezTo>
                  <a:cubicBezTo>
                    <a:pt x="917731" y="487693"/>
                    <a:pt x="867835" y="507091"/>
                    <a:pt x="826997" y="511629"/>
                  </a:cubicBezTo>
                  <a:cubicBezTo>
                    <a:pt x="802491" y="585145"/>
                    <a:pt x="830770" y="494651"/>
                    <a:pt x="805225" y="609600"/>
                  </a:cubicBezTo>
                  <a:cubicBezTo>
                    <a:pt x="802736" y="620801"/>
                    <a:pt x="797968" y="631371"/>
                    <a:pt x="794339" y="642257"/>
                  </a:cubicBezTo>
                  <a:cubicBezTo>
                    <a:pt x="796135" y="679969"/>
                    <a:pt x="797904" y="868160"/>
                    <a:pt x="816111" y="947057"/>
                  </a:cubicBezTo>
                  <a:cubicBezTo>
                    <a:pt x="821271" y="969418"/>
                    <a:pt x="830625" y="990600"/>
                    <a:pt x="837882" y="1012371"/>
                  </a:cubicBezTo>
                  <a:cubicBezTo>
                    <a:pt x="837882" y="1012372"/>
                    <a:pt x="859653" y="1077685"/>
                    <a:pt x="859654" y="1077686"/>
                  </a:cubicBezTo>
                  <a:cubicBezTo>
                    <a:pt x="887118" y="1118883"/>
                    <a:pt x="872174" y="1101092"/>
                    <a:pt x="903197" y="1132114"/>
                  </a:cubicBezTo>
                  <a:cubicBezTo>
                    <a:pt x="910454" y="1153886"/>
                    <a:pt x="919402" y="1175165"/>
                    <a:pt x="924968" y="1197429"/>
                  </a:cubicBezTo>
                  <a:cubicBezTo>
                    <a:pt x="928597" y="1211943"/>
                    <a:pt x="948302" y="1249270"/>
                    <a:pt x="935854" y="1240971"/>
                  </a:cubicBezTo>
                  <a:cubicBezTo>
                    <a:pt x="914083" y="1226456"/>
                    <a:pt x="910814" y="1194159"/>
                    <a:pt x="892311" y="1175657"/>
                  </a:cubicBezTo>
                  <a:lnTo>
                    <a:pt x="870539" y="1153886"/>
                  </a:lnTo>
                  <a:cubicBezTo>
                    <a:pt x="866911" y="1143000"/>
                    <a:pt x="865557" y="1131068"/>
                    <a:pt x="859654" y="1121229"/>
                  </a:cubicBezTo>
                  <a:cubicBezTo>
                    <a:pt x="846230" y="1098855"/>
                    <a:pt x="777970" y="1059515"/>
                    <a:pt x="772568" y="1055914"/>
                  </a:cubicBezTo>
                  <a:lnTo>
                    <a:pt x="739911" y="1034143"/>
                  </a:lnTo>
                  <a:cubicBezTo>
                    <a:pt x="732654" y="1023257"/>
                    <a:pt x="727390" y="1010737"/>
                    <a:pt x="718139" y="1001486"/>
                  </a:cubicBezTo>
                  <a:cubicBezTo>
                    <a:pt x="697035" y="980382"/>
                    <a:pt x="679388" y="977683"/>
                    <a:pt x="652825" y="968829"/>
                  </a:cubicBezTo>
                  <a:cubicBezTo>
                    <a:pt x="642959" y="961429"/>
                    <a:pt x="592547" y="922361"/>
                    <a:pt x="576625" y="914400"/>
                  </a:cubicBezTo>
                  <a:cubicBezTo>
                    <a:pt x="566362" y="909268"/>
                    <a:pt x="554854" y="907143"/>
                    <a:pt x="543968" y="903514"/>
                  </a:cubicBezTo>
                  <a:cubicBezTo>
                    <a:pt x="500425" y="907143"/>
                    <a:pt x="455101" y="901550"/>
                    <a:pt x="413339" y="914400"/>
                  </a:cubicBezTo>
                  <a:cubicBezTo>
                    <a:pt x="402372" y="917774"/>
                    <a:pt x="404340" y="935739"/>
                    <a:pt x="402454" y="947057"/>
                  </a:cubicBezTo>
                  <a:cubicBezTo>
                    <a:pt x="397052" y="979468"/>
                    <a:pt x="395197" y="1012372"/>
                    <a:pt x="391568" y="1045029"/>
                  </a:cubicBezTo>
                  <a:cubicBezTo>
                    <a:pt x="383366" y="1043662"/>
                    <a:pt x="298951" y="1031377"/>
                    <a:pt x="282711" y="1023257"/>
                  </a:cubicBezTo>
                  <a:cubicBezTo>
                    <a:pt x="273531" y="1018667"/>
                    <a:pt x="269740" y="1006766"/>
                    <a:pt x="260939" y="1001486"/>
                  </a:cubicBezTo>
                  <a:cubicBezTo>
                    <a:pt x="251100" y="995582"/>
                    <a:pt x="239315" y="993752"/>
                    <a:pt x="228282" y="990600"/>
                  </a:cubicBezTo>
                  <a:cubicBezTo>
                    <a:pt x="132575" y="963254"/>
                    <a:pt x="230402" y="994934"/>
                    <a:pt x="152082" y="968829"/>
                  </a:cubicBezTo>
                  <a:cubicBezTo>
                    <a:pt x="104911" y="972457"/>
                    <a:pt x="45443" y="947745"/>
                    <a:pt x="10568" y="979714"/>
                  </a:cubicBezTo>
                  <a:cubicBezTo>
                    <a:pt x="-16314" y="1004355"/>
                    <a:pt x="15909" y="1052528"/>
                    <a:pt x="21454" y="1088571"/>
                  </a:cubicBezTo>
                  <a:cubicBezTo>
                    <a:pt x="27756" y="1129535"/>
                    <a:pt x="31227" y="1114395"/>
                    <a:pt x="54111" y="1143000"/>
                  </a:cubicBezTo>
                  <a:cubicBezTo>
                    <a:pt x="62284" y="1153216"/>
                    <a:pt x="67709" y="1165441"/>
                    <a:pt x="75882" y="1175657"/>
                  </a:cubicBezTo>
                  <a:cubicBezTo>
                    <a:pt x="82293" y="1183671"/>
                    <a:pt x="91243" y="1189415"/>
                    <a:pt x="97654" y="1197429"/>
                  </a:cubicBezTo>
                  <a:cubicBezTo>
                    <a:pt x="105827" y="1207645"/>
                    <a:pt x="110174" y="1220835"/>
                    <a:pt x="119425" y="1230086"/>
                  </a:cubicBezTo>
                  <a:cubicBezTo>
                    <a:pt x="128676" y="1239337"/>
                    <a:pt x="141196" y="1244600"/>
                    <a:pt x="152082" y="1251857"/>
                  </a:cubicBezTo>
                  <a:cubicBezTo>
                    <a:pt x="155711" y="1262743"/>
                    <a:pt x="156299" y="1275177"/>
                    <a:pt x="162968" y="1284514"/>
                  </a:cubicBezTo>
                  <a:cubicBezTo>
                    <a:pt x="174899" y="1301217"/>
                    <a:pt x="191997" y="1313543"/>
                    <a:pt x="206511" y="1328057"/>
                  </a:cubicBezTo>
                  <a:cubicBezTo>
                    <a:pt x="213768" y="1335314"/>
                    <a:pt x="222589" y="1341290"/>
                    <a:pt x="228282" y="1349829"/>
                  </a:cubicBezTo>
                  <a:lnTo>
                    <a:pt x="250054" y="1382486"/>
                  </a:lnTo>
                  <a:cubicBezTo>
                    <a:pt x="280887" y="1474992"/>
                    <a:pt x="237885" y="1362207"/>
                    <a:pt x="282711" y="1436914"/>
                  </a:cubicBezTo>
                  <a:cubicBezTo>
                    <a:pt x="288615" y="1446753"/>
                    <a:pt x="288465" y="1459308"/>
                    <a:pt x="293597" y="1469571"/>
                  </a:cubicBezTo>
                  <a:cubicBezTo>
                    <a:pt x="299448" y="1481273"/>
                    <a:pt x="308111" y="1491343"/>
                    <a:pt x="315368" y="1502229"/>
                  </a:cubicBezTo>
                  <a:cubicBezTo>
                    <a:pt x="311739" y="1516743"/>
                    <a:pt x="315061" y="1535192"/>
                    <a:pt x="304482" y="1545771"/>
                  </a:cubicBezTo>
                  <a:cubicBezTo>
                    <a:pt x="293903" y="1556350"/>
                    <a:pt x="275324" y="1552547"/>
                    <a:pt x="260939" y="1556657"/>
                  </a:cubicBezTo>
                  <a:cubicBezTo>
                    <a:pt x="172982" y="1581788"/>
                    <a:pt x="300058" y="1561018"/>
                    <a:pt x="108539" y="1578429"/>
                  </a:cubicBezTo>
                  <a:cubicBezTo>
                    <a:pt x="112168" y="1596572"/>
                    <a:pt x="112137" y="1615851"/>
                    <a:pt x="119425" y="1632857"/>
                  </a:cubicBezTo>
                  <a:cubicBezTo>
                    <a:pt x="123468" y="1642291"/>
                    <a:pt x="135917" y="1645828"/>
                    <a:pt x="141197" y="1654629"/>
                  </a:cubicBezTo>
                  <a:cubicBezTo>
                    <a:pt x="147100" y="1664468"/>
                    <a:pt x="146178" y="1677447"/>
                    <a:pt x="152082" y="1687286"/>
                  </a:cubicBezTo>
                  <a:cubicBezTo>
                    <a:pt x="157362" y="1696087"/>
                    <a:pt x="167443" y="1701043"/>
                    <a:pt x="173854" y="1709057"/>
                  </a:cubicBezTo>
                  <a:cubicBezTo>
                    <a:pt x="195280" y="1735839"/>
                    <a:pt x="191111" y="1743771"/>
                    <a:pt x="217397" y="1763486"/>
                  </a:cubicBezTo>
                  <a:cubicBezTo>
                    <a:pt x="238330" y="1779186"/>
                    <a:pt x="267011" y="1786096"/>
                    <a:pt x="282711" y="1807029"/>
                  </a:cubicBezTo>
                  <a:cubicBezTo>
                    <a:pt x="322253" y="1859751"/>
                    <a:pt x="298156" y="1844834"/>
                    <a:pt x="348025" y="1861457"/>
                  </a:cubicBezTo>
                  <a:cubicBezTo>
                    <a:pt x="398977" y="1912409"/>
                    <a:pt x="336508" y="1856431"/>
                    <a:pt x="402454" y="1894114"/>
                  </a:cubicBezTo>
                  <a:cubicBezTo>
                    <a:pt x="416517" y="1902150"/>
                    <a:pt x="459707" y="1940122"/>
                    <a:pt x="478654" y="1948543"/>
                  </a:cubicBezTo>
                  <a:cubicBezTo>
                    <a:pt x="499625" y="1957864"/>
                    <a:pt x="543968" y="1970314"/>
                    <a:pt x="543968" y="1970314"/>
                  </a:cubicBezTo>
                  <a:cubicBezTo>
                    <a:pt x="540339" y="1984828"/>
                    <a:pt x="541011" y="2001170"/>
                    <a:pt x="533082" y="2013857"/>
                  </a:cubicBezTo>
                  <a:cubicBezTo>
                    <a:pt x="522203" y="2031263"/>
                    <a:pt x="500925" y="2040321"/>
                    <a:pt x="489539" y="2057400"/>
                  </a:cubicBezTo>
                  <a:cubicBezTo>
                    <a:pt x="482282" y="2068286"/>
                    <a:pt x="476282" y="2080124"/>
                    <a:pt x="467768" y="2090057"/>
                  </a:cubicBezTo>
                  <a:cubicBezTo>
                    <a:pt x="454410" y="2105642"/>
                    <a:pt x="424225" y="2133600"/>
                    <a:pt x="424225" y="2133600"/>
                  </a:cubicBezTo>
                  <a:cubicBezTo>
                    <a:pt x="395903" y="2218564"/>
                    <a:pt x="442298" y="2095610"/>
                    <a:pt x="358911" y="2220686"/>
                  </a:cubicBezTo>
                  <a:cubicBezTo>
                    <a:pt x="351654" y="2231572"/>
                    <a:pt x="346985" y="2244728"/>
                    <a:pt x="337139" y="2253343"/>
                  </a:cubicBezTo>
                  <a:cubicBezTo>
                    <a:pt x="317447" y="2270573"/>
                    <a:pt x="271825" y="2296886"/>
                    <a:pt x="271825" y="2296886"/>
                  </a:cubicBezTo>
                  <a:cubicBezTo>
                    <a:pt x="287545" y="2359765"/>
                    <a:pt x="277960" y="2364244"/>
                    <a:pt x="369797" y="2394857"/>
                  </a:cubicBezTo>
                  <a:lnTo>
                    <a:pt x="435111" y="2416629"/>
                  </a:lnTo>
                  <a:lnTo>
                    <a:pt x="467768" y="2427514"/>
                  </a:lnTo>
                  <a:cubicBezTo>
                    <a:pt x="501953" y="2461701"/>
                    <a:pt x="476907" y="2444121"/>
                    <a:pt x="533082" y="2460171"/>
                  </a:cubicBezTo>
                  <a:cubicBezTo>
                    <a:pt x="544115" y="2463323"/>
                    <a:pt x="554421" y="2469171"/>
                    <a:pt x="565739" y="2471057"/>
                  </a:cubicBezTo>
                  <a:cubicBezTo>
                    <a:pt x="598150" y="2476459"/>
                    <a:pt x="631078" y="2478104"/>
                    <a:pt x="663711" y="2481943"/>
                  </a:cubicBezTo>
                  <a:lnTo>
                    <a:pt x="750797" y="2492829"/>
                  </a:lnTo>
                  <a:lnTo>
                    <a:pt x="1229768" y="2481943"/>
                  </a:lnTo>
                  <a:cubicBezTo>
                    <a:pt x="1248255" y="2481188"/>
                    <a:pt x="1267353" y="2478713"/>
                    <a:pt x="1284197" y="2471057"/>
                  </a:cubicBezTo>
                  <a:cubicBezTo>
                    <a:pt x="1490041" y="2377491"/>
                    <a:pt x="1267248" y="2454933"/>
                    <a:pt x="1382168" y="2416629"/>
                  </a:cubicBezTo>
                  <a:cubicBezTo>
                    <a:pt x="1428277" y="2370520"/>
                    <a:pt x="1418454" y="2371271"/>
                    <a:pt x="1425711" y="23622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13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838200"/>
            <a:ext cx="2607967" cy="2553646"/>
            <a:chOff x="973433" y="2587391"/>
            <a:chExt cx="2607967" cy="2553646"/>
          </a:xfrm>
        </p:grpSpPr>
        <p:sp>
          <p:nvSpPr>
            <p:cNvPr id="3" name="Heart 2"/>
            <p:cNvSpPr/>
            <p:nvPr/>
          </p:nvSpPr>
          <p:spPr>
            <a:xfrm rot="17812693">
              <a:off x="859133" y="2852513"/>
              <a:ext cx="1600200" cy="1371600"/>
            </a:xfrm>
            <a:prstGeom prst="heart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Heart 3"/>
            <p:cNvSpPr/>
            <p:nvPr/>
          </p:nvSpPr>
          <p:spPr>
            <a:xfrm rot="12225594">
              <a:off x="1199097" y="3769437"/>
              <a:ext cx="1600200" cy="1371600"/>
            </a:xfrm>
            <a:prstGeom prst="heart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art 4"/>
            <p:cNvSpPr/>
            <p:nvPr/>
          </p:nvSpPr>
          <p:spPr>
            <a:xfrm rot="6385068">
              <a:off x="2095500" y="3390900"/>
              <a:ext cx="1600200" cy="1371600"/>
            </a:xfrm>
            <a:prstGeom prst="heart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eart 5"/>
            <p:cNvSpPr/>
            <p:nvPr/>
          </p:nvSpPr>
          <p:spPr>
            <a:xfrm rot="1735157">
              <a:off x="1755866" y="2587391"/>
              <a:ext cx="1600200" cy="1371600"/>
            </a:xfrm>
            <a:prstGeom prst="heart">
              <a:avLst/>
            </a:prstGeom>
            <a:solidFill>
              <a:srgbClr val="FF99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57400" y="3352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57400" y="3733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76400" y="36576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752600" y="3352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7-Point Star 10"/>
            <p:cNvSpPr/>
            <p:nvPr/>
          </p:nvSpPr>
          <p:spPr>
            <a:xfrm>
              <a:off x="1905000" y="3505200"/>
              <a:ext cx="762000" cy="762000"/>
            </a:xfrm>
            <a:prstGeom prst="star7">
              <a:avLst>
                <a:gd name="adj" fmla="val 25353"/>
                <a:gd name="hf" fmla="val 102572"/>
                <a:gd name="vf" fmla="val 105210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76600" y="685800"/>
            <a:ext cx="2535964" cy="2518341"/>
            <a:chOff x="4352333" y="1239342"/>
            <a:chExt cx="2535964" cy="2518341"/>
          </a:xfrm>
        </p:grpSpPr>
        <p:sp>
          <p:nvSpPr>
            <p:cNvPr id="12" name="Heart 11"/>
            <p:cNvSpPr/>
            <p:nvPr/>
          </p:nvSpPr>
          <p:spPr>
            <a:xfrm rot="3297309">
              <a:off x="5402397" y="1353642"/>
              <a:ext cx="1600200" cy="1371600"/>
            </a:xfrm>
            <a:prstGeom prst="hear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art 12"/>
            <p:cNvSpPr/>
            <p:nvPr/>
          </p:nvSpPr>
          <p:spPr>
            <a:xfrm rot="9942521">
              <a:off x="5021330" y="2386083"/>
              <a:ext cx="1600200" cy="1371600"/>
            </a:xfrm>
            <a:prstGeom prst="hear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art 13"/>
            <p:cNvSpPr/>
            <p:nvPr/>
          </p:nvSpPr>
          <p:spPr>
            <a:xfrm rot="16974101">
              <a:off x="4238033" y="1618826"/>
              <a:ext cx="1600200" cy="1371600"/>
            </a:xfrm>
            <a:prstGeom prst="hear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5181600" y="1905000"/>
              <a:ext cx="1143000" cy="1066800"/>
            </a:xfrm>
            <a:prstGeom prst="star5">
              <a:avLst>
                <a:gd name="adj" fmla="val 28527"/>
                <a:gd name="hf" fmla="val 105146"/>
                <a:gd name="vf" fmla="val 11055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 rot="1844900">
              <a:off x="5221570" y="1969804"/>
              <a:ext cx="1143000" cy="1066800"/>
            </a:xfrm>
            <a:prstGeom prst="star5">
              <a:avLst>
                <a:gd name="adj" fmla="val 28527"/>
                <a:gd name="hf" fmla="val 105146"/>
                <a:gd name="vf" fmla="val 11055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410200" y="22098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48400" y="914400"/>
            <a:ext cx="2362200" cy="2438400"/>
            <a:chOff x="6477000" y="1600200"/>
            <a:chExt cx="2362200" cy="2438400"/>
          </a:xfrm>
        </p:grpSpPr>
        <p:sp>
          <p:nvSpPr>
            <p:cNvPr id="19" name="Oval 18"/>
            <p:cNvSpPr/>
            <p:nvPr/>
          </p:nvSpPr>
          <p:spPr>
            <a:xfrm>
              <a:off x="7086600" y="1600200"/>
              <a:ext cx="1066800" cy="1066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086600" y="2971800"/>
              <a:ext cx="1066800" cy="1066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477000" y="2362200"/>
              <a:ext cx="1066800" cy="1066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772400" y="2362200"/>
              <a:ext cx="1066800" cy="1066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7086600" y="2286000"/>
              <a:ext cx="1143000" cy="1066800"/>
            </a:xfrm>
            <a:prstGeom prst="star5">
              <a:avLst>
                <a:gd name="adj" fmla="val 28527"/>
                <a:gd name="hf" fmla="val 105146"/>
                <a:gd name="vf" fmla="val 110557"/>
              </a:avLst>
            </a:prstGeom>
            <a:solidFill>
              <a:srgbClr val="F8F1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 rot="2251869">
              <a:off x="7140855" y="2295152"/>
              <a:ext cx="1143000" cy="1066800"/>
            </a:xfrm>
            <a:prstGeom prst="star5">
              <a:avLst>
                <a:gd name="adj" fmla="val 28527"/>
                <a:gd name="hf" fmla="val 105146"/>
                <a:gd name="vf" fmla="val 110557"/>
              </a:avLst>
            </a:prstGeom>
            <a:solidFill>
              <a:srgbClr val="F8F19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467600" y="2590800"/>
              <a:ext cx="481914" cy="50044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05000" y="3124200"/>
            <a:ext cx="3124200" cy="3276600"/>
            <a:chOff x="685800" y="-228600"/>
            <a:chExt cx="7086600" cy="7086600"/>
          </a:xfrm>
        </p:grpSpPr>
        <p:sp>
          <p:nvSpPr>
            <p:cNvPr id="28" name="Oval 27"/>
            <p:cNvSpPr/>
            <p:nvPr/>
          </p:nvSpPr>
          <p:spPr>
            <a:xfrm>
              <a:off x="685800" y="-228600"/>
              <a:ext cx="7086600" cy="70866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505200" y="2895600"/>
              <a:ext cx="1447800" cy="152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2"/>
            <p:cNvGrpSpPr/>
            <p:nvPr/>
          </p:nvGrpSpPr>
          <p:grpSpPr>
            <a:xfrm>
              <a:off x="990600" y="457200"/>
              <a:ext cx="3573526" cy="5820373"/>
              <a:chOff x="1034514" y="381000"/>
              <a:chExt cx="3573526" cy="5820373"/>
            </a:xfrm>
          </p:grpSpPr>
          <p:grpSp>
            <p:nvGrpSpPr>
              <p:cNvPr id="62" name="Group 2"/>
              <p:cNvGrpSpPr/>
              <p:nvPr/>
            </p:nvGrpSpPr>
            <p:grpSpPr>
              <a:xfrm>
                <a:off x="2133600" y="381000"/>
                <a:ext cx="1701350" cy="1531511"/>
                <a:chOff x="355828" y="2514600"/>
                <a:chExt cx="1701350" cy="1531511"/>
              </a:xfrm>
            </p:grpSpPr>
            <p:sp>
              <p:nvSpPr>
                <p:cNvPr id="79" name="Round Diagonal Corner Rectangle 3"/>
                <p:cNvSpPr/>
                <p:nvPr/>
              </p:nvSpPr>
              <p:spPr>
                <a:xfrm rot="16200000">
                  <a:off x="1301490" y="2432309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4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ound Diagonal Corner Rectangle 5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" name="Group 6"/>
              <p:cNvGrpSpPr/>
              <p:nvPr/>
            </p:nvGrpSpPr>
            <p:grpSpPr>
              <a:xfrm>
                <a:off x="1447800" y="1066800"/>
                <a:ext cx="1697432" cy="1515220"/>
                <a:chOff x="355828" y="2530891"/>
                <a:chExt cx="1697432" cy="1515220"/>
              </a:xfrm>
            </p:grpSpPr>
            <p:sp>
              <p:nvSpPr>
                <p:cNvPr id="77" name="Round Diagonal Corner Rectangle 7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ound Diagonal Corner Rectangle 8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9"/>
              <p:cNvGrpSpPr/>
              <p:nvPr/>
            </p:nvGrpSpPr>
            <p:grpSpPr>
              <a:xfrm rot="20842491">
                <a:off x="1059470" y="1995987"/>
                <a:ext cx="1697432" cy="1515220"/>
                <a:chOff x="355828" y="2530891"/>
                <a:chExt cx="1697432" cy="1515220"/>
              </a:xfrm>
            </p:grpSpPr>
            <p:sp>
              <p:nvSpPr>
                <p:cNvPr id="75" name="Round Diagonal Corner Rectangle 10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ound Diagonal Corner Rectangle 11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12"/>
              <p:cNvGrpSpPr/>
              <p:nvPr/>
            </p:nvGrpSpPr>
            <p:grpSpPr>
              <a:xfrm rot="20133163">
                <a:off x="1034514" y="3049273"/>
                <a:ext cx="1697432" cy="1515220"/>
                <a:chOff x="355828" y="2530891"/>
                <a:chExt cx="1697432" cy="1515220"/>
              </a:xfrm>
            </p:grpSpPr>
            <p:sp>
              <p:nvSpPr>
                <p:cNvPr id="73" name="Round Diagonal Corner Rectangle 72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ound Diagonal Corner Rectangle 73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" name="Group 15"/>
              <p:cNvGrpSpPr/>
              <p:nvPr/>
            </p:nvGrpSpPr>
            <p:grpSpPr>
              <a:xfrm rot="17835365">
                <a:off x="1661261" y="4001433"/>
                <a:ext cx="1697432" cy="1515220"/>
                <a:chOff x="355828" y="2530891"/>
                <a:chExt cx="1697432" cy="1515220"/>
              </a:xfrm>
            </p:grpSpPr>
            <p:sp>
              <p:nvSpPr>
                <p:cNvPr id="71" name="Round Diagonal Corner Rectangle 16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ound Diagonal Corner Rectangle 17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7" name="Group 18"/>
              <p:cNvGrpSpPr/>
              <p:nvPr/>
            </p:nvGrpSpPr>
            <p:grpSpPr>
              <a:xfrm rot="17659691">
                <a:off x="2629658" y="4595047"/>
                <a:ext cx="1697432" cy="1515220"/>
                <a:chOff x="355828" y="2530891"/>
                <a:chExt cx="1697432" cy="1515220"/>
              </a:xfrm>
            </p:grpSpPr>
            <p:sp>
              <p:nvSpPr>
                <p:cNvPr id="69" name="Round Diagonal Corner Rectangle 19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ound Diagonal Corner Rectangle 20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Freeform 21"/>
              <p:cNvSpPr/>
              <p:nvPr/>
            </p:nvSpPr>
            <p:spPr>
              <a:xfrm>
                <a:off x="1770060" y="1049311"/>
                <a:ext cx="2837980" cy="4813055"/>
              </a:xfrm>
              <a:custGeom>
                <a:avLst/>
                <a:gdLst>
                  <a:gd name="connsiteX0" fmla="*/ 1227973 w 2837980"/>
                  <a:gd name="connsiteY0" fmla="*/ 0 h 4813055"/>
                  <a:gd name="connsiteX1" fmla="*/ 1212983 w 2837980"/>
                  <a:gd name="connsiteY1" fmla="*/ 44971 h 4813055"/>
                  <a:gd name="connsiteX2" fmla="*/ 1153022 w 2837980"/>
                  <a:gd name="connsiteY2" fmla="*/ 104932 h 4813055"/>
                  <a:gd name="connsiteX3" fmla="*/ 1078071 w 2837980"/>
                  <a:gd name="connsiteY3" fmla="*/ 209863 h 4813055"/>
                  <a:gd name="connsiteX4" fmla="*/ 1048091 w 2837980"/>
                  <a:gd name="connsiteY4" fmla="*/ 254833 h 4813055"/>
                  <a:gd name="connsiteX5" fmla="*/ 958150 w 2837980"/>
                  <a:gd name="connsiteY5" fmla="*/ 374755 h 4813055"/>
                  <a:gd name="connsiteX6" fmla="*/ 943160 w 2837980"/>
                  <a:gd name="connsiteY6" fmla="*/ 419725 h 4813055"/>
                  <a:gd name="connsiteX7" fmla="*/ 883199 w 2837980"/>
                  <a:gd name="connsiteY7" fmla="*/ 479686 h 4813055"/>
                  <a:gd name="connsiteX8" fmla="*/ 823238 w 2837980"/>
                  <a:gd name="connsiteY8" fmla="*/ 539646 h 4813055"/>
                  <a:gd name="connsiteX9" fmla="*/ 748288 w 2837980"/>
                  <a:gd name="connsiteY9" fmla="*/ 614597 h 4813055"/>
                  <a:gd name="connsiteX10" fmla="*/ 718307 w 2837980"/>
                  <a:gd name="connsiteY10" fmla="*/ 644578 h 4813055"/>
                  <a:gd name="connsiteX11" fmla="*/ 673337 w 2837980"/>
                  <a:gd name="connsiteY11" fmla="*/ 674558 h 4813055"/>
                  <a:gd name="connsiteX12" fmla="*/ 658347 w 2837980"/>
                  <a:gd name="connsiteY12" fmla="*/ 719528 h 4813055"/>
                  <a:gd name="connsiteX13" fmla="*/ 583396 w 2837980"/>
                  <a:gd name="connsiteY13" fmla="*/ 779489 h 4813055"/>
                  <a:gd name="connsiteX14" fmla="*/ 523435 w 2837980"/>
                  <a:gd name="connsiteY14" fmla="*/ 839450 h 4813055"/>
                  <a:gd name="connsiteX15" fmla="*/ 493455 w 2837980"/>
                  <a:gd name="connsiteY15" fmla="*/ 884420 h 4813055"/>
                  <a:gd name="connsiteX16" fmla="*/ 433494 w 2837980"/>
                  <a:gd name="connsiteY16" fmla="*/ 944381 h 4813055"/>
                  <a:gd name="connsiteX17" fmla="*/ 373533 w 2837980"/>
                  <a:gd name="connsiteY17" fmla="*/ 1019332 h 4813055"/>
                  <a:gd name="connsiteX18" fmla="*/ 343553 w 2837980"/>
                  <a:gd name="connsiteY18" fmla="*/ 1064302 h 4813055"/>
                  <a:gd name="connsiteX19" fmla="*/ 268602 w 2837980"/>
                  <a:gd name="connsiteY19" fmla="*/ 1169233 h 4813055"/>
                  <a:gd name="connsiteX20" fmla="*/ 208642 w 2837980"/>
                  <a:gd name="connsiteY20" fmla="*/ 1289155 h 4813055"/>
                  <a:gd name="connsiteX21" fmla="*/ 178661 w 2837980"/>
                  <a:gd name="connsiteY21" fmla="*/ 1379096 h 4813055"/>
                  <a:gd name="connsiteX22" fmla="*/ 163671 w 2837980"/>
                  <a:gd name="connsiteY22" fmla="*/ 1424066 h 4813055"/>
                  <a:gd name="connsiteX23" fmla="*/ 148681 w 2837980"/>
                  <a:gd name="connsiteY23" fmla="*/ 1484027 h 4813055"/>
                  <a:gd name="connsiteX24" fmla="*/ 118701 w 2837980"/>
                  <a:gd name="connsiteY24" fmla="*/ 1528997 h 4813055"/>
                  <a:gd name="connsiteX25" fmla="*/ 103710 w 2837980"/>
                  <a:gd name="connsiteY25" fmla="*/ 1573968 h 4813055"/>
                  <a:gd name="connsiteX26" fmla="*/ 88720 w 2837980"/>
                  <a:gd name="connsiteY26" fmla="*/ 1663909 h 4813055"/>
                  <a:gd name="connsiteX27" fmla="*/ 73730 w 2837980"/>
                  <a:gd name="connsiteY27" fmla="*/ 1708879 h 4813055"/>
                  <a:gd name="connsiteX28" fmla="*/ 43750 w 2837980"/>
                  <a:gd name="connsiteY28" fmla="*/ 2053653 h 4813055"/>
                  <a:gd name="connsiteX29" fmla="*/ 28760 w 2837980"/>
                  <a:gd name="connsiteY29" fmla="*/ 2098623 h 4813055"/>
                  <a:gd name="connsiteX30" fmla="*/ 28760 w 2837980"/>
                  <a:gd name="connsiteY30" fmla="*/ 3043004 h 4813055"/>
                  <a:gd name="connsiteX31" fmla="*/ 58740 w 2837980"/>
                  <a:gd name="connsiteY31" fmla="*/ 3132945 h 4813055"/>
                  <a:gd name="connsiteX32" fmla="*/ 118701 w 2837980"/>
                  <a:gd name="connsiteY32" fmla="*/ 3207896 h 4813055"/>
                  <a:gd name="connsiteX33" fmla="*/ 148681 w 2837980"/>
                  <a:gd name="connsiteY33" fmla="*/ 3252866 h 4813055"/>
                  <a:gd name="connsiteX34" fmla="*/ 208642 w 2837980"/>
                  <a:gd name="connsiteY34" fmla="*/ 3342807 h 4813055"/>
                  <a:gd name="connsiteX35" fmla="*/ 223632 w 2837980"/>
                  <a:gd name="connsiteY35" fmla="*/ 3387778 h 4813055"/>
                  <a:gd name="connsiteX36" fmla="*/ 298583 w 2837980"/>
                  <a:gd name="connsiteY36" fmla="*/ 3477719 h 4813055"/>
                  <a:gd name="connsiteX37" fmla="*/ 343553 w 2837980"/>
                  <a:gd name="connsiteY37" fmla="*/ 3507699 h 4813055"/>
                  <a:gd name="connsiteX38" fmla="*/ 373533 w 2837980"/>
                  <a:gd name="connsiteY38" fmla="*/ 3552669 h 4813055"/>
                  <a:gd name="connsiteX39" fmla="*/ 433494 w 2837980"/>
                  <a:gd name="connsiteY39" fmla="*/ 3657600 h 4813055"/>
                  <a:gd name="connsiteX40" fmla="*/ 553415 w 2837980"/>
                  <a:gd name="connsiteY40" fmla="*/ 3747541 h 4813055"/>
                  <a:gd name="connsiteX41" fmla="*/ 628366 w 2837980"/>
                  <a:gd name="connsiteY41" fmla="*/ 3807502 h 4813055"/>
                  <a:gd name="connsiteX42" fmla="*/ 673337 w 2837980"/>
                  <a:gd name="connsiteY42" fmla="*/ 3822492 h 4813055"/>
                  <a:gd name="connsiteX43" fmla="*/ 793258 w 2837980"/>
                  <a:gd name="connsiteY43" fmla="*/ 3912433 h 4813055"/>
                  <a:gd name="connsiteX44" fmla="*/ 928170 w 2837980"/>
                  <a:gd name="connsiteY44" fmla="*/ 3972394 h 4813055"/>
                  <a:gd name="connsiteX45" fmla="*/ 1048091 w 2837980"/>
                  <a:gd name="connsiteY45" fmla="*/ 4017364 h 4813055"/>
                  <a:gd name="connsiteX46" fmla="*/ 1093061 w 2837980"/>
                  <a:gd name="connsiteY46" fmla="*/ 4047345 h 4813055"/>
                  <a:gd name="connsiteX47" fmla="*/ 1197992 w 2837980"/>
                  <a:gd name="connsiteY47" fmla="*/ 4092315 h 4813055"/>
                  <a:gd name="connsiteX48" fmla="*/ 1227973 w 2837980"/>
                  <a:gd name="connsiteY48" fmla="*/ 4122296 h 4813055"/>
                  <a:gd name="connsiteX49" fmla="*/ 1317914 w 2837980"/>
                  <a:gd name="connsiteY49" fmla="*/ 4182256 h 4813055"/>
                  <a:gd name="connsiteX50" fmla="*/ 1362884 w 2837980"/>
                  <a:gd name="connsiteY50" fmla="*/ 4212237 h 4813055"/>
                  <a:gd name="connsiteX51" fmla="*/ 1407855 w 2837980"/>
                  <a:gd name="connsiteY51" fmla="*/ 4227227 h 4813055"/>
                  <a:gd name="connsiteX52" fmla="*/ 1527776 w 2837980"/>
                  <a:gd name="connsiteY52" fmla="*/ 4287187 h 4813055"/>
                  <a:gd name="connsiteX53" fmla="*/ 1587737 w 2837980"/>
                  <a:gd name="connsiteY53" fmla="*/ 4347148 h 4813055"/>
                  <a:gd name="connsiteX54" fmla="*/ 1617717 w 2837980"/>
                  <a:gd name="connsiteY54" fmla="*/ 4392119 h 4813055"/>
                  <a:gd name="connsiteX55" fmla="*/ 1677678 w 2837980"/>
                  <a:gd name="connsiteY55" fmla="*/ 4407109 h 4813055"/>
                  <a:gd name="connsiteX56" fmla="*/ 1767619 w 2837980"/>
                  <a:gd name="connsiteY56" fmla="*/ 4437089 h 4813055"/>
                  <a:gd name="connsiteX57" fmla="*/ 1902530 w 2837980"/>
                  <a:gd name="connsiteY57" fmla="*/ 4482059 h 4813055"/>
                  <a:gd name="connsiteX58" fmla="*/ 1947501 w 2837980"/>
                  <a:gd name="connsiteY58" fmla="*/ 4497050 h 4813055"/>
                  <a:gd name="connsiteX59" fmla="*/ 2037442 w 2837980"/>
                  <a:gd name="connsiteY59" fmla="*/ 4542020 h 4813055"/>
                  <a:gd name="connsiteX60" fmla="*/ 2112392 w 2837980"/>
                  <a:gd name="connsiteY60" fmla="*/ 4601981 h 4813055"/>
                  <a:gd name="connsiteX61" fmla="*/ 2142373 w 2837980"/>
                  <a:gd name="connsiteY61" fmla="*/ 4631961 h 4813055"/>
                  <a:gd name="connsiteX62" fmla="*/ 2217324 w 2837980"/>
                  <a:gd name="connsiteY62" fmla="*/ 4646951 h 4813055"/>
                  <a:gd name="connsiteX63" fmla="*/ 2262294 w 2837980"/>
                  <a:gd name="connsiteY63" fmla="*/ 4661941 h 4813055"/>
                  <a:gd name="connsiteX64" fmla="*/ 2352235 w 2837980"/>
                  <a:gd name="connsiteY64" fmla="*/ 4706912 h 4813055"/>
                  <a:gd name="connsiteX65" fmla="*/ 2487147 w 2837980"/>
                  <a:gd name="connsiteY65" fmla="*/ 4766873 h 4813055"/>
                  <a:gd name="connsiteX66" fmla="*/ 2667029 w 2837980"/>
                  <a:gd name="connsiteY66" fmla="*/ 4781863 h 4813055"/>
                  <a:gd name="connsiteX67" fmla="*/ 2756970 w 2837980"/>
                  <a:gd name="connsiteY67" fmla="*/ 4796853 h 4813055"/>
                  <a:gd name="connsiteX68" fmla="*/ 2831920 w 2837980"/>
                  <a:gd name="connsiteY68" fmla="*/ 4811843 h 4813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837980" h="4813055">
                    <a:moveTo>
                      <a:pt x="1227973" y="0"/>
                    </a:moveTo>
                    <a:cubicBezTo>
                      <a:pt x="1222976" y="14990"/>
                      <a:pt x="1222167" y="32113"/>
                      <a:pt x="1212983" y="44971"/>
                    </a:cubicBezTo>
                    <a:cubicBezTo>
                      <a:pt x="1196554" y="67972"/>
                      <a:pt x="1153022" y="104932"/>
                      <a:pt x="1153022" y="104932"/>
                    </a:cubicBezTo>
                    <a:cubicBezTo>
                      <a:pt x="1115839" y="216482"/>
                      <a:pt x="1172916" y="67595"/>
                      <a:pt x="1078071" y="209863"/>
                    </a:cubicBezTo>
                    <a:cubicBezTo>
                      <a:pt x="1068078" y="224853"/>
                      <a:pt x="1059345" y="240765"/>
                      <a:pt x="1048091" y="254833"/>
                    </a:cubicBezTo>
                    <a:cubicBezTo>
                      <a:pt x="1007504" y="305567"/>
                      <a:pt x="988035" y="285101"/>
                      <a:pt x="958150" y="374755"/>
                    </a:cubicBezTo>
                    <a:cubicBezTo>
                      <a:pt x="953153" y="389745"/>
                      <a:pt x="952344" y="406867"/>
                      <a:pt x="943160" y="419725"/>
                    </a:cubicBezTo>
                    <a:cubicBezTo>
                      <a:pt x="926731" y="442726"/>
                      <a:pt x="883199" y="479686"/>
                      <a:pt x="883199" y="479686"/>
                    </a:cubicBezTo>
                    <a:cubicBezTo>
                      <a:pt x="852108" y="572958"/>
                      <a:pt x="894303" y="486347"/>
                      <a:pt x="823238" y="539646"/>
                    </a:cubicBezTo>
                    <a:cubicBezTo>
                      <a:pt x="794972" y="560845"/>
                      <a:pt x="773271" y="589613"/>
                      <a:pt x="748288" y="614597"/>
                    </a:cubicBezTo>
                    <a:cubicBezTo>
                      <a:pt x="738294" y="624591"/>
                      <a:pt x="730067" y="636738"/>
                      <a:pt x="718307" y="644578"/>
                    </a:cubicBezTo>
                    <a:lnTo>
                      <a:pt x="673337" y="674558"/>
                    </a:lnTo>
                    <a:cubicBezTo>
                      <a:pt x="668340" y="689548"/>
                      <a:pt x="666477" y="705979"/>
                      <a:pt x="658347" y="719528"/>
                    </a:cubicBezTo>
                    <a:cubicBezTo>
                      <a:pt x="640336" y="749546"/>
                      <a:pt x="608628" y="757861"/>
                      <a:pt x="583396" y="779489"/>
                    </a:cubicBezTo>
                    <a:cubicBezTo>
                      <a:pt x="561935" y="797884"/>
                      <a:pt x="539114" y="815931"/>
                      <a:pt x="523435" y="839450"/>
                    </a:cubicBezTo>
                    <a:cubicBezTo>
                      <a:pt x="513442" y="854440"/>
                      <a:pt x="505179" y="870741"/>
                      <a:pt x="493455" y="884420"/>
                    </a:cubicBezTo>
                    <a:cubicBezTo>
                      <a:pt x="475060" y="905881"/>
                      <a:pt x="449173" y="920862"/>
                      <a:pt x="433494" y="944381"/>
                    </a:cubicBezTo>
                    <a:cubicBezTo>
                      <a:pt x="341220" y="1082791"/>
                      <a:pt x="458972" y="912534"/>
                      <a:pt x="373533" y="1019332"/>
                    </a:cubicBezTo>
                    <a:cubicBezTo>
                      <a:pt x="362279" y="1033400"/>
                      <a:pt x="354024" y="1049642"/>
                      <a:pt x="343553" y="1064302"/>
                    </a:cubicBezTo>
                    <a:cubicBezTo>
                      <a:pt x="250569" y="1194481"/>
                      <a:pt x="339271" y="1063234"/>
                      <a:pt x="268602" y="1169233"/>
                    </a:cubicBezTo>
                    <a:cubicBezTo>
                      <a:pt x="234153" y="1272582"/>
                      <a:pt x="260968" y="1236828"/>
                      <a:pt x="208642" y="1289155"/>
                    </a:cubicBezTo>
                    <a:lnTo>
                      <a:pt x="178661" y="1379096"/>
                    </a:lnTo>
                    <a:cubicBezTo>
                      <a:pt x="173664" y="1394086"/>
                      <a:pt x="167503" y="1408737"/>
                      <a:pt x="163671" y="1424066"/>
                    </a:cubicBezTo>
                    <a:cubicBezTo>
                      <a:pt x="158674" y="1444053"/>
                      <a:pt x="156797" y="1465091"/>
                      <a:pt x="148681" y="1484027"/>
                    </a:cubicBezTo>
                    <a:cubicBezTo>
                      <a:pt x="141584" y="1500586"/>
                      <a:pt x="126758" y="1512883"/>
                      <a:pt x="118701" y="1528997"/>
                    </a:cubicBezTo>
                    <a:cubicBezTo>
                      <a:pt x="111634" y="1543130"/>
                      <a:pt x="108707" y="1558978"/>
                      <a:pt x="103710" y="1573968"/>
                    </a:cubicBezTo>
                    <a:cubicBezTo>
                      <a:pt x="98713" y="1603948"/>
                      <a:pt x="95313" y="1634239"/>
                      <a:pt x="88720" y="1663909"/>
                    </a:cubicBezTo>
                    <a:cubicBezTo>
                      <a:pt x="85292" y="1679334"/>
                      <a:pt x="75475" y="1693175"/>
                      <a:pt x="73730" y="1708879"/>
                    </a:cubicBezTo>
                    <a:cubicBezTo>
                      <a:pt x="58144" y="1849155"/>
                      <a:pt x="66940" y="1926109"/>
                      <a:pt x="43750" y="2053653"/>
                    </a:cubicBezTo>
                    <a:cubicBezTo>
                      <a:pt x="40923" y="2069199"/>
                      <a:pt x="33757" y="2083633"/>
                      <a:pt x="28760" y="2098623"/>
                    </a:cubicBezTo>
                    <a:cubicBezTo>
                      <a:pt x="18783" y="2437844"/>
                      <a:pt x="0" y="2707467"/>
                      <a:pt x="28760" y="3043004"/>
                    </a:cubicBezTo>
                    <a:cubicBezTo>
                      <a:pt x="31459" y="3074491"/>
                      <a:pt x="41210" y="3106651"/>
                      <a:pt x="58740" y="3132945"/>
                    </a:cubicBezTo>
                    <a:cubicBezTo>
                      <a:pt x="151014" y="3271355"/>
                      <a:pt x="33262" y="3101098"/>
                      <a:pt x="118701" y="3207896"/>
                    </a:cubicBezTo>
                    <a:cubicBezTo>
                      <a:pt x="129955" y="3221964"/>
                      <a:pt x="138688" y="3237876"/>
                      <a:pt x="148681" y="3252866"/>
                    </a:cubicBezTo>
                    <a:cubicBezTo>
                      <a:pt x="184324" y="3359796"/>
                      <a:pt x="133783" y="3230520"/>
                      <a:pt x="208642" y="3342807"/>
                    </a:cubicBezTo>
                    <a:cubicBezTo>
                      <a:pt x="217407" y="3355954"/>
                      <a:pt x="215792" y="3374059"/>
                      <a:pt x="223632" y="3387778"/>
                    </a:cubicBezTo>
                    <a:cubicBezTo>
                      <a:pt x="235907" y="3409260"/>
                      <a:pt x="274229" y="3458236"/>
                      <a:pt x="298583" y="3477719"/>
                    </a:cubicBezTo>
                    <a:cubicBezTo>
                      <a:pt x="312651" y="3488973"/>
                      <a:pt x="328563" y="3497706"/>
                      <a:pt x="343553" y="3507699"/>
                    </a:cubicBezTo>
                    <a:cubicBezTo>
                      <a:pt x="353546" y="3522689"/>
                      <a:pt x="364595" y="3537027"/>
                      <a:pt x="373533" y="3552669"/>
                    </a:cubicBezTo>
                    <a:cubicBezTo>
                      <a:pt x="404309" y="3606527"/>
                      <a:pt x="396973" y="3611948"/>
                      <a:pt x="433494" y="3657600"/>
                    </a:cubicBezTo>
                    <a:cubicBezTo>
                      <a:pt x="486686" y="3724091"/>
                      <a:pt x="457490" y="3651616"/>
                      <a:pt x="553415" y="3747541"/>
                    </a:cubicBezTo>
                    <a:cubicBezTo>
                      <a:pt x="581300" y="3775426"/>
                      <a:pt x="590547" y="3788593"/>
                      <a:pt x="628366" y="3807502"/>
                    </a:cubicBezTo>
                    <a:cubicBezTo>
                      <a:pt x="642499" y="3814568"/>
                      <a:pt x="658347" y="3817495"/>
                      <a:pt x="673337" y="3822492"/>
                    </a:cubicBezTo>
                    <a:cubicBezTo>
                      <a:pt x="759461" y="3908616"/>
                      <a:pt x="714769" y="3886270"/>
                      <a:pt x="793258" y="3912433"/>
                    </a:cubicBezTo>
                    <a:cubicBezTo>
                      <a:pt x="879779" y="3970114"/>
                      <a:pt x="794378" y="3918877"/>
                      <a:pt x="928170" y="3972394"/>
                    </a:cubicBezTo>
                    <a:cubicBezTo>
                      <a:pt x="1017791" y="4008242"/>
                      <a:pt x="977593" y="3993865"/>
                      <a:pt x="1048091" y="4017364"/>
                    </a:cubicBezTo>
                    <a:cubicBezTo>
                      <a:pt x="1063081" y="4027358"/>
                      <a:pt x="1076947" y="4039288"/>
                      <a:pt x="1093061" y="4047345"/>
                    </a:cubicBezTo>
                    <a:cubicBezTo>
                      <a:pt x="1173013" y="4087321"/>
                      <a:pt x="1104409" y="4029926"/>
                      <a:pt x="1197992" y="4092315"/>
                    </a:cubicBezTo>
                    <a:cubicBezTo>
                      <a:pt x="1209751" y="4100155"/>
                      <a:pt x="1216666" y="4113816"/>
                      <a:pt x="1227973" y="4122296"/>
                    </a:cubicBezTo>
                    <a:cubicBezTo>
                      <a:pt x="1256798" y="4143915"/>
                      <a:pt x="1287934" y="4162269"/>
                      <a:pt x="1317914" y="4182256"/>
                    </a:cubicBezTo>
                    <a:cubicBezTo>
                      <a:pt x="1332904" y="4192249"/>
                      <a:pt x="1345793" y="4206540"/>
                      <a:pt x="1362884" y="4212237"/>
                    </a:cubicBezTo>
                    <a:cubicBezTo>
                      <a:pt x="1377874" y="4217234"/>
                      <a:pt x="1393722" y="4220161"/>
                      <a:pt x="1407855" y="4227227"/>
                    </a:cubicBezTo>
                    <a:cubicBezTo>
                      <a:pt x="1549458" y="4298027"/>
                      <a:pt x="1426367" y="4253384"/>
                      <a:pt x="1527776" y="4287187"/>
                    </a:cubicBezTo>
                    <a:cubicBezTo>
                      <a:pt x="1547763" y="4307174"/>
                      <a:pt x="1572058" y="4323629"/>
                      <a:pt x="1587737" y="4347148"/>
                    </a:cubicBezTo>
                    <a:cubicBezTo>
                      <a:pt x="1597730" y="4362138"/>
                      <a:pt x="1602727" y="4382125"/>
                      <a:pt x="1617717" y="4392119"/>
                    </a:cubicBezTo>
                    <a:cubicBezTo>
                      <a:pt x="1634859" y="4403547"/>
                      <a:pt x="1657945" y="4401189"/>
                      <a:pt x="1677678" y="4407109"/>
                    </a:cubicBezTo>
                    <a:cubicBezTo>
                      <a:pt x="1707947" y="4416190"/>
                      <a:pt x="1737639" y="4427096"/>
                      <a:pt x="1767619" y="4437089"/>
                    </a:cubicBezTo>
                    <a:lnTo>
                      <a:pt x="1902530" y="4482059"/>
                    </a:lnTo>
                    <a:cubicBezTo>
                      <a:pt x="1917520" y="4487056"/>
                      <a:pt x="1934354" y="4488285"/>
                      <a:pt x="1947501" y="4497050"/>
                    </a:cubicBezTo>
                    <a:cubicBezTo>
                      <a:pt x="2005618" y="4535795"/>
                      <a:pt x="1975380" y="4521333"/>
                      <a:pt x="2037442" y="4542020"/>
                    </a:cubicBezTo>
                    <a:cubicBezTo>
                      <a:pt x="2097152" y="4631586"/>
                      <a:pt x="2031943" y="4553712"/>
                      <a:pt x="2112392" y="4601981"/>
                    </a:cubicBezTo>
                    <a:cubicBezTo>
                      <a:pt x="2124511" y="4609252"/>
                      <a:pt x="2129383" y="4626394"/>
                      <a:pt x="2142373" y="4631961"/>
                    </a:cubicBezTo>
                    <a:cubicBezTo>
                      <a:pt x="2165791" y="4641997"/>
                      <a:pt x="2192606" y="4640772"/>
                      <a:pt x="2217324" y="4646951"/>
                    </a:cubicBezTo>
                    <a:cubicBezTo>
                      <a:pt x="2232653" y="4650783"/>
                      <a:pt x="2247304" y="4656944"/>
                      <a:pt x="2262294" y="4661941"/>
                    </a:cubicBezTo>
                    <a:cubicBezTo>
                      <a:pt x="2391167" y="4747857"/>
                      <a:pt x="2228119" y="4644854"/>
                      <a:pt x="2352235" y="4706912"/>
                    </a:cubicBezTo>
                    <a:cubicBezTo>
                      <a:pt x="2415393" y="4738491"/>
                      <a:pt x="2394336" y="4759139"/>
                      <a:pt x="2487147" y="4766873"/>
                    </a:cubicBezTo>
                    <a:cubicBezTo>
                      <a:pt x="2547108" y="4771870"/>
                      <a:pt x="2607228" y="4775219"/>
                      <a:pt x="2667029" y="4781863"/>
                    </a:cubicBezTo>
                    <a:cubicBezTo>
                      <a:pt x="2697237" y="4785219"/>
                      <a:pt x="2727166" y="4790892"/>
                      <a:pt x="2756970" y="4796853"/>
                    </a:cubicBezTo>
                    <a:cubicBezTo>
                      <a:pt x="2837980" y="4813055"/>
                      <a:pt x="2792399" y="4811843"/>
                      <a:pt x="2831920" y="4811843"/>
                    </a:cubicBezTo>
                  </a:path>
                </a:pathLst>
              </a:custGeom>
              <a:ln w="127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23"/>
            <p:cNvGrpSpPr/>
            <p:nvPr/>
          </p:nvGrpSpPr>
          <p:grpSpPr>
            <a:xfrm flipH="1">
              <a:off x="3962400" y="533400"/>
              <a:ext cx="3573526" cy="5820373"/>
              <a:chOff x="1034514" y="381000"/>
              <a:chExt cx="3573526" cy="5820373"/>
            </a:xfrm>
          </p:grpSpPr>
          <p:grpSp>
            <p:nvGrpSpPr>
              <p:cNvPr id="42" name="Group 24"/>
              <p:cNvGrpSpPr/>
              <p:nvPr/>
            </p:nvGrpSpPr>
            <p:grpSpPr>
              <a:xfrm>
                <a:off x="2133600" y="381000"/>
                <a:ext cx="1701350" cy="1531511"/>
                <a:chOff x="355828" y="2514600"/>
                <a:chExt cx="1701350" cy="1531511"/>
              </a:xfrm>
            </p:grpSpPr>
            <p:sp>
              <p:nvSpPr>
                <p:cNvPr id="59" name="Round Diagonal Corner Rectangle 3"/>
                <p:cNvSpPr/>
                <p:nvPr/>
              </p:nvSpPr>
              <p:spPr>
                <a:xfrm rot="16200000">
                  <a:off x="1301490" y="2432309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ound Diagonal Corner Rectangle 4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ound Diagonal Corner Rectangle 5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6"/>
              <p:cNvGrpSpPr/>
              <p:nvPr/>
            </p:nvGrpSpPr>
            <p:grpSpPr>
              <a:xfrm>
                <a:off x="1447800" y="1066800"/>
                <a:ext cx="1697432" cy="1515220"/>
                <a:chOff x="355828" y="2530891"/>
                <a:chExt cx="1697432" cy="1515220"/>
              </a:xfrm>
            </p:grpSpPr>
            <p:sp>
              <p:nvSpPr>
                <p:cNvPr id="57" name="Round Diagonal Corner Rectangle 7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ound Diagonal Corner Rectangle 57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9"/>
              <p:cNvGrpSpPr/>
              <p:nvPr/>
            </p:nvGrpSpPr>
            <p:grpSpPr>
              <a:xfrm rot="20842491">
                <a:off x="1059470" y="1995987"/>
                <a:ext cx="1697432" cy="1515220"/>
                <a:chOff x="355828" y="2530891"/>
                <a:chExt cx="1697432" cy="1515220"/>
              </a:xfrm>
            </p:grpSpPr>
            <p:sp>
              <p:nvSpPr>
                <p:cNvPr id="55" name="Round Diagonal Corner Rectangle 54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ound Diagonal Corner Rectangle 55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12"/>
              <p:cNvGrpSpPr/>
              <p:nvPr/>
            </p:nvGrpSpPr>
            <p:grpSpPr>
              <a:xfrm rot="20133163">
                <a:off x="1034514" y="3049273"/>
                <a:ext cx="1697432" cy="1515220"/>
                <a:chOff x="355828" y="2530891"/>
                <a:chExt cx="1697432" cy="1515220"/>
              </a:xfrm>
            </p:grpSpPr>
            <p:sp>
              <p:nvSpPr>
                <p:cNvPr id="53" name="Round Diagonal Corner Rectangle 52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ound Diagonal Corner Rectangle 53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15"/>
              <p:cNvGrpSpPr/>
              <p:nvPr/>
            </p:nvGrpSpPr>
            <p:grpSpPr>
              <a:xfrm rot="17835365">
                <a:off x="1661261" y="4001433"/>
                <a:ext cx="1697432" cy="1515220"/>
                <a:chOff x="355828" y="2530891"/>
                <a:chExt cx="1697432" cy="1515220"/>
              </a:xfrm>
            </p:grpSpPr>
            <p:sp>
              <p:nvSpPr>
                <p:cNvPr id="51" name="Round Diagonal Corner Rectangle 50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 Diagonal Corner Rectangle 51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18"/>
              <p:cNvGrpSpPr/>
              <p:nvPr/>
            </p:nvGrpSpPr>
            <p:grpSpPr>
              <a:xfrm rot="17659691">
                <a:off x="2629658" y="4595047"/>
                <a:ext cx="1697432" cy="1515220"/>
                <a:chOff x="355828" y="2530891"/>
                <a:chExt cx="1697432" cy="1515220"/>
              </a:xfrm>
            </p:grpSpPr>
            <p:sp>
              <p:nvSpPr>
                <p:cNvPr id="49" name="Round Diagonal Corner Rectangle 48"/>
                <p:cNvSpPr/>
                <p:nvPr/>
              </p:nvSpPr>
              <p:spPr>
                <a:xfrm rot="10800000">
                  <a:off x="355828" y="2530891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ound Diagonal Corner Rectangle 49"/>
                <p:cNvSpPr/>
                <p:nvPr/>
              </p:nvSpPr>
              <p:spPr>
                <a:xfrm rot="4509265" flipH="1">
                  <a:off x="1297572" y="3290422"/>
                  <a:ext cx="673398" cy="837979"/>
                </a:xfrm>
                <a:prstGeom prst="round2DiagRect">
                  <a:avLst>
                    <a:gd name="adj1" fmla="val 0"/>
                    <a:gd name="adj2" fmla="val 50000"/>
                  </a:avLst>
                </a:prstGeom>
                <a:solidFill>
                  <a:srgbClr val="00B05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8" name="Freeform 47"/>
              <p:cNvSpPr/>
              <p:nvPr/>
            </p:nvSpPr>
            <p:spPr>
              <a:xfrm>
                <a:off x="1770060" y="1049311"/>
                <a:ext cx="2837980" cy="4813055"/>
              </a:xfrm>
              <a:custGeom>
                <a:avLst/>
                <a:gdLst>
                  <a:gd name="connsiteX0" fmla="*/ 1227973 w 2837980"/>
                  <a:gd name="connsiteY0" fmla="*/ 0 h 4813055"/>
                  <a:gd name="connsiteX1" fmla="*/ 1212983 w 2837980"/>
                  <a:gd name="connsiteY1" fmla="*/ 44971 h 4813055"/>
                  <a:gd name="connsiteX2" fmla="*/ 1153022 w 2837980"/>
                  <a:gd name="connsiteY2" fmla="*/ 104932 h 4813055"/>
                  <a:gd name="connsiteX3" fmla="*/ 1078071 w 2837980"/>
                  <a:gd name="connsiteY3" fmla="*/ 209863 h 4813055"/>
                  <a:gd name="connsiteX4" fmla="*/ 1048091 w 2837980"/>
                  <a:gd name="connsiteY4" fmla="*/ 254833 h 4813055"/>
                  <a:gd name="connsiteX5" fmla="*/ 958150 w 2837980"/>
                  <a:gd name="connsiteY5" fmla="*/ 374755 h 4813055"/>
                  <a:gd name="connsiteX6" fmla="*/ 943160 w 2837980"/>
                  <a:gd name="connsiteY6" fmla="*/ 419725 h 4813055"/>
                  <a:gd name="connsiteX7" fmla="*/ 883199 w 2837980"/>
                  <a:gd name="connsiteY7" fmla="*/ 479686 h 4813055"/>
                  <a:gd name="connsiteX8" fmla="*/ 823238 w 2837980"/>
                  <a:gd name="connsiteY8" fmla="*/ 539646 h 4813055"/>
                  <a:gd name="connsiteX9" fmla="*/ 748288 w 2837980"/>
                  <a:gd name="connsiteY9" fmla="*/ 614597 h 4813055"/>
                  <a:gd name="connsiteX10" fmla="*/ 718307 w 2837980"/>
                  <a:gd name="connsiteY10" fmla="*/ 644578 h 4813055"/>
                  <a:gd name="connsiteX11" fmla="*/ 673337 w 2837980"/>
                  <a:gd name="connsiteY11" fmla="*/ 674558 h 4813055"/>
                  <a:gd name="connsiteX12" fmla="*/ 658347 w 2837980"/>
                  <a:gd name="connsiteY12" fmla="*/ 719528 h 4813055"/>
                  <a:gd name="connsiteX13" fmla="*/ 583396 w 2837980"/>
                  <a:gd name="connsiteY13" fmla="*/ 779489 h 4813055"/>
                  <a:gd name="connsiteX14" fmla="*/ 523435 w 2837980"/>
                  <a:gd name="connsiteY14" fmla="*/ 839450 h 4813055"/>
                  <a:gd name="connsiteX15" fmla="*/ 493455 w 2837980"/>
                  <a:gd name="connsiteY15" fmla="*/ 884420 h 4813055"/>
                  <a:gd name="connsiteX16" fmla="*/ 433494 w 2837980"/>
                  <a:gd name="connsiteY16" fmla="*/ 944381 h 4813055"/>
                  <a:gd name="connsiteX17" fmla="*/ 373533 w 2837980"/>
                  <a:gd name="connsiteY17" fmla="*/ 1019332 h 4813055"/>
                  <a:gd name="connsiteX18" fmla="*/ 343553 w 2837980"/>
                  <a:gd name="connsiteY18" fmla="*/ 1064302 h 4813055"/>
                  <a:gd name="connsiteX19" fmla="*/ 268602 w 2837980"/>
                  <a:gd name="connsiteY19" fmla="*/ 1169233 h 4813055"/>
                  <a:gd name="connsiteX20" fmla="*/ 208642 w 2837980"/>
                  <a:gd name="connsiteY20" fmla="*/ 1289155 h 4813055"/>
                  <a:gd name="connsiteX21" fmla="*/ 178661 w 2837980"/>
                  <a:gd name="connsiteY21" fmla="*/ 1379096 h 4813055"/>
                  <a:gd name="connsiteX22" fmla="*/ 163671 w 2837980"/>
                  <a:gd name="connsiteY22" fmla="*/ 1424066 h 4813055"/>
                  <a:gd name="connsiteX23" fmla="*/ 148681 w 2837980"/>
                  <a:gd name="connsiteY23" fmla="*/ 1484027 h 4813055"/>
                  <a:gd name="connsiteX24" fmla="*/ 118701 w 2837980"/>
                  <a:gd name="connsiteY24" fmla="*/ 1528997 h 4813055"/>
                  <a:gd name="connsiteX25" fmla="*/ 103710 w 2837980"/>
                  <a:gd name="connsiteY25" fmla="*/ 1573968 h 4813055"/>
                  <a:gd name="connsiteX26" fmla="*/ 88720 w 2837980"/>
                  <a:gd name="connsiteY26" fmla="*/ 1663909 h 4813055"/>
                  <a:gd name="connsiteX27" fmla="*/ 73730 w 2837980"/>
                  <a:gd name="connsiteY27" fmla="*/ 1708879 h 4813055"/>
                  <a:gd name="connsiteX28" fmla="*/ 43750 w 2837980"/>
                  <a:gd name="connsiteY28" fmla="*/ 2053653 h 4813055"/>
                  <a:gd name="connsiteX29" fmla="*/ 28760 w 2837980"/>
                  <a:gd name="connsiteY29" fmla="*/ 2098623 h 4813055"/>
                  <a:gd name="connsiteX30" fmla="*/ 28760 w 2837980"/>
                  <a:gd name="connsiteY30" fmla="*/ 3043004 h 4813055"/>
                  <a:gd name="connsiteX31" fmla="*/ 58740 w 2837980"/>
                  <a:gd name="connsiteY31" fmla="*/ 3132945 h 4813055"/>
                  <a:gd name="connsiteX32" fmla="*/ 118701 w 2837980"/>
                  <a:gd name="connsiteY32" fmla="*/ 3207896 h 4813055"/>
                  <a:gd name="connsiteX33" fmla="*/ 148681 w 2837980"/>
                  <a:gd name="connsiteY33" fmla="*/ 3252866 h 4813055"/>
                  <a:gd name="connsiteX34" fmla="*/ 208642 w 2837980"/>
                  <a:gd name="connsiteY34" fmla="*/ 3342807 h 4813055"/>
                  <a:gd name="connsiteX35" fmla="*/ 223632 w 2837980"/>
                  <a:gd name="connsiteY35" fmla="*/ 3387778 h 4813055"/>
                  <a:gd name="connsiteX36" fmla="*/ 298583 w 2837980"/>
                  <a:gd name="connsiteY36" fmla="*/ 3477719 h 4813055"/>
                  <a:gd name="connsiteX37" fmla="*/ 343553 w 2837980"/>
                  <a:gd name="connsiteY37" fmla="*/ 3507699 h 4813055"/>
                  <a:gd name="connsiteX38" fmla="*/ 373533 w 2837980"/>
                  <a:gd name="connsiteY38" fmla="*/ 3552669 h 4813055"/>
                  <a:gd name="connsiteX39" fmla="*/ 433494 w 2837980"/>
                  <a:gd name="connsiteY39" fmla="*/ 3657600 h 4813055"/>
                  <a:gd name="connsiteX40" fmla="*/ 553415 w 2837980"/>
                  <a:gd name="connsiteY40" fmla="*/ 3747541 h 4813055"/>
                  <a:gd name="connsiteX41" fmla="*/ 628366 w 2837980"/>
                  <a:gd name="connsiteY41" fmla="*/ 3807502 h 4813055"/>
                  <a:gd name="connsiteX42" fmla="*/ 673337 w 2837980"/>
                  <a:gd name="connsiteY42" fmla="*/ 3822492 h 4813055"/>
                  <a:gd name="connsiteX43" fmla="*/ 793258 w 2837980"/>
                  <a:gd name="connsiteY43" fmla="*/ 3912433 h 4813055"/>
                  <a:gd name="connsiteX44" fmla="*/ 928170 w 2837980"/>
                  <a:gd name="connsiteY44" fmla="*/ 3972394 h 4813055"/>
                  <a:gd name="connsiteX45" fmla="*/ 1048091 w 2837980"/>
                  <a:gd name="connsiteY45" fmla="*/ 4017364 h 4813055"/>
                  <a:gd name="connsiteX46" fmla="*/ 1093061 w 2837980"/>
                  <a:gd name="connsiteY46" fmla="*/ 4047345 h 4813055"/>
                  <a:gd name="connsiteX47" fmla="*/ 1197992 w 2837980"/>
                  <a:gd name="connsiteY47" fmla="*/ 4092315 h 4813055"/>
                  <a:gd name="connsiteX48" fmla="*/ 1227973 w 2837980"/>
                  <a:gd name="connsiteY48" fmla="*/ 4122296 h 4813055"/>
                  <a:gd name="connsiteX49" fmla="*/ 1317914 w 2837980"/>
                  <a:gd name="connsiteY49" fmla="*/ 4182256 h 4813055"/>
                  <a:gd name="connsiteX50" fmla="*/ 1362884 w 2837980"/>
                  <a:gd name="connsiteY50" fmla="*/ 4212237 h 4813055"/>
                  <a:gd name="connsiteX51" fmla="*/ 1407855 w 2837980"/>
                  <a:gd name="connsiteY51" fmla="*/ 4227227 h 4813055"/>
                  <a:gd name="connsiteX52" fmla="*/ 1527776 w 2837980"/>
                  <a:gd name="connsiteY52" fmla="*/ 4287187 h 4813055"/>
                  <a:gd name="connsiteX53" fmla="*/ 1587737 w 2837980"/>
                  <a:gd name="connsiteY53" fmla="*/ 4347148 h 4813055"/>
                  <a:gd name="connsiteX54" fmla="*/ 1617717 w 2837980"/>
                  <a:gd name="connsiteY54" fmla="*/ 4392119 h 4813055"/>
                  <a:gd name="connsiteX55" fmla="*/ 1677678 w 2837980"/>
                  <a:gd name="connsiteY55" fmla="*/ 4407109 h 4813055"/>
                  <a:gd name="connsiteX56" fmla="*/ 1767619 w 2837980"/>
                  <a:gd name="connsiteY56" fmla="*/ 4437089 h 4813055"/>
                  <a:gd name="connsiteX57" fmla="*/ 1902530 w 2837980"/>
                  <a:gd name="connsiteY57" fmla="*/ 4482059 h 4813055"/>
                  <a:gd name="connsiteX58" fmla="*/ 1947501 w 2837980"/>
                  <a:gd name="connsiteY58" fmla="*/ 4497050 h 4813055"/>
                  <a:gd name="connsiteX59" fmla="*/ 2037442 w 2837980"/>
                  <a:gd name="connsiteY59" fmla="*/ 4542020 h 4813055"/>
                  <a:gd name="connsiteX60" fmla="*/ 2112392 w 2837980"/>
                  <a:gd name="connsiteY60" fmla="*/ 4601981 h 4813055"/>
                  <a:gd name="connsiteX61" fmla="*/ 2142373 w 2837980"/>
                  <a:gd name="connsiteY61" fmla="*/ 4631961 h 4813055"/>
                  <a:gd name="connsiteX62" fmla="*/ 2217324 w 2837980"/>
                  <a:gd name="connsiteY62" fmla="*/ 4646951 h 4813055"/>
                  <a:gd name="connsiteX63" fmla="*/ 2262294 w 2837980"/>
                  <a:gd name="connsiteY63" fmla="*/ 4661941 h 4813055"/>
                  <a:gd name="connsiteX64" fmla="*/ 2352235 w 2837980"/>
                  <a:gd name="connsiteY64" fmla="*/ 4706912 h 4813055"/>
                  <a:gd name="connsiteX65" fmla="*/ 2487147 w 2837980"/>
                  <a:gd name="connsiteY65" fmla="*/ 4766873 h 4813055"/>
                  <a:gd name="connsiteX66" fmla="*/ 2667029 w 2837980"/>
                  <a:gd name="connsiteY66" fmla="*/ 4781863 h 4813055"/>
                  <a:gd name="connsiteX67" fmla="*/ 2756970 w 2837980"/>
                  <a:gd name="connsiteY67" fmla="*/ 4796853 h 4813055"/>
                  <a:gd name="connsiteX68" fmla="*/ 2831920 w 2837980"/>
                  <a:gd name="connsiteY68" fmla="*/ 4811843 h 4813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837980" h="4813055">
                    <a:moveTo>
                      <a:pt x="1227973" y="0"/>
                    </a:moveTo>
                    <a:cubicBezTo>
                      <a:pt x="1222976" y="14990"/>
                      <a:pt x="1222167" y="32113"/>
                      <a:pt x="1212983" y="44971"/>
                    </a:cubicBezTo>
                    <a:cubicBezTo>
                      <a:pt x="1196554" y="67972"/>
                      <a:pt x="1153022" y="104932"/>
                      <a:pt x="1153022" y="104932"/>
                    </a:cubicBezTo>
                    <a:cubicBezTo>
                      <a:pt x="1115839" y="216482"/>
                      <a:pt x="1172916" y="67595"/>
                      <a:pt x="1078071" y="209863"/>
                    </a:cubicBezTo>
                    <a:cubicBezTo>
                      <a:pt x="1068078" y="224853"/>
                      <a:pt x="1059345" y="240765"/>
                      <a:pt x="1048091" y="254833"/>
                    </a:cubicBezTo>
                    <a:cubicBezTo>
                      <a:pt x="1007504" y="305567"/>
                      <a:pt x="988035" y="285101"/>
                      <a:pt x="958150" y="374755"/>
                    </a:cubicBezTo>
                    <a:cubicBezTo>
                      <a:pt x="953153" y="389745"/>
                      <a:pt x="952344" y="406867"/>
                      <a:pt x="943160" y="419725"/>
                    </a:cubicBezTo>
                    <a:cubicBezTo>
                      <a:pt x="926731" y="442726"/>
                      <a:pt x="883199" y="479686"/>
                      <a:pt x="883199" y="479686"/>
                    </a:cubicBezTo>
                    <a:cubicBezTo>
                      <a:pt x="852108" y="572958"/>
                      <a:pt x="894303" y="486347"/>
                      <a:pt x="823238" y="539646"/>
                    </a:cubicBezTo>
                    <a:cubicBezTo>
                      <a:pt x="794972" y="560845"/>
                      <a:pt x="773271" y="589613"/>
                      <a:pt x="748288" y="614597"/>
                    </a:cubicBezTo>
                    <a:cubicBezTo>
                      <a:pt x="738294" y="624591"/>
                      <a:pt x="730067" y="636738"/>
                      <a:pt x="718307" y="644578"/>
                    </a:cubicBezTo>
                    <a:lnTo>
                      <a:pt x="673337" y="674558"/>
                    </a:lnTo>
                    <a:cubicBezTo>
                      <a:pt x="668340" y="689548"/>
                      <a:pt x="666477" y="705979"/>
                      <a:pt x="658347" y="719528"/>
                    </a:cubicBezTo>
                    <a:cubicBezTo>
                      <a:pt x="640336" y="749546"/>
                      <a:pt x="608628" y="757861"/>
                      <a:pt x="583396" y="779489"/>
                    </a:cubicBezTo>
                    <a:cubicBezTo>
                      <a:pt x="561935" y="797884"/>
                      <a:pt x="539114" y="815931"/>
                      <a:pt x="523435" y="839450"/>
                    </a:cubicBezTo>
                    <a:cubicBezTo>
                      <a:pt x="513442" y="854440"/>
                      <a:pt x="505179" y="870741"/>
                      <a:pt x="493455" y="884420"/>
                    </a:cubicBezTo>
                    <a:cubicBezTo>
                      <a:pt x="475060" y="905881"/>
                      <a:pt x="449173" y="920862"/>
                      <a:pt x="433494" y="944381"/>
                    </a:cubicBezTo>
                    <a:cubicBezTo>
                      <a:pt x="341220" y="1082791"/>
                      <a:pt x="458972" y="912534"/>
                      <a:pt x="373533" y="1019332"/>
                    </a:cubicBezTo>
                    <a:cubicBezTo>
                      <a:pt x="362279" y="1033400"/>
                      <a:pt x="354024" y="1049642"/>
                      <a:pt x="343553" y="1064302"/>
                    </a:cubicBezTo>
                    <a:cubicBezTo>
                      <a:pt x="250569" y="1194481"/>
                      <a:pt x="339271" y="1063234"/>
                      <a:pt x="268602" y="1169233"/>
                    </a:cubicBezTo>
                    <a:cubicBezTo>
                      <a:pt x="234153" y="1272582"/>
                      <a:pt x="260968" y="1236828"/>
                      <a:pt x="208642" y="1289155"/>
                    </a:cubicBezTo>
                    <a:lnTo>
                      <a:pt x="178661" y="1379096"/>
                    </a:lnTo>
                    <a:cubicBezTo>
                      <a:pt x="173664" y="1394086"/>
                      <a:pt x="167503" y="1408737"/>
                      <a:pt x="163671" y="1424066"/>
                    </a:cubicBezTo>
                    <a:cubicBezTo>
                      <a:pt x="158674" y="1444053"/>
                      <a:pt x="156797" y="1465091"/>
                      <a:pt x="148681" y="1484027"/>
                    </a:cubicBezTo>
                    <a:cubicBezTo>
                      <a:pt x="141584" y="1500586"/>
                      <a:pt x="126758" y="1512883"/>
                      <a:pt x="118701" y="1528997"/>
                    </a:cubicBezTo>
                    <a:cubicBezTo>
                      <a:pt x="111634" y="1543130"/>
                      <a:pt x="108707" y="1558978"/>
                      <a:pt x="103710" y="1573968"/>
                    </a:cubicBezTo>
                    <a:cubicBezTo>
                      <a:pt x="98713" y="1603948"/>
                      <a:pt x="95313" y="1634239"/>
                      <a:pt x="88720" y="1663909"/>
                    </a:cubicBezTo>
                    <a:cubicBezTo>
                      <a:pt x="85292" y="1679334"/>
                      <a:pt x="75475" y="1693175"/>
                      <a:pt x="73730" y="1708879"/>
                    </a:cubicBezTo>
                    <a:cubicBezTo>
                      <a:pt x="58144" y="1849155"/>
                      <a:pt x="66940" y="1926109"/>
                      <a:pt x="43750" y="2053653"/>
                    </a:cubicBezTo>
                    <a:cubicBezTo>
                      <a:pt x="40923" y="2069199"/>
                      <a:pt x="33757" y="2083633"/>
                      <a:pt x="28760" y="2098623"/>
                    </a:cubicBezTo>
                    <a:cubicBezTo>
                      <a:pt x="18783" y="2437844"/>
                      <a:pt x="0" y="2707467"/>
                      <a:pt x="28760" y="3043004"/>
                    </a:cubicBezTo>
                    <a:cubicBezTo>
                      <a:pt x="31459" y="3074491"/>
                      <a:pt x="41210" y="3106651"/>
                      <a:pt x="58740" y="3132945"/>
                    </a:cubicBezTo>
                    <a:cubicBezTo>
                      <a:pt x="151014" y="3271355"/>
                      <a:pt x="33262" y="3101098"/>
                      <a:pt x="118701" y="3207896"/>
                    </a:cubicBezTo>
                    <a:cubicBezTo>
                      <a:pt x="129955" y="3221964"/>
                      <a:pt x="138688" y="3237876"/>
                      <a:pt x="148681" y="3252866"/>
                    </a:cubicBezTo>
                    <a:cubicBezTo>
                      <a:pt x="184324" y="3359796"/>
                      <a:pt x="133783" y="3230520"/>
                      <a:pt x="208642" y="3342807"/>
                    </a:cubicBezTo>
                    <a:cubicBezTo>
                      <a:pt x="217407" y="3355954"/>
                      <a:pt x="215792" y="3374059"/>
                      <a:pt x="223632" y="3387778"/>
                    </a:cubicBezTo>
                    <a:cubicBezTo>
                      <a:pt x="235907" y="3409260"/>
                      <a:pt x="274229" y="3458236"/>
                      <a:pt x="298583" y="3477719"/>
                    </a:cubicBezTo>
                    <a:cubicBezTo>
                      <a:pt x="312651" y="3488973"/>
                      <a:pt x="328563" y="3497706"/>
                      <a:pt x="343553" y="3507699"/>
                    </a:cubicBezTo>
                    <a:cubicBezTo>
                      <a:pt x="353546" y="3522689"/>
                      <a:pt x="364595" y="3537027"/>
                      <a:pt x="373533" y="3552669"/>
                    </a:cubicBezTo>
                    <a:cubicBezTo>
                      <a:pt x="404309" y="3606527"/>
                      <a:pt x="396973" y="3611948"/>
                      <a:pt x="433494" y="3657600"/>
                    </a:cubicBezTo>
                    <a:cubicBezTo>
                      <a:pt x="486686" y="3724091"/>
                      <a:pt x="457490" y="3651616"/>
                      <a:pt x="553415" y="3747541"/>
                    </a:cubicBezTo>
                    <a:cubicBezTo>
                      <a:pt x="581300" y="3775426"/>
                      <a:pt x="590547" y="3788593"/>
                      <a:pt x="628366" y="3807502"/>
                    </a:cubicBezTo>
                    <a:cubicBezTo>
                      <a:pt x="642499" y="3814568"/>
                      <a:pt x="658347" y="3817495"/>
                      <a:pt x="673337" y="3822492"/>
                    </a:cubicBezTo>
                    <a:cubicBezTo>
                      <a:pt x="759461" y="3908616"/>
                      <a:pt x="714769" y="3886270"/>
                      <a:pt x="793258" y="3912433"/>
                    </a:cubicBezTo>
                    <a:cubicBezTo>
                      <a:pt x="879779" y="3970114"/>
                      <a:pt x="794378" y="3918877"/>
                      <a:pt x="928170" y="3972394"/>
                    </a:cubicBezTo>
                    <a:cubicBezTo>
                      <a:pt x="1017791" y="4008242"/>
                      <a:pt x="977593" y="3993865"/>
                      <a:pt x="1048091" y="4017364"/>
                    </a:cubicBezTo>
                    <a:cubicBezTo>
                      <a:pt x="1063081" y="4027358"/>
                      <a:pt x="1076947" y="4039288"/>
                      <a:pt x="1093061" y="4047345"/>
                    </a:cubicBezTo>
                    <a:cubicBezTo>
                      <a:pt x="1173013" y="4087321"/>
                      <a:pt x="1104409" y="4029926"/>
                      <a:pt x="1197992" y="4092315"/>
                    </a:cubicBezTo>
                    <a:cubicBezTo>
                      <a:pt x="1209751" y="4100155"/>
                      <a:pt x="1216666" y="4113816"/>
                      <a:pt x="1227973" y="4122296"/>
                    </a:cubicBezTo>
                    <a:cubicBezTo>
                      <a:pt x="1256798" y="4143915"/>
                      <a:pt x="1287934" y="4162269"/>
                      <a:pt x="1317914" y="4182256"/>
                    </a:cubicBezTo>
                    <a:cubicBezTo>
                      <a:pt x="1332904" y="4192249"/>
                      <a:pt x="1345793" y="4206540"/>
                      <a:pt x="1362884" y="4212237"/>
                    </a:cubicBezTo>
                    <a:cubicBezTo>
                      <a:pt x="1377874" y="4217234"/>
                      <a:pt x="1393722" y="4220161"/>
                      <a:pt x="1407855" y="4227227"/>
                    </a:cubicBezTo>
                    <a:cubicBezTo>
                      <a:pt x="1549458" y="4298027"/>
                      <a:pt x="1426367" y="4253384"/>
                      <a:pt x="1527776" y="4287187"/>
                    </a:cubicBezTo>
                    <a:cubicBezTo>
                      <a:pt x="1547763" y="4307174"/>
                      <a:pt x="1572058" y="4323629"/>
                      <a:pt x="1587737" y="4347148"/>
                    </a:cubicBezTo>
                    <a:cubicBezTo>
                      <a:pt x="1597730" y="4362138"/>
                      <a:pt x="1602727" y="4382125"/>
                      <a:pt x="1617717" y="4392119"/>
                    </a:cubicBezTo>
                    <a:cubicBezTo>
                      <a:pt x="1634859" y="4403547"/>
                      <a:pt x="1657945" y="4401189"/>
                      <a:pt x="1677678" y="4407109"/>
                    </a:cubicBezTo>
                    <a:cubicBezTo>
                      <a:pt x="1707947" y="4416190"/>
                      <a:pt x="1737639" y="4427096"/>
                      <a:pt x="1767619" y="4437089"/>
                    </a:cubicBezTo>
                    <a:lnTo>
                      <a:pt x="1902530" y="4482059"/>
                    </a:lnTo>
                    <a:cubicBezTo>
                      <a:pt x="1917520" y="4487056"/>
                      <a:pt x="1934354" y="4488285"/>
                      <a:pt x="1947501" y="4497050"/>
                    </a:cubicBezTo>
                    <a:cubicBezTo>
                      <a:pt x="2005618" y="4535795"/>
                      <a:pt x="1975380" y="4521333"/>
                      <a:pt x="2037442" y="4542020"/>
                    </a:cubicBezTo>
                    <a:cubicBezTo>
                      <a:pt x="2097152" y="4631586"/>
                      <a:pt x="2031943" y="4553712"/>
                      <a:pt x="2112392" y="4601981"/>
                    </a:cubicBezTo>
                    <a:cubicBezTo>
                      <a:pt x="2124511" y="4609252"/>
                      <a:pt x="2129383" y="4626394"/>
                      <a:pt x="2142373" y="4631961"/>
                    </a:cubicBezTo>
                    <a:cubicBezTo>
                      <a:pt x="2165791" y="4641997"/>
                      <a:pt x="2192606" y="4640772"/>
                      <a:pt x="2217324" y="4646951"/>
                    </a:cubicBezTo>
                    <a:cubicBezTo>
                      <a:pt x="2232653" y="4650783"/>
                      <a:pt x="2247304" y="4656944"/>
                      <a:pt x="2262294" y="4661941"/>
                    </a:cubicBezTo>
                    <a:cubicBezTo>
                      <a:pt x="2391167" y="4747857"/>
                      <a:pt x="2228119" y="4644854"/>
                      <a:pt x="2352235" y="4706912"/>
                    </a:cubicBezTo>
                    <a:cubicBezTo>
                      <a:pt x="2415393" y="4738491"/>
                      <a:pt x="2394336" y="4759139"/>
                      <a:pt x="2487147" y="4766873"/>
                    </a:cubicBezTo>
                    <a:cubicBezTo>
                      <a:pt x="2547108" y="4771870"/>
                      <a:pt x="2607228" y="4775219"/>
                      <a:pt x="2667029" y="4781863"/>
                    </a:cubicBezTo>
                    <a:cubicBezTo>
                      <a:pt x="2697237" y="4785219"/>
                      <a:pt x="2727166" y="4790892"/>
                      <a:pt x="2756970" y="4796853"/>
                    </a:cubicBezTo>
                    <a:cubicBezTo>
                      <a:pt x="2837980" y="4813055"/>
                      <a:pt x="2792399" y="4811843"/>
                      <a:pt x="2831920" y="4811843"/>
                    </a:cubicBezTo>
                  </a:path>
                </a:pathLst>
              </a:custGeom>
              <a:ln w="127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47"/>
            <p:cNvGrpSpPr/>
            <p:nvPr/>
          </p:nvGrpSpPr>
          <p:grpSpPr>
            <a:xfrm>
              <a:off x="3048000" y="2819400"/>
              <a:ext cx="838200" cy="838200"/>
              <a:chOff x="3048000" y="2819400"/>
              <a:chExt cx="838200" cy="83820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3048000" y="2819400"/>
                <a:ext cx="838200" cy="838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200400" y="2971800"/>
                <a:ext cx="533400" cy="5334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265357" y="3039256"/>
                <a:ext cx="381000" cy="381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49"/>
            <p:cNvGrpSpPr/>
            <p:nvPr/>
          </p:nvGrpSpPr>
          <p:grpSpPr>
            <a:xfrm>
              <a:off x="4495800" y="2819400"/>
              <a:ext cx="838200" cy="838200"/>
              <a:chOff x="3048000" y="2819400"/>
              <a:chExt cx="838200" cy="8382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048000" y="2819400"/>
                <a:ext cx="838200" cy="838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200400" y="2971800"/>
                <a:ext cx="533400" cy="5334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265357" y="3039256"/>
                <a:ext cx="381000" cy="381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Rounded Rectangle 33"/>
            <p:cNvSpPr/>
            <p:nvPr/>
          </p:nvSpPr>
          <p:spPr>
            <a:xfrm>
              <a:off x="3916680" y="3322320"/>
              <a:ext cx="198120" cy="10972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297680" y="3322320"/>
              <a:ext cx="198120" cy="10972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638800" y="3581400"/>
            <a:ext cx="2327844" cy="2476500"/>
            <a:chOff x="3361480" y="4267200"/>
            <a:chExt cx="2327844" cy="2476500"/>
          </a:xfrm>
        </p:grpSpPr>
        <p:sp>
          <p:nvSpPr>
            <p:cNvPr id="83" name="Round Diagonal Corner Rectangle 82"/>
            <p:cNvSpPr/>
            <p:nvPr/>
          </p:nvSpPr>
          <p:spPr>
            <a:xfrm rot="6797650">
              <a:off x="4419600" y="5867400"/>
              <a:ext cx="8382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19195667">
              <a:off x="4114800" y="4267200"/>
              <a:ext cx="8382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3121598">
              <a:off x="3399580" y="4878888"/>
              <a:ext cx="8382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>
              <a:off x="3505200" y="5562600"/>
              <a:ext cx="914400" cy="9906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4264963">
              <a:off x="4813024" y="5199290"/>
              <a:ext cx="8382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 Diagonal Corner Rectangle 87"/>
            <p:cNvSpPr/>
            <p:nvPr/>
          </p:nvSpPr>
          <p:spPr>
            <a:xfrm rot="5400000">
              <a:off x="3657600" y="4495800"/>
              <a:ext cx="8382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 Diagonal Corner Rectangle 88"/>
            <p:cNvSpPr/>
            <p:nvPr/>
          </p:nvSpPr>
          <p:spPr>
            <a:xfrm>
              <a:off x="4572000" y="4648200"/>
              <a:ext cx="8382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3444609">
              <a:off x="4611448" y="5095170"/>
              <a:ext cx="8382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 Diagonal Corner Rectangle 90"/>
            <p:cNvSpPr/>
            <p:nvPr/>
          </p:nvSpPr>
          <p:spPr>
            <a:xfrm rot="18662885">
              <a:off x="4163320" y="5645507"/>
              <a:ext cx="8382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 Diagonal Corner Rectangle 91"/>
            <p:cNvSpPr/>
            <p:nvPr/>
          </p:nvSpPr>
          <p:spPr>
            <a:xfrm rot="18744061">
              <a:off x="4087322" y="4656378"/>
              <a:ext cx="8382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 Diagonal Corner Rectangle 92"/>
            <p:cNvSpPr/>
            <p:nvPr/>
          </p:nvSpPr>
          <p:spPr>
            <a:xfrm rot="1965791">
              <a:off x="3762150" y="5183270"/>
              <a:ext cx="838200" cy="914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10-Point Star 93"/>
            <p:cNvSpPr/>
            <p:nvPr/>
          </p:nvSpPr>
          <p:spPr>
            <a:xfrm rot="20935062">
              <a:off x="4192555" y="5104712"/>
              <a:ext cx="872380" cy="893657"/>
            </a:xfrm>
            <a:prstGeom prst="star10">
              <a:avLst>
                <a:gd name="adj" fmla="val 23740"/>
                <a:gd name="hf" fmla="val 105146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04800" y="4572000"/>
            <a:ext cx="1526456" cy="1295400"/>
            <a:chOff x="457200" y="2819400"/>
            <a:chExt cx="2963120" cy="2514600"/>
          </a:xfrm>
        </p:grpSpPr>
        <p:grpSp>
          <p:nvGrpSpPr>
            <p:cNvPr id="96" name="Group 19"/>
            <p:cNvGrpSpPr/>
            <p:nvPr/>
          </p:nvGrpSpPr>
          <p:grpSpPr>
            <a:xfrm>
              <a:off x="457200" y="2971800"/>
              <a:ext cx="2590800" cy="2362200"/>
              <a:chOff x="457200" y="2971800"/>
              <a:chExt cx="2590800" cy="2362200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1143000" y="2971800"/>
                <a:ext cx="1676400" cy="12954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371600" y="4038600"/>
                <a:ext cx="1676400" cy="12954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457200" y="3505200"/>
                <a:ext cx="1676400" cy="12954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914400" y="3200400"/>
                <a:ext cx="1600200" cy="1676400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 rot="2689702">
                <a:off x="1431305" y="4440122"/>
                <a:ext cx="108732" cy="646576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Isosceles Triangle 114"/>
              <p:cNvSpPr/>
              <p:nvPr/>
            </p:nvSpPr>
            <p:spPr>
              <a:xfrm rot="9220447">
                <a:off x="1041849" y="3273227"/>
                <a:ext cx="126101" cy="604268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 flipV="1">
                <a:off x="1981200" y="3276600"/>
                <a:ext cx="152400" cy="685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flipH="1" flipV="1">
                <a:off x="2209800" y="4267200"/>
                <a:ext cx="457200" cy="609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flipH="1">
                <a:off x="838200" y="4191000"/>
                <a:ext cx="838200" cy="762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H="1" flipV="1">
                <a:off x="1295400" y="3352800"/>
                <a:ext cx="451456" cy="66889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V="1">
                <a:off x="1828800" y="4267200"/>
                <a:ext cx="152400" cy="685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36"/>
            <p:cNvGrpSpPr/>
            <p:nvPr/>
          </p:nvGrpSpPr>
          <p:grpSpPr>
            <a:xfrm>
              <a:off x="1676400" y="2819400"/>
              <a:ext cx="1743920" cy="1855287"/>
              <a:chOff x="3361480" y="4267200"/>
              <a:chExt cx="2327844" cy="2476500"/>
            </a:xfrm>
          </p:grpSpPr>
          <p:sp>
            <p:nvSpPr>
              <p:cNvPr id="98" name="Round Diagonal Corner Rectangle 97"/>
              <p:cNvSpPr/>
              <p:nvPr/>
            </p:nvSpPr>
            <p:spPr>
              <a:xfrm rot="6797650">
                <a:off x="4419600" y="58674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 Diagonal Corner Rectangle 98"/>
              <p:cNvSpPr/>
              <p:nvPr/>
            </p:nvSpPr>
            <p:spPr>
              <a:xfrm rot="19195667">
                <a:off x="4114800" y="42672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 Diagonal Corner Rectangle 99"/>
              <p:cNvSpPr/>
              <p:nvPr/>
            </p:nvSpPr>
            <p:spPr>
              <a:xfrm rot="3121598">
                <a:off x="3399580" y="4878888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>
                <a:off x="3505200" y="5562600"/>
                <a:ext cx="914400" cy="9906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rot="4264963">
                <a:off x="4813024" y="519929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 Diagonal Corner Rectangle 102"/>
              <p:cNvSpPr/>
              <p:nvPr/>
            </p:nvSpPr>
            <p:spPr>
              <a:xfrm rot="5400000">
                <a:off x="3657600" y="44958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 Diagonal Corner Rectangle 103"/>
              <p:cNvSpPr/>
              <p:nvPr/>
            </p:nvSpPr>
            <p:spPr>
              <a:xfrm>
                <a:off x="4572000" y="46482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 Diagonal Corner Rectangle 104"/>
              <p:cNvSpPr/>
              <p:nvPr/>
            </p:nvSpPr>
            <p:spPr>
              <a:xfrm rot="3444609">
                <a:off x="4611448" y="509517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rot="18662885">
                <a:off x="4163320" y="5645507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 Diagonal Corner Rectangle 106"/>
              <p:cNvSpPr/>
              <p:nvPr/>
            </p:nvSpPr>
            <p:spPr>
              <a:xfrm rot="18744061">
                <a:off x="4087322" y="4656378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 Diagonal Corner Rectangle 107"/>
              <p:cNvSpPr/>
              <p:nvPr/>
            </p:nvSpPr>
            <p:spPr>
              <a:xfrm rot="1965791">
                <a:off x="3762150" y="518327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10-Point Star 108"/>
              <p:cNvSpPr/>
              <p:nvPr/>
            </p:nvSpPr>
            <p:spPr>
              <a:xfrm rot="20935062">
                <a:off x="4192555" y="5104712"/>
                <a:ext cx="872380" cy="893657"/>
              </a:xfrm>
              <a:prstGeom prst="star10">
                <a:avLst>
                  <a:gd name="adj" fmla="val 23740"/>
                  <a:gd name="hf" fmla="val 105146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" name="Group 362"/>
          <p:cNvGrpSpPr/>
          <p:nvPr/>
        </p:nvGrpSpPr>
        <p:grpSpPr>
          <a:xfrm>
            <a:off x="304800" y="457200"/>
            <a:ext cx="4572000" cy="5524499"/>
            <a:chOff x="304800" y="457200"/>
            <a:chExt cx="4572000" cy="5524499"/>
          </a:xfrm>
        </p:grpSpPr>
        <p:sp>
          <p:nvSpPr>
            <p:cNvPr id="3" name="Double Wave 2"/>
            <p:cNvSpPr/>
            <p:nvPr/>
          </p:nvSpPr>
          <p:spPr>
            <a:xfrm rot="16200000">
              <a:off x="914400" y="3771899"/>
              <a:ext cx="3733800" cy="6858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uble Wave 3"/>
            <p:cNvSpPr/>
            <p:nvPr/>
          </p:nvSpPr>
          <p:spPr>
            <a:xfrm rot="17934434">
              <a:off x="2207647" y="2899887"/>
              <a:ext cx="2456059" cy="3810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Double Wave 4"/>
            <p:cNvSpPr/>
            <p:nvPr/>
          </p:nvSpPr>
          <p:spPr>
            <a:xfrm rot="13896142">
              <a:off x="827017" y="3366752"/>
              <a:ext cx="2456059" cy="3810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72"/>
            <p:cNvGrpSpPr/>
            <p:nvPr/>
          </p:nvGrpSpPr>
          <p:grpSpPr>
            <a:xfrm>
              <a:off x="304800" y="1638299"/>
              <a:ext cx="1676400" cy="1752602"/>
              <a:chOff x="1295400" y="914400"/>
              <a:chExt cx="1676400" cy="1752602"/>
            </a:xfrm>
          </p:grpSpPr>
          <p:grpSp>
            <p:nvGrpSpPr>
              <p:cNvPr id="73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83" name="4-Point Star 6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4-Point Star 6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81" name="4-Point Star 8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4-Point Star 8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79" name="4-Point Star 7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4-Point Star 7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77" name="4-Point Star 7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4-Point Star 77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" name="Group 75"/>
            <p:cNvGrpSpPr/>
            <p:nvPr/>
          </p:nvGrpSpPr>
          <p:grpSpPr>
            <a:xfrm>
              <a:off x="1752600" y="1714499"/>
              <a:ext cx="1676400" cy="1752602"/>
              <a:chOff x="1295400" y="914400"/>
              <a:chExt cx="1676400" cy="1752602"/>
            </a:xfrm>
          </p:grpSpPr>
          <p:grpSp>
            <p:nvGrpSpPr>
              <p:cNvPr id="61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71" name="4-Point Star 7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4-Point Star 7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69" name="4-Point Star 6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4-Point Star 6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67" name="4-Point Star 6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4-Point Star 6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65" name="4-Point Star 6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4-Point Star 65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" name="Group 88"/>
            <p:cNvGrpSpPr/>
            <p:nvPr/>
          </p:nvGrpSpPr>
          <p:grpSpPr>
            <a:xfrm>
              <a:off x="3200400" y="1333499"/>
              <a:ext cx="1676400" cy="1752602"/>
              <a:chOff x="1295400" y="914400"/>
              <a:chExt cx="1676400" cy="1752602"/>
            </a:xfrm>
          </p:grpSpPr>
          <p:grpSp>
            <p:nvGrpSpPr>
              <p:cNvPr id="49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59" name="4-Point Star 5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4-Point Star 5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57" name="4-Point Star 5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4-Point Star 5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1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55" name="4-Point Star 5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4-Point Star 5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53" name="4-Point Star 5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4-Point Star 53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" name="Group 101"/>
            <p:cNvGrpSpPr/>
            <p:nvPr/>
          </p:nvGrpSpPr>
          <p:grpSpPr>
            <a:xfrm rot="15596160">
              <a:off x="1953485" y="907341"/>
              <a:ext cx="1445720" cy="1464996"/>
              <a:chOff x="1295400" y="914400"/>
              <a:chExt cx="1676400" cy="1752602"/>
            </a:xfrm>
          </p:grpSpPr>
          <p:grpSp>
            <p:nvGrpSpPr>
              <p:cNvPr id="37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47" name="4-Point Star 4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4-Point Star 47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45" name="4-Point Star 4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4-Point Star 4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43" name="4-Point Star 4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4-Point Star 43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41" name="4-Point Star 4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4-Point Star 41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oup 114"/>
            <p:cNvGrpSpPr/>
            <p:nvPr/>
          </p:nvGrpSpPr>
          <p:grpSpPr>
            <a:xfrm rot="3316305">
              <a:off x="990600" y="419099"/>
              <a:ext cx="1676400" cy="1752602"/>
              <a:chOff x="1295400" y="914400"/>
              <a:chExt cx="1676400" cy="1752602"/>
            </a:xfrm>
          </p:grpSpPr>
          <p:grpSp>
            <p:nvGrpSpPr>
              <p:cNvPr id="25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35" name="4-Point Star 34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4-Point Star 35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33" name="4-Point Star 3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4-Point Star 33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31" name="4-Point Star 3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4-Point Star 3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29" name="4-Point Star 2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4-Point Star 29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127"/>
            <p:cNvGrpSpPr/>
            <p:nvPr/>
          </p:nvGrpSpPr>
          <p:grpSpPr>
            <a:xfrm rot="4539150">
              <a:off x="3137095" y="859393"/>
              <a:ext cx="1371287" cy="1405920"/>
              <a:chOff x="1295400" y="914400"/>
              <a:chExt cx="1676400" cy="1752602"/>
            </a:xfrm>
          </p:grpSpPr>
          <p:grpSp>
            <p:nvGrpSpPr>
              <p:cNvPr id="13" name="Group 62"/>
              <p:cNvGrpSpPr/>
              <p:nvPr/>
            </p:nvGrpSpPr>
            <p:grpSpPr>
              <a:xfrm>
                <a:off x="1295400" y="914400"/>
                <a:ext cx="1007608" cy="1157017"/>
                <a:chOff x="2192792" y="3810000"/>
                <a:chExt cx="1007608" cy="1157017"/>
              </a:xfrm>
            </p:grpSpPr>
            <p:sp>
              <p:nvSpPr>
                <p:cNvPr id="23" name="4-Point Star 22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4-Point Star 23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63"/>
              <p:cNvGrpSpPr/>
              <p:nvPr/>
            </p:nvGrpSpPr>
            <p:grpSpPr>
              <a:xfrm>
                <a:off x="1981200" y="1219200"/>
                <a:ext cx="990600" cy="852217"/>
                <a:chOff x="2192792" y="3810000"/>
                <a:chExt cx="1007608" cy="1157017"/>
              </a:xfrm>
            </p:grpSpPr>
            <p:sp>
              <p:nvSpPr>
                <p:cNvPr id="21" name="4-Point Star 20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4-Point Star 21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66"/>
              <p:cNvGrpSpPr/>
              <p:nvPr/>
            </p:nvGrpSpPr>
            <p:grpSpPr>
              <a:xfrm>
                <a:off x="1524000" y="1524001"/>
                <a:ext cx="762000" cy="914400"/>
                <a:chOff x="2192792" y="3810000"/>
                <a:chExt cx="1007608" cy="1157017"/>
              </a:xfrm>
            </p:grpSpPr>
            <p:sp>
              <p:nvSpPr>
                <p:cNvPr id="19" name="4-Point Star 18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4-Point Star 19"/>
                <p:cNvSpPr/>
                <p:nvPr/>
              </p:nvSpPr>
              <p:spPr>
                <a:xfrm rot="19397995">
                  <a:off x="2192792" y="3824017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69"/>
              <p:cNvGrpSpPr/>
              <p:nvPr/>
            </p:nvGrpSpPr>
            <p:grpSpPr>
              <a:xfrm>
                <a:off x="1828800" y="1600203"/>
                <a:ext cx="990600" cy="1066799"/>
                <a:chOff x="2192792" y="3810000"/>
                <a:chExt cx="1007608" cy="1157016"/>
              </a:xfrm>
              <a:solidFill>
                <a:schemeClr val="accent3"/>
              </a:solidFill>
            </p:grpSpPr>
            <p:sp>
              <p:nvSpPr>
                <p:cNvPr id="17" name="4-Point Star 16"/>
                <p:cNvSpPr/>
                <p:nvPr/>
              </p:nvSpPr>
              <p:spPr>
                <a:xfrm>
                  <a:off x="2209800" y="3810000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4-Point Star 17"/>
                <p:cNvSpPr/>
                <p:nvPr/>
              </p:nvSpPr>
              <p:spPr>
                <a:xfrm rot="19397995">
                  <a:off x="2192792" y="3824016"/>
                  <a:ext cx="990600" cy="1143000"/>
                </a:xfrm>
                <a:prstGeom prst="star4">
                  <a:avLst>
                    <a:gd name="adj" fmla="val 264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" name="Oval 11"/>
            <p:cNvSpPr/>
            <p:nvPr/>
          </p:nvSpPr>
          <p:spPr>
            <a:xfrm>
              <a:off x="2514600" y="3619499"/>
              <a:ext cx="533400" cy="12192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114800" y="1981200"/>
            <a:ext cx="4781871" cy="4284496"/>
            <a:chOff x="457200" y="2497304"/>
            <a:chExt cx="4781871" cy="4284496"/>
          </a:xfrm>
        </p:grpSpPr>
        <p:grpSp>
          <p:nvGrpSpPr>
            <p:cNvPr id="86" name="Group 230"/>
            <p:cNvGrpSpPr/>
            <p:nvPr/>
          </p:nvGrpSpPr>
          <p:grpSpPr>
            <a:xfrm rot="18989829" flipH="1">
              <a:off x="2994882" y="2720848"/>
              <a:ext cx="1586260" cy="1364114"/>
              <a:chOff x="736597" y="733384"/>
              <a:chExt cx="1807860" cy="1807860"/>
            </a:xfrm>
          </p:grpSpPr>
          <p:grpSp>
            <p:nvGrpSpPr>
              <p:cNvPr id="320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34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34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9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346" name="Oval 25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7" name="Oval 25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344" name="Oval 25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5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21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332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339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0" name="Oval 33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3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337" name="Oval 24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8" name="Oval 24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4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335" name="Oval 33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6" name="Oval 33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22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323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330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1" name="Oval 33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4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328" name="Oval 23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9" name="Oval 24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25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326" name="Oval 23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7" name="Oval 23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87" name="Group 199"/>
            <p:cNvGrpSpPr/>
            <p:nvPr/>
          </p:nvGrpSpPr>
          <p:grpSpPr>
            <a:xfrm rot="3068959">
              <a:off x="1334455" y="2628335"/>
              <a:ext cx="1820842" cy="1558779"/>
              <a:chOff x="736597" y="733384"/>
              <a:chExt cx="1807860" cy="1807860"/>
            </a:xfrm>
          </p:grpSpPr>
          <p:grpSp>
            <p:nvGrpSpPr>
              <p:cNvPr id="290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31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31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9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316" name="Oval 31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7" name="Oval 22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314" name="Oval 31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5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1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302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309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0" name="Oval 22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3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307" name="Oval 306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8" name="Oval 21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4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305" name="Oval 30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6" name="Oval 30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2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93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300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Oval 21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4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98" name="Oval 20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Oval 20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5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96" name="Oval 206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7" name="Oval 20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88" name="Double Wave 87"/>
            <p:cNvSpPr/>
            <p:nvPr/>
          </p:nvSpPr>
          <p:spPr>
            <a:xfrm rot="16200000">
              <a:off x="1676400" y="5181600"/>
              <a:ext cx="2438400" cy="4572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Double Wave 88"/>
            <p:cNvSpPr/>
            <p:nvPr/>
          </p:nvSpPr>
          <p:spPr>
            <a:xfrm rot="17901630">
              <a:off x="2238001" y="4743309"/>
              <a:ext cx="2121362" cy="290552"/>
            </a:xfrm>
            <a:prstGeom prst="doubleWave">
              <a:avLst>
                <a:gd name="adj1" fmla="val 625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Double Wave 89"/>
            <p:cNvSpPr/>
            <p:nvPr/>
          </p:nvSpPr>
          <p:spPr>
            <a:xfrm rot="15202940">
              <a:off x="1453875" y="5448530"/>
              <a:ext cx="2089633" cy="300693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2743200" y="5105400"/>
              <a:ext cx="304800" cy="9144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590800" y="5867400"/>
              <a:ext cx="381000" cy="762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41"/>
            <p:cNvGrpSpPr/>
            <p:nvPr/>
          </p:nvGrpSpPr>
          <p:grpSpPr>
            <a:xfrm>
              <a:off x="457200" y="3352800"/>
              <a:ext cx="1397003" cy="1095416"/>
              <a:chOff x="736597" y="733384"/>
              <a:chExt cx="1807860" cy="1807860"/>
            </a:xfrm>
          </p:grpSpPr>
          <p:grpSp>
            <p:nvGrpSpPr>
              <p:cNvPr id="260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8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8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9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86" name="Oval 1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7" name="Oval 1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84" name="Oval 1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1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72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79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0" name="Oval 3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3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77" name="Oval 2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8" name="Oval 2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4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75" name="Oval 2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6" name="Oval 2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2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63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70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Oval 4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4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68" name="Oval 26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Oval 3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5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66" name="Oval 26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Oval 26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4" name="Group 42"/>
            <p:cNvGrpSpPr/>
            <p:nvPr/>
          </p:nvGrpSpPr>
          <p:grpSpPr>
            <a:xfrm rot="1956276">
              <a:off x="1167495" y="3842653"/>
              <a:ext cx="1397003" cy="1095416"/>
              <a:chOff x="736597" y="733384"/>
              <a:chExt cx="1807860" cy="1807860"/>
            </a:xfrm>
          </p:grpSpPr>
          <p:grpSp>
            <p:nvGrpSpPr>
              <p:cNvPr id="230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5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5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56" name="Oval 6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7" name="Oval 7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54" name="Oval 25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31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42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49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0" name="Oval 24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3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47" name="Oval 6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Oval 6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4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45" name="Oval 5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Oval 5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32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33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40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4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38" name="Oval 23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Oval 23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5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36" name="Oval 4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7" name="Oval 23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5" name="Group 73"/>
            <p:cNvGrpSpPr/>
            <p:nvPr/>
          </p:nvGrpSpPr>
          <p:grpSpPr>
            <a:xfrm rot="3068959">
              <a:off x="1791654" y="2628338"/>
              <a:ext cx="1820842" cy="1558779"/>
              <a:chOff x="736597" y="733384"/>
              <a:chExt cx="1807860" cy="1807860"/>
            </a:xfrm>
          </p:grpSpPr>
          <p:grpSp>
            <p:nvGrpSpPr>
              <p:cNvPr id="200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2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2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26" name="Oval 10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" name="Oval 22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24" name="Oval 9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1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12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19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0" name="Oval 21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3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17" name="Oval 9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8" name="Oval 21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4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15" name="Oval 8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Oval 9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2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03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10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1" name="Oval 21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4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08" name="Oval 20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Oval 20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5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06" name="Oval 20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Oval 20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6" name="Group 104"/>
            <p:cNvGrpSpPr/>
            <p:nvPr/>
          </p:nvGrpSpPr>
          <p:grpSpPr>
            <a:xfrm rot="3068959">
              <a:off x="2247659" y="3793897"/>
              <a:ext cx="1143483" cy="840157"/>
              <a:chOff x="736597" y="733384"/>
              <a:chExt cx="1807860" cy="1807860"/>
            </a:xfrm>
          </p:grpSpPr>
          <p:grpSp>
            <p:nvGrpSpPr>
              <p:cNvPr id="170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9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9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96" name="Oval 19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Oval 19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94" name="Oval 19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71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82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89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Oval 18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3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87" name="Oval 186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Oval 18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4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85" name="Oval 18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Oval 18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72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73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80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Oval 18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4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78" name="Oval 17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9" name="Oval 17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5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76" name="Oval 17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Oval 17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7" name="Group 135"/>
            <p:cNvGrpSpPr/>
            <p:nvPr/>
          </p:nvGrpSpPr>
          <p:grpSpPr>
            <a:xfrm rot="5892673">
              <a:off x="3061159" y="3301846"/>
              <a:ext cx="1528325" cy="1350205"/>
              <a:chOff x="736597" y="733384"/>
              <a:chExt cx="1807860" cy="1807860"/>
            </a:xfrm>
          </p:grpSpPr>
          <p:grpSp>
            <p:nvGrpSpPr>
              <p:cNvPr id="140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6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6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66" name="Oval 16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Oval 16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64" name="Oval 16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1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52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59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Oval 15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3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57" name="Oval 156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Oval 15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4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55" name="Oval 15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2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43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50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4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48" name="Oval 14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Oval 14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5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46" name="Oval 14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Oval 14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8" name="Group 166"/>
            <p:cNvGrpSpPr/>
            <p:nvPr/>
          </p:nvGrpSpPr>
          <p:grpSpPr>
            <a:xfrm rot="20555714" flipH="1">
              <a:off x="3652811" y="2791157"/>
              <a:ext cx="1586260" cy="1364114"/>
              <a:chOff x="736597" y="733384"/>
              <a:chExt cx="1807860" cy="1807860"/>
            </a:xfrm>
          </p:grpSpPr>
          <p:grpSp>
            <p:nvGrpSpPr>
              <p:cNvPr id="110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3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3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36" name="Oval 13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Oval 13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34" name="Oval 13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1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22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29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3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27" name="Oval 126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4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25" name="Oval 12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2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113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120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118" name="Oval 11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Oval 11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5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116" name="Oval 11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Oval 11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9" name="Double Wave 98"/>
            <p:cNvSpPr/>
            <p:nvPr/>
          </p:nvSpPr>
          <p:spPr>
            <a:xfrm>
              <a:off x="1447800" y="6629400"/>
              <a:ext cx="1676400" cy="152400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Double Wave 99"/>
            <p:cNvSpPr/>
            <p:nvPr/>
          </p:nvSpPr>
          <p:spPr>
            <a:xfrm>
              <a:off x="2286000" y="6553200"/>
              <a:ext cx="1676400" cy="152400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672509" flipV="1">
              <a:off x="1600200" y="426720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 rot="1677072" flipV="1">
              <a:off x="3517105" y="444777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 rot="20438730" flipV="1">
              <a:off x="3136105" y="452397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 rot="2774148" flipV="1">
              <a:off x="1916906" y="4523969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21203502" flipV="1">
              <a:off x="1684156" y="4436632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672509" flipV="1">
              <a:off x="2907505" y="399057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2578358" flipV="1">
              <a:off x="2601850" y="3893437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 rot="672509" flipV="1">
              <a:off x="2221704" y="642897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 rot="20012650" flipV="1">
              <a:off x="1993106" y="6428970"/>
              <a:ext cx="304800" cy="152400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0" name="Group 127"/>
          <p:cNvGrpSpPr/>
          <p:nvPr/>
        </p:nvGrpSpPr>
        <p:grpSpPr>
          <a:xfrm rot="4539150">
            <a:off x="7099497" y="592693"/>
            <a:ext cx="1371287" cy="1405920"/>
            <a:chOff x="1295400" y="914400"/>
            <a:chExt cx="1676400" cy="1752602"/>
          </a:xfrm>
        </p:grpSpPr>
        <p:grpSp>
          <p:nvGrpSpPr>
            <p:cNvPr id="351" name="Group 62"/>
            <p:cNvGrpSpPr/>
            <p:nvPr/>
          </p:nvGrpSpPr>
          <p:grpSpPr>
            <a:xfrm>
              <a:off x="1295400" y="914400"/>
              <a:ext cx="1007608" cy="1157017"/>
              <a:chOff x="2192792" y="3810000"/>
              <a:chExt cx="1007608" cy="1157017"/>
            </a:xfrm>
          </p:grpSpPr>
          <p:sp>
            <p:nvSpPr>
              <p:cNvPr id="361" name="4-Point Star 360"/>
              <p:cNvSpPr/>
              <p:nvPr/>
            </p:nvSpPr>
            <p:spPr>
              <a:xfrm>
                <a:off x="2209800" y="3810000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4-Point Star 361"/>
              <p:cNvSpPr/>
              <p:nvPr/>
            </p:nvSpPr>
            <p:spPr>
              <a:xfrm rot="19397995">
                <a:off x="2192792" y="3824017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2" name="Group 63"/>
            <p:cNvGrpSpPr/>
            <p:nvPr/>
          </p:nvGrpSpPr>
          <p:grpSpPr>
            <a:xfrm>
              <a:off x="1981200" y="1219200"/>
              <a:ext cx="990600" cy="852217"/>
              <a:chOff x="2192792" y="3810000"/>
              <a:chExt cx="1007608" cy="1157017"/>
            </a:xfrm>
          </p:grpSpPr>
          <p:sp>
            <p:nvSpPr>
              <p:cNvPr id="359" name="4-Point Star 358"/>
              <p:cNvSpPr/>
              <p:nvPr/>
            </p:nvSpPr>
            <p:spPr>
              <a:xfrm>
                <a:off x="2209800" y="3810000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4-Point Star 359"/>
              <p:cNvSpPr/>
              <p:nvPr/>
            </p:nvSpPr>
            <p:spPr>
              <a:xfrm rot="19397995">
                <a:off x="2192792" y="3824017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3" name="Group 66"/>
            <p:cNvGrpSpPr/>
            <p:nvPr/>
          </p:nvGrpSpPr>
          <p:grpSpPr>
            <a:xfrm>
              <a:off x="1524000" y="1524001"/>
              <a:ext cx="762000" cy="914400"/>
              <a:chOff x="2192792" y="3810000"/>
              <a:chExt cx="1007608" cy="1157017"/>
            </a:xfrm>
          </p:grpSpPr>
          <p:sp>
            <p:nvSpPr>
              <p:cNvPr id="357" name="4-Point Star 356"/>
              <p:cNvSpPr/>
              <p:nvPr/>
            </p:nvSpPr>
            <p:spPr>
              <a:xfrm>
                <a:off x="2209800" y="3810000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4-Point Star 357"/>
              <p:cNvSpPr/>
              <p:nvPr/>
            </p:nvSpPr>
            <p:spPr>
              <a:xfrm rot="19397995">
                <a:off x="2192792" y="3824017"/>
                <a:ext cx="990600" cy="1143000"/>
              </a:xfrm>
              <a:prstGeom prst="star4">
                <a:avLst>
                  <a:gd name="adj" fmla="val 26413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4" name="Group 69"/>
            <p:cNvGrpSpPr/>
            <p:nvPr/>
          </p:nvGrpSpPr>
          <p:grpSpPr>
            <a:xfrm>
              <a:off x="1828800" y="1600203"/>
              <a:ext cx="990600" cy="1066799"/>
              <a:chOff x="2192792" y="3810000"/>
              <a:chExt cx="1007608" cy="1157016"/>
            </a:xfrm>
            <a:solidFill>
              <a:schemeClr val="accent3"/>
            </a:solidFill>
          </p:grpSpPr>
          <p:sp>
            <p:nvSpPr>
              <p:cNvPr id="355" name="4-Point Star 354"/>
              <p:cNvSpPr/>
              <p:nvPr/>
            </p:nvSpPr>
            <p:spPr>
              <a:xfrm>
                <a:off x="2209800" y="3810000"/>
                <a:ext cx="990600" cy="1143000"/>
              </a:xfrm>
              <a:prstGeom prst="star4">
                <a:avLst>
                  <a:gd name="adj" fmla="val 2641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4-Point Star 355"/>
              <p:cNvSpPr/>
              <p:nvPr/>
            </p:nvSpPr>
            <p:spPr>
              <a:xfrm rot="19397995">
                <a:off x="2192792" y="3824016"/>
                <a:ext cx="990600" cy="1143000"/>
              </a:xfrm>
              <a:prstGeom prst="star4">
                <a:avLst>
                  <a:gd name="adj" fmla="val 2641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2811450" y="4355970"/>
            <a:ext cx="2514600" cy="2227740"/>
            <a:chOff x="2811450" y="4355970"/>
            <a:chExt cx="2514600" cy="2227740"/>
          </a:xfrm>
        </p:grpSpPr>
        <p:sp>
          <p:nvSpPr>
            <p:cNvPr id="367" name="Double Wave 366"/>
            <p:cNvSpPr/>
            <p:nvPr/>
          </p:nvSpPr>
          <p:spPr>
            <a:xfrm rot="16200000">
              <a:off x="3462944" y="5406404"/>
              <a:ext cx="1592611" cy="457200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Double Wave 368"/>
            <p:cNvSpPr/>
            <p:nvPr/>
          </p:nvSpPr>
          <p:spPr>
            <a:xfrm rot="15202940">
              <a:off x="2817525" y="5250440"/>
              <a:ext cx="2089633" cy="300693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4106850" y="4907310"/>
              <a:ext cx="304800" cy="9144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/>
            <p:cNvSpPr/>
            <p:nvPr/>
          </p:nvSpPr>
          <p:spPr>
            <a:xfrm>
              <a:off x="3954450" y="5669310"/>
              <a:ext cx="381000" cy="762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Double Wave 377"/>
            <p:cNvSpPr/>
            <p:nvPr/>
          </p:nvSpPr>
          <p:spPr>
            <a:xfrm>
              <a:off x="2811450" y="6431310"/>
              <a:ext cx="1676400" cy="152400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Double Wave 378"/>
            <p:cNvSpPr/>
            <p:nvPr/>
          </p:nvSpPr>
          <p:spPr>
            <a:xfrm>
              <a:off x="3649650" y="6355110"/>
              <a:ext cx="1676400" cy="152400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33400" y="762000"/>
            <a:ext cx="3329229" cy="5156757"/>
            <a:chOff x="3063563" y="1182903"/>
            <a:chExt cx="3329229" cy="5156757"/>
          </a:xfrm>
        </p:grpSpPr>
        <p:grpSp>
          <p:nvGrpSpPr>
            <p:cNvPr id="25" name="Group 24"/>
            <p:cNvGrpSpPr/>
            <p:nvPr/>
          </p:nvGrpSpPr>
          <p:grpSpPr>
            <a:xfrm>
              <a:off x="3063563" y="1182903"/>
              <a:ext cx="3329229" cy="5156757"/>
              <a:chOff x="3063563" y="1182903"/>
              <a:chExt cx="3329229" cy="5156757"/>
            </a:xfrm>
          </p:grpSpPr>
          <p:grpSp>
            <p:nvGrpSpPr>
              <p:cNvPr id="26" name="Group 1"/>
              <p:cNvGrpSpPr/>
              <p:nvPr/>
            </p:nvGrpSpPr>
            <p:grpSpPr>
              <a:xfrm>
                <a:off x="3733800" y="1524000"/>
                <a:ext cx="1639906" cy="4815660"/>
                <a:chOff x="3482985" y="1496025"/>
                <a:chExt cx="1639906" cy="4815660"/>
              </a:xfrm>
            </p:grpSpPr>
            <p:sp>
              <p:nvSpPr>
                <p:cNvPr id="52" name="Double Wave 2"/>
                <p:cNvSpPr/>
                <p:nvPr/>
              </p:nvSpPr>
              <p:spPr>
                <a:xfrm rot="16200000">
                  <a:off x="2767739" y="4401519"/>
                  <a:ext cx="3161654" cy="65867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Double Wave 3"/>
                <p:cNvSpPr/>
                <p:nvPr/>
              </p:nvSpPr>
              <p:spPr>
                <a:xfrm rot="14132626">
                  <a:off x="2342779" y="31064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Double Wave 4"/>
                <p:cNvSpPr/>
                <p:nvPr/>
              </p:nvSpPr>
              <p:spPr>
                <a:xfrm rot="17924385">
                  <a:off x="3623275" y="3555370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Double Wave 5"/>
                <p:cNvSpPr/>
                <p:nvPr/>
              </p:nvSpPr>
              <p:spPr>
                <a:xfrm rot="17365274">
                  <a:off x="3307681" y="26940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Double Wave 6"/>
                <p:cNvSpPr/>
                <p:nvPr/>
              </p:nvSpPr>
              <p:spPr>
                <a:xfrm rot="15146068">
                  <a:off x="2807912" y="2636231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7"/>
                <p:cNvSpPr/>
                <p:nvPr/>
              </p:nvSpPr>
              <p:spPr>
                <a:xfrm>
                  <a:off x="4150963" y="3676973"/>
                  <a:ext cx="461075" cy="1844298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Round Diagonal Corner Rectangle 35"/>
              <p:cNvSpPr/>
              <p:nvPr/>
            </p:nvSpPr>
            <p:spPr>
              <a:xfrm rot="5225016">
                <a:off x="3089936" y="2428967"/>
                <a:ext cx="629133" cy="6818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 Diagonal Corner Rectangle 36"/>
              <p:cNvSpPr/>
              <p:nvPr/>
            </p:nvSpPr>
            <p:spPr>
              <a:xfrm rot="11239603">
                <a:off x="4996730" y="1182903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 Diagonal Corner Rectangle 37"/>
              <p:cNvSpPr/>
              <p:nvPr/>
            </p:nvSpPr>
            <p:spPr>
              <a:xfrm rot="4188031">
                <a:off x="3474674" y="1296163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 Diagonal Corner Rectangle 38"/>
              <p:cNvSpPr/>
              <p:nvPr/>
            </p:nvSpPr>
            <p:spPr>
              <a:xfrm rot="2532267">
                <a:off x="3686859" y="2279418"/>
                <a:ext cx="438958" cy="4757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 Diagonal Corner Rectangle 12"/>
              <p:cNvSpPr/>
              <p:nvPr/>
            </p:nvSpPr>
            <p:spPr>
              <a:xfrm rot="6265837">
                <a:off x="3130982" y="19479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 Diagonal Corner Rectangle 40"/>
              <p:cNvSpPr/>
              <p:nvPr/>
            </p:nvSpPr>
            <p:spPr>
              <a:xfrm rot="5225016">
                <a:off x="4153430" y="1743910"/>
                <a:ext cx="579529" cy="62811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 Diagonal Corner Rectangle 41"/>
              <p:cNvSpPr/>
              <p:nvPr/>
            </p:nvSpPr>
            <p:spPr>
              <a:xfrm rot="1370784">
                <a:off x="3473826" y="3342716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 Diagonal Corner Rectangle 42"/>
              <p:cNvSpPr/>
              <p:nvPr/>
            </p:nvSpPr>
            <p:spPr>
              <a:xfrm rot="7584521">
                <a:off x="3770818" y="2887272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 Diagonal Corner Rectangle 43"/>
              <p:cNvSpPr/>
              <p:nvPr/>
            </p:nvSpPr>
            <p:spPr>
              <a:xfrm rot="5225016">
                <a:off x="4609017" y="3115872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 Diagonal Corner Rectangle 44"/>
              <p:cNvSpPr/>
              <p:nvPr/>
            </p:nvSpPr>
            <p:spPr>
              <a:xfrm rot="7559949">
                <a:off x="4312025" y="2580716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 Diagonal Corner Rectangle 45"/>
              <p:cNvSpPr/>
              <p:nvPr/>
            </p:nvSpPr>
            <p:spPr>
              <a:xfrm rot="536728">
                <a:off x="4158219" y="1258716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 Diagonal Corner Rectangle 46"/>
              <p:cNvSpPr/>
              <p:nvPr/>
            </p:nvSpPr>
            <p:spPr>
              <a:xfrm rot="5225016">
                <a:off x="5066218" y="2658672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 Diagonal Corner Rectangle 47"/>
              <p:cNvSpPr/>
              <p:nvPr/>
            </p:nvSpPr>
            <p:spPr>
              <a:xfrm rot="5131315">
                <a:off x="5692130" y="251383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ound Diagonal Corner Rectangle 48"/>
              <p:cNvSpPr/>
              <p:nvPr/>
            </p:nvSpPr>
            <p:spPr>
              <a:xfrm rot="7559949">
                <a:off x="5261624" y="210299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 Diagonal Corner Rectangle 49"/>
              <p:cNvSpPr/>
              <p:nvPr/>
            </p:nvSpPr>
            <p:spPr>
              <a:xfrm rot="4764557">
                <a:off x="4943189" y="1702598"/>
                <a:ext cx="532883" cy="5775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 Diagonal Corner Rectangle 50"/>
              <p:cNvSpPr/>
              <p:nvPr/>
            </p:nvSpPr>
            <p:spPr>
              <a:xfrm rot="7854556">
                <a:off x="5294818" y="3192073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9"/>
            <p:cNvGrpSpPr/>
            <p:nvPr/>
          </p:nvGrpSpPr>
          <p:grpSpPr>
            <a:xfrm>
              <a:off x="3505200" y="1752600"/>
              <a:ext cx="2159000" cy="1701800"/>
              <a:chOff x="558800" y="2235200"/>
              <a:chExt cx="2159000" cy="17018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3962400" y="609600"/>
            <a:ext cx="4495800" cy="5715000"/>
            <a:chOff x="5334000" y="914400"/>
            <a:chExt cx="4495800" cy="5715000"/>
          </a:xfrm>
        </p:grpSpPr>
        <p:grpSp>
          <p:nvGrpSpPr>
            <p:cNvPr id="59" name="Group 7"/>
            <p:cNvGrpSpPr/>
            <p:nvPr/>
          </p:nvGrpSpPr>
          <p:grpSpPr>
            <a:xfrm>
              <a:off x="5334000" y="914400"/>
              <a:ext cx="4495800" cy="5715000"/>
              <a:chOff x="2895600" y="685800"/>
              <a:chExt cx="4495800" cy="5715000"/>
            </a:xfrm>
          </p:grpSpPr>
          <p:sp>
            <p:nvSpPr>
              <p:cNvPr id="62" name="Double Wave 61"/>
              <p:cNvSpPr/>
              <p:nvPr/>
            </p:nvSpPr>
            <p:spPr>
              <a:xfrm rot="16200000">
                <a:off x="3276600" y="4191000"/>
                <a:ext cx="3657600" cy="76200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Double Wave 62"/>
              <p:cNvSpPr/>
              <p:nvPr/>
            </p:nvSpPr>
            <p:spPr>
              <a:xfrm rot="14132626">
                <a:off x="2784980" y="2692792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Double Wave 63"/>
              <p:cNvSpPr/>
              <p:nvPr/>
            </p:nvSpPr>
            <p:spPr>
              <a:xfrm rot="17924385">
                <a:off x="4266338" y="3212122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Double Wave 64"/>
              <p:cNvSpPr/>
              <p:nvPr/>
            </p:nvSpPr>
            <p:spPr>
              <a:xfrm rot="17365274">
                <a:off x="3901239" y="2215703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Double Wave 65"/>
              <p:cNvSpPr/>
              <p:nvPr/>
            </p:nvSpPr>
            <p:spPr>
              <a:xfrm rot="15146068">
                <a:off x="3323075" y="2148804"/>
                <a:ext cx="3053910" cy="41578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876800" y="3352800"/>
                <a:ext cx="533400" cy="21336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Cloud 67"/>
              <p:cNvSpPr/>
              <p:nvPr/>
            </p:nvSpPr>
            <p:spPr>
              <a:xfrm>
                <a:off x="2895600" y="2286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Cloud 68"/>
              <p:cNvSpPr/>
              <p:nvPr/>
            </p:nvSpPr>
            <p:spPr>
              <a:xfrm>
                <a:off x="3048000" y="13716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Cloud 69"/>
              <p:cNvSpPr/>
              <p:nvPr/>
            </p:nvSpPr>
            <p:spPr>
              <a:xfrm>
                <a:off x="5638800" y="2286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Cloud 70"/>
              <p:cNvSpPr/>
              <p:nvPr/>
            </p:nvSpPr>
            <p:spPr>
              <a:xfrm>
                <a:off x="5181600" y="1524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Cloud 71"/>
              <p:cNvSpPr/>
              <p:nvPr/>
            </p:nvSpPr>
            <p:spPr>
              <a:xfrm>
                <a:off x="4572000" y="762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Cloud 72"/>
              <p:cNvSpPr/>
              <p:nvPr/>
            </p:nvSpPr>
            <p:spPr>
              <a:xfrm>
                <a:off x="3810000" y="6858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Cloud 73"/>
              <p:cNvSpPr/>
              <p:nvPr/>
            </p:nvSpPr>
            <p:spPr>
              <a:xfrm>
                <a:off x="4038600" y="1905000"/>
                <a:ext cx="1752600" cy="12192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505200" y="28194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6096000" y="29718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867400" y="23622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276600" y="19050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4343400" y="15240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5562600" y="15240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343400" y="25146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257800" y="2133600"/>
                <a:ext cx="304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Oval 59"/>
            <p:cNvSpPr/>
            <p:nvPr/>
          </p:nvSpPr>
          <p:spPr>
            <a:xfrm rot="20123371">
              <a:off x="7167079" y="3607326"/>
              <a:ext cx="379814" cy="77413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21076854">
              <a:off x="7590765" y="3835040"/>
              <a:ext cx="379814" cy="64858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489721" y="762000"/>
            <a:ext cx="3372907" cy="5156757"/>
            <a:chOff x="489721" y="762000"/>
            <a:chExt cx="3372907" cy="5156757"/>
          </a:xfrm>
        </p:grpSpPr>
        <p:sp>
          <p:nvSpPr>
            <p:cNvPr id="61" name="Round Diagonal Corner Rectangle 60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 Diagonal Corner Rectangle 57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 Diagonal Corner Rectangle 58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 Diagonal Corner Rectangle 59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54" name="Round Diagonal Corner Rectangle 53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 Diagonal Corner Rectangle 54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 Diagonal Corner Rectangle 55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30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ound Diagonal Corner Rectangle 13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Diagonal Corner Rectangle 15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 Diagonal Corner Rectangle 16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 Diagonal Corner Rectangle 18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Diagonal Corner Rectangle 19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Diagonal Corner Rectangle 20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 Diagonal Corner Rectangle 21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 Diagonal Corner Rectangle 22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Diagonal Corner Rectangle 23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Diagonal Corner Rectangle 25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 Diagonal Corner Rectangle 26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 Diagonal Corner Rectangle 27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 Diagonal Corner Rectangle 28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Round Diagonal Corner Rectangle 46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 Diagonal Corner Rectangle 47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50" name="Round Diagonal Corner Rectangle 49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 Diagonal Corner Rectangle 50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 Diagonal Corner Rectangle 51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ound Diagonal Corner Rectangle 45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0040" y="478187"/>
            <a:ext cx="4285192" cy="57169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0" y="3559044"/>
            <a:ext cx="1903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 from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6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/>
          <p:cNvGrpSpPr/>
          <p:nvPr/>
        </p:nvGrpSpPr>
        <p:grpSpPr>
          <a:xfrm>
            <a:off x="228600" y="152400"/>
            <a:ext cx="2405441" cy="4792600"/>
            <a:chOff x="1241184" y="770000"/>
            <a:chExt cx="2405441" cy="4792600"/>
          </a:xfrm>
        </p:grpSpPr>
        <p:grpSp>
          <p:nvGrpSpPr>
            <p:cNvPr id="15" name="Group 14"/>
            <p:cNvGrpSpPr/>
            <p:nvPr/>
          </p:nvGrpSpPr>
          <p:grpSpPr>
            <a:xfrm>
              <a:off x="2133600" y="2743200"/>
              <a:ext cx="1295400" cy="990600"/>
              <a:chOff x="4567827" y="970271"/>
              <a:chExt cx="1595182" cy="123021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567827" y="970271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3" name="Round Diagonal Corner Rectangle 2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Round Diagonal Corner Rectangle 3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Round Diagonal Corner Rectangle 4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ound Diagonal Corner Rectangle 5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ound Diagonal Corner Rectangle 6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 rot="16517873">
                <a:off x="5186556" y="1224033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10" name="Round Diagonal Corner Rectangle 9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ound Diagonal Corner Rectangle 10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 Diagonal Corner Rectangle 11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ound Diagonal Corner Rectangle 12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ound Diagonal Corner Rectangle 13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" name="Double Wave 1"/>
            <p:cNvSpPr/>
            <p:nvPr/>
          </p:nvSpPr>
          <p:spPr>
            <a:xfrm rot="5400000">
              <a:off x="723900" y="3695700"/>
              <a:ext cx="3505200" cy="228600"/>
            </a:xfrm>
            <a:prstGeom prst="doubleWave">
              <a:avLst/>
            </a:prstGeom>
            <a:solidFill>
              <a:srgbClr val="C4AE9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 rot="3721982">
              <a:off x="2072705" y="1965154"/>
              <a:ext cx="1219200" cy="940256"/>
              <a:chOff x="4567827" y="970271"/>
              <a:chExt cx="1595182" cy="1230216"/>
            </a:xfrm>
          </p:grpSpPr>
          <p:grpSp>
            <p:nvGrpSpPr>
              <p:cNvPr id="17" name="Group 7"/>
              <p:cNvGrpSpPr/>
              <p:nvPr/>
            </p:nvGrpSpPr>
            <p:grpSpPr>
              <a:xfrm>
                <a:off x="4567827" y="970271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24" name="Round Diagonal Corner Rectangle 2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ound Diagonal Corner Rectangle 3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ound Diagonal Corner Rectangle 4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 Diagonal Corner Rectangle 5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ound Diagonal Corner Rectangle 6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8"/>
              <p:cNvGrpSpPr/>
              <p:nvPr/>
            </p:nvGrpSpPr>
            <p:grpSpPr>
              <a:xfrm rot="16517873">
                <a:off x="5186556" y="1224033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19" name="Round Diagonal Corner Rectangle 18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 Diagonal Corner Rectangle 19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ound Diagonal Corner Rectangle 20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ound Diagonal Corner Rectangle 21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 Diagonal Corner Rectangle 22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" name="Group 28"/>
            <p:cNvGrpSpPr/>
            <p:nvPr/>
          </p:nvGrpSpPr>
          <p:grpSpPr>
            <a:xfrm rot="20253845">
              <a:off x="1241184" y="1553241"/>
              <a:ext cx="1595182" cy="1230216"/>
              <a:chOff x="4567827" y="970271"/>
              <a:chExt cx="1595182" cy="1230216"/>
            </a:xfrm>
          </p:grpSpPr>
          <p:grpSp>
            <p:nvGrpSpPr>
              <p:cNvPr id="30" name="Group 7"/>
              <p:cNvGrpSpPr/>
              <p:nvPr/>
            </p:nvGrpSpPr>
            <p:grpSpPr>
              <a:xfrm>
                <a:off x="4567827" y="970271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37" name="Round Diagonal Corner Rectangle 2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ound Diagonal Corner Rectangle 3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ound Diagonal Corner Rectangle 4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ound Diagonal Corner Rectangle 5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ound Diagonal Corner Rectangle 6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8"/>
              <p:cNvGrpSpPr/>
              <p:nvPr/>
            </p:nvGrpSpPr>
            <p:grpSpPr>
              <a:xfrm rot="16517873">
                <a:off x="5186556" y="1224033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32" name="Round Diagonal Corner Rectangle 31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 Diagonal Corner Rectangle 32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ound Diagonal Corner Rectangle 33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 Diagonal Corner Rectangle 34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ound Diagonal Corner Rectangle 35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 rot="8113811">
              <a:off x="1943792" y="770000"/>
              <a:ext cx="1446415" cy="1355079"/>
              <a:chOff x="4567827" y="970271"/>
              <a:chExt cx="1595182" cy="1230216"/>
            </a:xfrm>
          </p:grpSpPr>
          <p:grpSp>
            <p:nvGrpSpPr>
              <p:cNvPr id="43" name="Group 7"/>
              <p:cNvGrpSpPr/>
              <p:nvPr/>
            </p:nvGrpSpPr>
            <p:grpSpPr>
              <a:xfrm>
                <a:off x="4567827" y="970271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50" name="Round Diagonal Corner Rectangle 2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 Diagonal Corner Rectangle 3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 Diagonal Corner Rectangle 4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 Diagonal Corner Rectangle 5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ound Diagonal Corner Rectangle 6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8"/>
              <p:cNvGrpSpPr/>
              <p:nvPr/>
            </p:nvGrpSpPr>
            <p:grpSpPr>
              <a:xfrm rot="16517873">
                <a:off x="5186556" y="1224033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45" name="Round Diagonal Corner Rectangle 44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ound Diagonal Corner Rectangle 45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ound Diagonal Corner Rectangle 46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ound Diagonal Corner Rectangle 47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ound Diagonal Corner Rectangle 48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5" name="Group 54"/>
            <p:cNvGrpSpPr/>
            <p:nvPr/>
          </p:nvGrpSpPr>
          <p:grpSpPr>
            <a:xfrm rot="8113811">
              <a:off x="1438523" y="2207715"/>
              <a:ext cx="1390153" cy="762604"/>
              <a:chOff x="4567827" y="970271"/>
              <a:chExt cx="1595182" cy="1230216"/>
            </a:xfrm>
          </p:grpSpPr>
          <p:grpSp>
            <p:nvGrpSpPr>
              <p:cNvPr id="56" name="Group 7"/>
              <p:cNvGrpSpPr/>
              <p:nvPr/>
            </p:nvGrpSpPr>
            <p:grpSpPr>
              <a:xfrm>
                <a:off x="4567827" y="970271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63" name="Round Diagonal Corner Rectangle 2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ound Diagonal Corner Rectangle 3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ound Diagonal Corner Rectangle 4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ound Diagonal Corner Rectangle 5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ound Diagonal Corner Rectangle 6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8"/>
              <p:cNvGrpSpPr/>
              <p:nvPr/>
            </p:nvGrpSpPr>
            <p:grpSpPr>
              <a:xfrm rot="16517873">
                <a:off x="5186556" y="1224033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58" name="Round Diagonal Corner Rectangle 57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ound Diagonal Corner Rectangle 58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ound Diagonal Corner Rectangle 59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ound Diagonal Corner Rectangle 60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ound Diagonal Corner Rectangle 61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8" name="Group 67"/>
            <p:cNvGrpSpPr/>
            <p:nvPr/>
          </p:nvGrpSpPr>
          <p:grpSpPr>
            <a:xfrm rot="9089938">
              <a:off x="2556363" y="1661184"/>
              <a:ext cx="1090262" cy="771324"/>
              <a:chOff x="4567827" y="970271"/>
              <a:chExt cx="1595182" cy="1230216"/>
            </a:xfrm>
          </p:grpSpPr>
          <p:grpSp>
            <p:nvGrpSpPr>
              <p:cNvPr id="69" name="Group 7"/>
              <p:cNvGrpSpPr/>
              <p:nvPr/>
            </p:nvGrpSpPr>
            <p:grpSpPr>
              <a:xfrm>
                <a:off x="4567827" y="970271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76" name="Round Diagonal Corner Rectangle 2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ound Diagonal Corner Rectangle 3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ound Diagonal Corner Rectangle 4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ound Diagonal Corner Rectangle 5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6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8"/>
              <p:cNvGrpSpPr/>
              <p:nvPr/>
            </p:nvGrpSpPr>
            <p:grpSpPr>
              <a:xfrm rot="16517873">
                <a:off x="5186556" y="1224033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71" name="Round Diagonal Corner Rectangle 70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ound Diagonal Corner Rectangle 71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ound Diagonal Corner Rectangle 72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ound Diagonal Corner Rectangle 73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ound Diagonal Corner Rectangle 74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 rot="13486189" flipH="1">
              <a:off x="1389306" y="2685691"/>
              <a:ext cx="1345945" cy="1037421"/>
              <a:chOff x="4567827" y="970271"/>
              <a:chExt cx="1595182" cy="1230216"/>
            </a:xfrm>
          </p:grpSpPr>
          <p:grpSp>
            <p:nvGrpSpPr>
              <p:cNvPr id="82" name="Group 7"/>
              <p:cNvGrpSpPr/>
              <p:nvPr/>
            </p:nvGrpSpPr>
            <p:grpSpPr>
              <a:xfrm>
                <a:off x="4567827" y="970271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89" name="Round Diagonal Corner Rectangle 2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 Diagonal Corner Rectangle 3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 Diagonal Corner Rectangle 4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 Diagonal Corner Rectangle 5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ound Diagonal Corner Rectangle 6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8"/>
              <p:cNvGrpSpPr/>
              <p:nvPr/>
            </p:nvGrpSpPr>
            <p:grpSpPr>
              <a:xfrm rot="16517873">
                <a:off x="5186556" y="1224033"/>
                <a:ext cx="1176558" cy="776349"/>
                <a:chOff x="4567827" y="970271"/>
                <a:chExt cx="1176558" cy="776349"/>
              </a:xfrm>
              <a:solidFill>
                <a:schemeClr val="accent3">
                  <a:lumMod val="50000"/>
                </a:schemeClr>
              </a:solidFill>
            </p:grpSpPr>
            <p:sp>
              <p:nvSpPr>
                <p:cNvPr id="84" name="Round Diagonal Corner Rectangle 83"/>
                <p:cNvSpPr/>
                <p:nvPr/>
              </p:nvSpPr>
              <p:spPr>
                <a:xfrm rot="4188031">
                  <a:off x="4654180" y="11388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ound Diagonal Corner Rectangle 84"/>
                <p:cNvSpPr/>
                <p:nvPr/>
              </p:nvSpPr>
              <p:spPr>
                <a:xfrm rot="6887548">
                  <a:off x="4806580" y="1291228"/>
                  <a:ext cx="369039" cy="54174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 Diagonal Corner Rectangle 85"/>
                <p:cNvSpPr/>
                <p:nvPr/>
              </p:nvSpPr>
              <p:spPr>
                <a:xfrm rot="19547850">
                  <a:off x="5112175" y="1302825"/>
                  <a:ext cx="428969" cy="427198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ound Diagonal Corner Rectangle 86"/>
                <p:cNvSpPr/>
                <p:nvPr/>
              </p:nvSpPr>
              <p:spPr>
                <a:xfrm rot="4188031">
                  <a:off x="4925865" y="981743"/>
                  <a:ext cx="421661" cy="3987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33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ound Diagonal Corner Rectangle 87"/>
                <p:cNvSpPr/>
                <p:nvPr/>
              </p:nvSpPr>
              <p:spPr>
                <a:xfrm rot="1767749">
                  <a:off x="5349035" y="1098384"/>
                  <a:ext cx="395350" cy="47023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95" name="Group 94"/>
          <p:cNvGrpSpPr/>
          <p:nvPr/>
        </p:nvGrpSpPr>
        <p:grpSpPr>
          <a:xfrm>
            <a:off x="3505200" y="576950"/>
            <a:ext cx="4480215" cy="5146399"/>
            <a:chOff x="1162260" y="266296"/>
            <a:chExt cx="4480215" cy="5146399"/>
          </a:xfrm>
        </p:grpSpPr>
        <p:grpSp>
          <p:nvGrpSpPr>
            <p:cNvPr id="96" name="Group 95"/>
            <p:cNvGrpSpPr/>
            <p:nvPr/>
          </p:nvGrpSpPr>
          <p:grpSpPr>
            <a:xfrm rot="2227975">
              <a:off x="2859678" y="1515457"/>
              <a:ext cx="1232247" cy="2133835"/>
              <a:chOff x="1151194" y="3505200"/>
              <a:chExt cx="1512355" cy="2133835"/>
            </a:xfrm>
          </p:grpSpPr>
          <p:grpSp>
            <p:nvGrpSpPr>
              <p:cNvPr id="586" name="Group 585"/>
              <p:cNvGrpSpPr/>
              <p:nvPr/>
            </p:nvGrpSpPr>
            <p:grpSpPr>
              <a:xfrm>
                <a:off x="1151194" y="3505200"/>
                <a:ext cx="1512355" cy="2133835"/>
                <a:chOff x="1151194" y="3505200"/>
                <a:chExt cx="1512355" cy="2133835"/>
              </a:xfrm>
            </p:grpSpPr>
            <p:grpSp>
              <p:nvGrpSpPr>
                <p:cNvPr id="588" name="Group 587"/>
                <p:cNvGrpSpPr/>
                <p:nvPr/>
              </p:nvGrpSpPr>
              <p:grpSpPr>
                <a:xfrm>
                  <a:off x="1151194" y="3505200"/>
                  <a:ext cx="1134806" cy="1524000"/>
                  <a:chOff x="1151194" y="3505200"/>
                  <a:chExt cx="1134806" cy="1524000"/>
                </a:xfrm>
              </p:grpSpPr>
              <p:sp>
                <p:nvSpPr>
                  <p:cNvPr id="590" name="Double Wave 589"/>
                  <p:cNvSpPr/>
                  <p:nvPr/>
                </p:nvSpPr>
                <p:spPr>
                  <a:xfrm rot="4009499">
                    <a:off x="1409700" y="4152900"/>
                    <a:ext cx="1524000" cy="228600"/>
                  </a:xfrm>
                  <a:prstGeom prst="doubleWave">
                    <a:avLst>
                      <a:gd name="adj1" fmla="val 12500"/>
                      <a:gd name="adj2" fmla="val -2278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91" name="Group 42"/>
                  <p:cNvGrpSpPr/>
                  <p:nvPr/>
                </p:nvGrpSpPr>
                <p:grpSpPr>
                  <a:xfrm rot="20352302">
                    <a:off x="1151194" y="3720728"/>
                    <a:ext cx="919881" cy="735646"/>
                    <a:chOff x="736597" y="733384"/>
                    <a:chExt cx="1807860" cy="1807860"/>
                  </a:xfrm>
                  <a:solidFill>
                    <a:schemeClr val="accent3">
                      <a:lumMod val="60000"/>
                      <a:lumOff val="40000"/>
                    </a:schemeClr>
                  </a:solidFill>
                </p:grpSpPr>
                <p:grpSp>
                  <p:nvGrpSpPr>
                    <p:cNvPr id="592" name="Group 15"/>
                    <p:cNvGrpSpPr/>
                    <p:nvPr/>
                  </p:nvGrpSpPr>
                  <p:grpSpPr>
                    <a:xfrm rot="20238387">
                      <a:off x="736597" y="881328"/>
                      <a:ext cx="1193804" cy="897916"/>
                      <a:chOff x="1111998" y="1862460"/>
                      <a:chExt cx="2362200" cy="1921930"/>
                    </a:xfrm>
                    <a:grpFill/>
                  </p:grpSpPr>
                  <p:grpSp>
                    <p:nvGrpSpPr>
                      <p:cNvPr id="613" name="Group 6"/>
                      <p:cNvGrpSpPr/>
                      <p:nvPr/>
                    </p:nvGrpSpPr>
                    <p:grpSpPr>
                      <a:xfrm rot="17802976">
                        <a:off x="1912098" y="1823816"/>
                        <a:ext cx="762000" cy="2362200"/>
                        <a:chOff x="1905000" y="1828800"/>
                        <a:chExt cx="762000" cy="2362200"/>
                      </a:xfrm>
                      <a:grpFill/>
                    </p:grpSpPr>
                    <p:sp>
                      <p:nvSpPr>
                        <p:cNvPr id="620" name="Oval 4"/>
                        <p:cNvSpPr/>
                        <p:nvPr/>
                      </p:nvSpPr>
                      <p:spPr>
                        <a:xfrm>
                          <a:off x="1905000" y="1828800"/>
                          <a:ext cx="762000" cy="23622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21" name="Oval 5"/>
                        <p:cNvSpPr/>
                        <p:nvPr/>
                      </p:nvSpPr>
                      <p:spPr>
                        <a:xfrm>
                          <a:off x="2209800" y="1905000"/>
                          <a:ext cx="76200" cy="21336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14" name="Group 9"/>
                      <p:cNvGrpSpPr/>
                      <p:nvPr/>
                    </p:nvGrpSpPr>
                    <p:grpSpPr>
                      <a:xfrm rot="19123498">
                        <a:off x="2501621" y="1862460"/>
                        <a:ext cx="542170" cy="1782007"/>
                        <a:chOff x="1905000" y="1828800"/>
                        <a:chExt cx="762000" cy="2362200"/>
                      </a:xfrm>
                      <a:grpFill/>
                    </p:grpSpPr>
                    <p:sp>
                      <p:nvSpPr>
                        <p:cNvPr id="618" name="Oval 69"/>
                        <p:cNvSpPr/>
                        <p:nvPr/>
                      </p:nvSpPr>
                      <p:spPr>
                        <a:xfrm>
                          <a:off x="1905000" y="1828800"/>
                          <a:ext cx="762000" cy="23622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19" name="Oval 70"/>
                        <p:cNvSpPr/>
                        <p:nvPr/>
                      </p:nvSpPr>
                      <p:spPr>
                        <a:xfrm>
                          <a:off x="2209800" y="1905000"/>
                          <a:ext cx="76200" cy="21336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15" name="Group 12"/>
                      <p:cNvGrpSpPr/>
                      <p:nvPr/>
                    </p:nvGrpSpPr>
                    <p:grpSpPr>
                      <a:xfrm rot="15530705">
                        <a:off x="2284581" y="2639655"/>
                        <a:ext cx="405591" cy="1883879"/>
                        <a:chOff x="1905000" y="1828800"/>
                        <a:chExt cx="762000" cy="2362200"/>
                      </a:xfrm>
                      <a:grpFill/>
                    </p:grpSpPr>
                    <p:sp>
                      <p:nvSpPr>
                        <p:cNvPr id="616" name="Oval 615"/>
                        <p:cNvSpPr/>
                        <p:nvPr/>
                      </p:nvSpPr>
                      <p:spPr>
                        <a:xfrm>
                          <a:off x="1905000" y="1828800"/>
                          <a:ext cx="762000" cy="23622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17" name="Oval 14"/>
                        <p:cNvSpPr/>
                        <p:nvPr/>
                      </p:nvSpPr>
                      <p:spPr>
                        <a:xfrm>
                          <a:off x="2209800" y="1905000"/>
                          <a:ext cx="76200" cy="21336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593" name="Group 21"/>
                    <p:cNvGrpSpPr/>
                    <p:nvPr/>
                  </p:nvGrpSpPr>
                  <p:grpSpPr>
                    <a:xfrm rot="2927600">
                      <a:off x="1498597" y="881328"/>
                      <a:ext cx="1193804" cy="897916"/>
                      <a:chOff x="1111998" y="1862460"/>
                      <a:chExt cx="2362200" cy="1921930"/>
                    </a:xfrm>
                    <a:grpFill/>
                  </p:grpSpPr>
                  <p:grpSp>
                    <p:nvGrpSpPr>
                      <p:cNvPr id="604" name="Group 6"/>
                      <p:cNvGrpSpPr/>
                      <p:nvPr/>
                    </p:nvGrpSpPr>
                    <p:grpSpPr>
                      <a:xfrm rot="17802976">
                        <a:off x="1912098" y="1823816"/>
                        <a:ext cx="762000" cy="2362200"/>
                        <a:chOff x="1905000" y="1828800"/>
                        <a:chExt cx="762000" cy="2362200"/>
                      </a:xfrm>
                      <a:grpFill/>
                    </p:grpSpPr>
                    <p:sp>
                      <p:nvSpPr>
                        <p:cNvPr id="611" name="Oval 4"/>
                        <p:cNvSpPr/>
                        <p:nvPr/>
                      </p:nvSpPr>
                      <p:spPr>
                        <a:xfrm>
                          <a:off x="1905000" y="1828800"/>
                          <a:ext cx="762000" cy="23622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12" name="Oval 611"/>
                        <p:cNvSpPr/>
                        <p:nvPr/>
                      </p:nvSpPr>
                      <p:spPr>
                        <a:xfrm>
                          <a:off x="2209800" y="1905000"/>
                          <a:ext cx="76200" cy="21336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05" name="Group 9"/>
                      <p:cNvGrpSpPr/>
                      <p:nvPr/>
                    </p:nvGrpSpPr>
                    <p:grpSpPr>
                      <a:xfrm rot="19123498">
                        <a:off x="2501621" y="1862460"/>
                        <a:ext cx="542170" cy="1782007"/>
                        <a:chOff x="1905000" y="1828800"/>
                        <a:chExt cx="762000" cy="2362200"/>
                      </a:xfrm>
                      <a:grpFill/>
                    </p:grpSpPr>
                    <p:sp>
                      <p:nvSpPr>
                        <p:cNvPr id="609" name="Oval 60"/>
                        <p:cNvSpPr/>
                        <p:nvPr/>
                      </p:nvSpPr>
                      <p:spPr>
                        <a:xfrm>
                          <a:off x="1905000" y="1828800"/>
                          <a:ext cx="762000" cy="23622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10" name="Oval 61"/>
                        <p:cNvSpPr/>
                        <p:nvPr/>
                      </p:nvSpPr>
                      <p:spPr>
                        <a:xfrm>
                          <a:off x="2209800" y="1905000"/>
                          <a:ext cx="76200" cy="21336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06" name="Group 12"/>
                      <p:cNvGrpSpPr/>
                      <p:nvPr/>
                    </p:nvGrpSpPr>
                    <p:grpSpPr>
                      <a:xfrm rot="15530705">
                        <a:off x="2284581" y="2639655"/>
                        <a:ext cx="405591" cy="1883879"/>
                        <a:chOff x="1905000" y="1828800"/>
                        <a:chExt cx="762000" cy="2362200"/>
                      </a:xfrm>
                      <a:grpFill/>
                    </p:grpSpPr>
                    <p:sp>
                      <p:nvSpPr>
                        <p:cNvPr id="607" name="Oval 58"/>
                        <p:cNvSpPr/>
                        <p:nvPr/>
                      </p:nvSpPr>
                      <p:spPr>
                        <a:xfrm>
                          <a:off x="1905000" y="1828800"/>
                          <a:ext cx="762000" cy="23622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08" name="Oval 59"/>
                        <p:cNvSpPr/>
                        <p:nvPr/>
                      </p:nvSpPr>
                      <p:spPr>
                        <a:xfrm>
                          <a:off x="2209800" y="1905000"/>
                          <a:ext cx="76200" cy="21336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594" name="Group 31"/>
                    <p:cNvGrpSpPr/>
                    <p:nvPr/>
                  </p:nvGrpSpPr>
                  <p:grpSpPr>
                    <a:xfrm rot="20238387">
                      <a:off x="1346199" y="1643328"/>
                      <a:ext cx="1193804" cy="897916"/>
                      <a:chOff x="1111998" y="1862460"/>
                      <a:chExt cx="2362200" cy="1921930"/>
                    </a:xfrm>
                    <a:grpFill/>
                  </p:grpSpPr>
                  <p:grpSp>
                    <p:nvGrpSpPr>
                      <p:cNvPr id="595" name="Group 594"/>
                      <p:cNvGrpSpPr/>
                      <p:nvPr/>
                    </p:nvGrpSpPr>
                    <p:grpSpPr>
                      <a:xfrm rot="17802976">
                        <a:off x="1912098" y="1823816"/>
                        <a:ext cx="762000" cy="2362200"/>
                        <a:chOff x="1905000" y="1828800"/>
                        <a:chExt cx="762000" cy="2362200"/>
                      </a:xfrm>
                      <a:grpFill/>
                    </p:grpSpPr>
                    <p:sp>
                      <p:nvSpPr>
                        <p:cNvPr id="602" name="Oval 4"/>
                        <p:cNvSpPr/>
                        <p:nvPr/>
                      </p:nvSpPr>
                      <p:spPr>
                        <a:xfrm>
                          <a:off x="1905000" y="1828800"/>
                          <a:ext cx="762000" cy="23622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03" name="Oval 602"/>
                        <p:cNvSpPr/>
                        <p:nvPr/>
                      </p:nvSpPr>
                      <p:spPr>
                        <a:xfrm>
                          <a:off x="2209800" y="1905000"/>
                          <a:ext cx="76200" cy="21336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596" name="Group 9"/>
                      <p:cNvGrpSpPr/>
                      <p:nvPr/>
                    </p:nvGrpSpPr>
                    <p:grpSpPr>
                      <a:xfrm rot="19123498">
                        <a:off x="2501621" y="1862460"/>
                        <a:ext cx="542170" cy="1782007"/>
                        <a:chOff x="1905000" y="1828800"/>
                        <a:chExt cx="762000" cy="2362200"/>
                      </a:xfrm>
                      <a:grpFill/>
                    </p:grpSpPr>
                    <p:sp>
                      <p:nvSpPr>
                        <p:cNvPr id="600" name="Oval 599"/>
                        <p:cNvSpPr/>
                        <p:nvPr/>
                      </p:nvSpPr>
                      <p:spPr>
                        <a:xfrm>
                          <a:off x="1905000" y="1828800"/>
                          <a:ext cx="762000" cy="23622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01" name="Oval 600"/>
                        <p:cNvSpPr/>
                        <p:nvPr/>
                      </p:nvSpPr>
                      <p:spPr>
                        <a:xfrm>
                          <a:off x="2209800" y="1905000"/>
                          <a:ext cx="76200" cy="21336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597" name="Group 12"/>
                      <p:cNvGrpSpPr/>
                      <p:nvPr/>
                    </p:nvGrpSpPr>
                    <p:grpSpPr>
                      <a:xfrm rot="15530705">
                        <a:off x="2284581" y="2639655"/>
                        <a:ext cx="405591" cy="1883879"/>
                        <a:chOff x="1905000" y="1828800"/>
                        <a:chExt cx="762000" cy="2362200"/>
                      </a:xfrm>
                      <a:grpFill/>
                    </p:grpSpPr>
                    <p:sp>
                      <p:nvSpPr>
                        <p:cNvPr id="598" name="Oval 49"/>
                        <p:cNvSpPr/>
                        <p:nvPr/>
                      </p:nvSpPr>
                      <p:spPr>
                        <a:xfrm>
                          <a:off x="1905000" y="1828800"/>
                          <a:ext cx="762000" cy="23622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99" name="Oval 598"/>
                        <p:cNvSpPr/>
                        <p:nvPr/>
                      </p:nvSpPr>
                      <p:spPr>
                        <a:xfrm>
                          <a:off x="2209800" y="1905000"/>
                          <a:ext cx="76200" cy="2133600"/>
                        </a:xfrm>
                        <a:prstGeom prst="ellipse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</p:grpSp>
            <p:sp>
              <p:nvSpPr>
                <p:cNvPr id="589" name="Double Wave 588"/>
                <p:cNvSpPr/>
                <p:nvPr/>
              </p:nvSpPr>
              <p:spPr>
                <a:xfrm rot="5400000">
                  <a:off x="1432624" y="4408110"/>
                  <a:ext cx="2027601" cy="434249"/>
                </a:xfrm>
                <a:prstGeom prst="doubleWave">
                  <a:avLst>
                    <a:gd name="adj1" fmla="val 12500"/>
                    <a:gd name="adj2" fmla="val -227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7" name="Oval 586"/>
              <p:cNvSpPr/>
              <p:nvPr/>
            </p:nvSpPr>
            <p:spPr>
              <a:xfrm rot="20268967">
                <a:off x="2244172" y="4167747"/>
                <a:ext cx="297074" cy="78324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230"/>
            <p:cNvGrpSpPr/>
            <p:nvPr/>
          </p:nvGrpSpPr>
          <p:grpSpPr>
            <a:xfrm rot="18989829" flipH="1">
              <a:off x="3259425" y="465993"/>
              <a:ext cx="1213313" cy="1218593"/>
              <a:chOff x="736597" y="733384"/>
              <a:chExt cx="1807860" cy="1807860"/>
            </a:xfrm>
            <a:solidFill>
              <a:srgbClr val="DADDB9"/>
            </a:solidFill>
          </p:grpSpPr>
          <p:grpSp>
            <p:nvGrpSpPr>
              <p:cNvPr id="556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577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58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5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8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582" name="Oval 25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3" name="Oval 25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9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580" name="Oval 25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1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7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568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575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6" name="Oval 57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9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573" name="Oval 24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4" name="Oval 24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0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571" name="Oval 57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2" name="Oval 57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8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55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56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7" name="Oval 56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564" name="Oval 23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5" name="Oval 24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562" name="Oval 23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3" name="Oval 23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98" name="Group 199"/>
            <p:cNvGrpSpPr/>
            <p:nvPr/>
          </p:nvGrpSpPr>
          <p:grpSpPr>
            <a:xfrm rot="3068959">
              <a:off x="1872454" y="483448"/>
              <a:ext cx="1626598" cy="1192293"/>
              <a:chOff x="736597" y="733384"/>
              <a:chExt cx="1807860" cy="1807860"/>
            </a:xfrm>
          </p:grpSpPr>
          <p:grpSp>
            <p:nvGrpSpPr>
              <p:cNvPr id="526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547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55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5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48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552" name="Oval 55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3" name="Oval 22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49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550" name="Oval 54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1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27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538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545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6" name="Oval 22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39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543" name="Oval 542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4" name="Oval 21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40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541" name="Oval 54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2" name="Oval 54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28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52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53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7" name="Oval 21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3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534" name="Oval 20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5" name="Oval 20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3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532" name="Oval 206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3" name="Oval 20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9" name="Double Wave 98"/>
            <p:cNvSpPr/>
            <p:nvPr/>
          </p:nvSpPr>
          <p:spPr>
            <a:xfrm rot="16200000">
              <a:off x="2094347" y="2693597"/>
              <a:ext cx="2178277" cy="349707"/>
            </a:xfrm>
            <a:prstGeom prst="doubleWav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Double Wave 99"/>
            <p:cNvSpPr/>
            <p:nvPr/>
          </p:nvSpPr>
          <p:spPr>
            <a:xfrm rot="17901630">
              <a:off x="2544268" y="2291360"/>
              <a:ext cx="1895060" cy="222240"/>
            </a:xfrm>
            <a:prstGeom prst="doubleWave">
              <a:avLst>
                <a:gd name="adj1" fmla="val 6250"/>
                <a:gd name="adj2" fmla="val 1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Double Wave 100"/>
            <p:cNvSpPr/>
            <p:nvPr/>
          </p:nvSpPr>
          <p:spPr>
            <a:xfrm rot="15202940">
              <a:off x="1946536" y="2922001"/>
              <a:ext cx="1866715" cy="229997"/>
            </a:xfrm>
            <a:prstGeom prst="doubleWav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066916" y="2596166"/>
              <a:ext cx="233138" cy="81685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2950347" y="3276877"/>
              <a:ext cx="291423" cy="68071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41"/>
            <p:cNvGrpSpPr/>
            <p:nvPr/>
          </p:nvGrpSpPr>
          <p:grpSpPr>
            <a:xfrm>
              <a:off x="1318380" y="1030529"/>
              <a:ext cx="1068552" cy="978559"/>
              <a:chOff x="736597" y="733384"/>
              <a:chExt cx="1807860" cy="1807860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496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517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52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5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8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522" name="Oval 1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3" name="Oval 1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9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520" name="Oval 1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1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7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508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515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6" name="Oval 3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9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513" name="Oval 2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4" name="Oval 2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0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511" name="Oval 2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2" name="Oval 2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98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49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50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7" name="Oval 4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504" name="Oval 50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5" name="Oval 3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502" name="Oval 50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3" name="Oval 50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05" name="Group 42"/>
            <p:cNvGrpSpPr/>
            <p:nvPr/>
          </p:nvGrpSpPr>
          <p:grpSpPr>
            <a:xfrm rot="1956276">
              <a:off x="1861677" y="1468126"/>
              <a:ext cx="1068552" cy="978559"/>
              <a:chOff x="736597" y="733384"/>
              <a:chExt cx="1807860" cy="1807860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466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487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49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5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8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492" name="Oval 6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3" name="Oval 7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9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490" name="Oval 48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1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67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478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485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6" name="Oval 48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9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483" name="Oval 6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4" name="Oval 6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0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481" name="Oval 5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2" name="Oval 59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68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46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47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7" name="Oval 47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474" name="Oval 47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5" name="Oval 47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472" name="Oval 4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3" name="Oval 47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06" name="Group 73"/>
            <p:cNvGrpSpPr/>
            <p:nvPr/>
          </p:nvGrpSpPr>
          <p:grpSpPr>
            <a:xfrm rot="3068959">
              <a:off x="2222161" y="483451"/>
              <a:ext cx="1626598" cy="1192293"/>
              <a:chOff x="736597" y="733384"/>
              <a:chExt cx="1807860" cy="1807860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436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457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46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5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8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462" name="Oval 10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Oval 46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9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460" name="Oval 98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7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448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455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6" name="Oval 45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9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453" name="Oval 9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Oval 45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0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451" name="Oval 8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Oval 9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8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43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44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7" name="Oval 44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444" name="Oval 44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5" name="Oval 44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442" name="Oval 44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Oval 44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07" name="Group 104"/>
            <p:cNvGrpSpPr/>
            <p:nvPr/>
          </p:nvGrpSpPr>
          <p:grpSpPr>
            <a:xfrm rot="3068959">
              <a:off x="2614452" y="1478523"/>
              <a:ext cx="1021499" cy="642627"/>
              <a:chOff x="736597" y="733384"/>
              <a:chExt cx="1807860" cy="1807860"/>
            </a:xfrm>
          </p:grpSpPr>
          <p:grpSp>
            <p:nvGrpSpPr>
              <p:cNvPr id="406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427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43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5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8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432" name="Oval 43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3" name="Oval 43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9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430" name="Oval 42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07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418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425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6" name="Oval 42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9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423" name="Oval 422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4" name="Oval 42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0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421" name="Oval 42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2" name="Oval 42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08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40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41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7" name="Oval 41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414" name="Oval 41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5" name="Oval 4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412" name="Oval 41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3" name="Oval 41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08" name="Group 135"/>
            <p:cNvGrpSpPr/>
            <p:nvPr/>
          </p:nvGrpSpPr>
          <p:grpSpPr>
            <a:xfrm rot="5892673">
              <a:off x="3211975" y="1071717"/>
              <a:ext cx="1365287" cy="1032757"/>
              <a:chOff x="736597" y="733384"/>
              <a:chExt cx="1807860" cy="1807860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376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397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40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5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8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402" name="Oval 40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3" name="Oval 40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9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400" name="Oval 39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1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7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388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395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6" name="Oval 39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9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393" name="Oval 392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4" name="Oval 39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0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391" name="Oval 39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2" name="Oval 39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78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37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38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7" name="Oval 38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384" name="Oval 38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5" name="Oval 38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382" name="Oval 38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3" name="Oval 38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09" name="Group 166"/>
            <p:cNvGrpSpPr/>
            <p:nvPr/>
          </p:nvGrpSpPr>
          <p:grpSpPr>
            <a:xfrm rot="20555714" flipH="1">
              <a:off x="3762667" y="528801"/>
              <a:ext cx="1213313" cy="1218593"/>
              <a:chOff x="736597" y="733384"/>
              <a:chExt cx="1807860" cy="1807860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346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367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374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8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372" name="Oval 37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Oval 37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9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370" name="Oval 369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7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358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365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Oval 36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9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363" name="Oval 362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Oval 36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0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361" name="Oval 36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Oval 36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8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34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35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7" name="Oval 35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354" name="Oval 35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Oval 35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5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352" name="Oval 35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3" name="Oval 352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10" name="Double Wave 109"/>
            <p:cNvSpPr/>
            <p:nvPr/>
          </p:nvSpPr>
          <p:spPr>
            <a:xfrm>
              <a:off x="2161695" y="3818384"/>
              <a:ext cx="1837774" cy="207276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 rot="672509" flipV="1">
              <a:off x="2192648" y="1847383"/>
              <a:ext cx="233138" cy="136142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 rot="1677072" flipV="1">
              <a:off x="3658867" y="2008690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 rot="20438730" flipV="1">
              <a:off x="3367445" y="2076762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 rot="2774148" flipV="1">
              <a:off x="2415320" y="2086547"/>
              <a:ext cx="272285" cy="116569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 rot="21203502" flipV="1">
              <a:off x="2256865" y="1998741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 rot="672509" flipV="1">
              <a:off x="3192591" y="1600264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 rot="2578358" flipV="1">
              <a:off x="2958799" y="1513492"/>
              <a:ext cx="233138" cy="136142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20012650" flipV="1">
              <a:off x="1821149" y="2654304"/>
              <a:ext cx="233138" cy="136142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672509" flipV="1">
              <a:off x="1521873" y="2563153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119"/>
            <p:cNvGrpSpPr/>
            <p:nvPr/>
          </p:nvGrpSpPr>
          <p:grpSpPr>
            <a:xfrm rot="18570665">
              <a:off x="1738391" y="2207276"/>
              <a:ext cx="865209" cy="1220754"/>
              <a:chOff x="1151194" y="3505200"/>
              <a:chExt cx="1512355" cy="2133835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312" name="Group 311"/>
              <p:cNvGrpSpPr/>
              <p:nvPr/>
            </p:nvGrpSpPr>
            <p:grpSpPr>
              <a:xfrm>
                <a:off x="1151194" y="3505200"/>
                <a:ext cx="1134806" cy="1524000"/>
                <a:chOff x="1151194" y="3505200"/>
                <a:chExt cx="1134806" cy="1524000"/>
              </a:xfrm>
              <a:grpFill/>
            </p:grpSpPr>
            <p:sp>
              <p:nvSpPr>
                <p:cNvPr id="314" name="Double Wave 313"/>
                <p:cNvSpPr/>
                <p:nvPr/>
              </p:nvSpPr>
              <p:spPr>
                <a:xfrm rot="4009499">
                  <a:off x="1409700" y="4152900"/>
                  <a:ext cx="1524000" cy="228600"/>
                </a:xfrm>
                <a:prstGeom prst="doubleWave">
                  <a:avLst>
                    <a:gd name="adj1" fmla="val 12500"/>
                    <a:gd name="adj2" fmla="val -227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5" name="Group 42"/>
                <p:cNvGrpSpPr/>
                <p:nvPr/>
              </p:nvGrpSpPr>
              <p:grpSpPr>
                <a:xfrm rot="20352302">
                  <a:off x="1151194" y="3720728"/>
                  <a:ext cx="919881" cy="735646"/>
                  <a:chOff x="736597" y="733384"/>
                  <a:chExt cx="1807860" cy="1807860"/>
                </a:xfrm>
                <a:grpFill/>
              </p:grpSpPr>
              <p:grpSp>
                <p:nvGrpSpPr>
                  <p:cNvPr id="316" name="Group 15"/>
                  <p:cNvGrpSpPr/>
                  <p:nvPr/>
                </p:nvGrpSpPr>
                <p:grpSpPr>
                  <a:xfrm rot="20238387">
                    <a:off x="736597" y="881328"/>
                    <a:ext cx="1193804" cy="897916"/>
                    <a:chOff x="1111998" y="1862460"/>
                    <a:chExt cx="2362200" cy="1921930"/>
                  </a:xfrm>
                  <a:grpFill/>
                </p:grpSpPr>
                <p:grpSp>
                  <p:nvGrpSpPr>
                    <p:cNvPr id="337" name="Group 6"/>
                    <p:cNvGrpSpPr/>
                    <p:nvPr/>
                  </p:nvGrpSpPr>
                  <p:grpSpPr>
                    <a:xfrm rot="17802976">
                      <a:off x="1912098" y="1823816"/>
                      <a:ext cx="762000" cy="2362200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44" name="Oval 4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45" name="Oval 5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8" name="Group 9"/>
                    <p:cNvGrpSpPr/>
                    <p:nvPr/>
                  </p:nvGrpSpPr>
                  <p:grpSpPr>
                    <a:xfrm rot="19123498">
                      <a:off x="2501621" y="1862460"/>
                      <a:ext cx="542170" cy="1782007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42" name="Oval 69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43" name="Oval 70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9" name="Group 12"/>
                    <p:cNvGrpSpPr/>
                    <p:nvPr/>
                  </p:nvGrpSpPr>
                  <p:grpSpPr>
                    <a:xfrm rot="15530705">
                      <a:off x="2284581" y="2639655"/>
                      <a:ext cx="405591" cy="1883879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40" name="Oval 339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41" name="Oval 14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17" name="Group 21"/>
                  <p:cNvGrpSpPr/>
                  <p:nvPr/>
                </p:nvGrpSpPr>
                <p:grpSpPr>
                  <a:xfrm rot="2927600">
                    <a:off x="1498597" y="881328"/>
                    <a:ext cx="1193804" cy="897916"/>
                    <a:chOff x="1111998" y="1862460"/>
                    <a:chExt cx="2362200" cy="1921930"/>
                  </a:xfrm>
                  <a:grpFill/>
                </p:grpSpPr>
                <p:grpSp>
                  <p:nvGrpSpPr>
                    <p:cNvPr id="328" name="Group 6"/>
                    <p:cNvGrpSpPr/>
                    <p:nvPr/>
                  </p:nvGrpSpPr>
                  <p:grpSpPr>
                    <a:xfrm rot="17802976">
                      <a:off x="1912098" y="1823816"/>
                      <a:ext cx="762000" cy="2362200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35" name="Oval 4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6" name="Oval 335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29" name="Group 9"/>
                    <p:cNvGrpSpPr/>
                    <p:nvPr/>
                  </p:nvGrpSpPr>
                  <p:grpSpPr>
                    <a:xfrm rot="19123498">
                      <a:off x="2501621" y="1862460"/>
                      <a:ext cx="542170" cy="1782007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33" name="Oval 60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4" name="Oval 61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0" name="Group 12"/>
                    <p:cNvGrpSpPr/>
                    <p:nvPr/>
                  </p:nvGrpSpPr>
                  <p:grpSpPr>
                    <a:xfrm rot="15530705">
                      <a:off x="2284581" y="2639655"/>
                      <a:ext cx="405591" cy="1883879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31" name="Oval 58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2" name="Oval 59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18" name="Group 31"/>
                  <p:cNvGrpSpPr/>
                  <p:nvPr/>
                </p:nvGrpSpPr>
                <p:grpSpPr>
                  <a:xfrm rot="20238387">
                    <a:off x="1346199" y="1643328"/>
                    <a:ext cx="1193804" cy="897916"/>
                    <a:chOff x="1111998" y="1862460"/>
                    <a:chExt cx="2362200" cy="1921930"/>
                  </a:xfrm>
                  <a:grpFill/>
                </p:grpSpPr>
                <p:grpSp>
                  <p:nvGrpSpPr>
                    <p:cNvPr id="319" name="Group 318"/>
                    <p:cNvGrpSpPr/>
                    <p:nvPr/>
                  </p:nvGrpSpPr>
                  <p:grpSpPr>
                    <a:xfrm rot="17802976">
                      <a:off x="1912098" y="1823816"/>
                      <a:ext cx="762000" cy="2362200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26" name="Oval 4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27" name="Oval 326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20" name="Group 9"/>
                    <p:cNvGrpSpPr/>
                    <p:nvPr/>
                  </p:nvGrpSpPr>
                  <p:grpSpPr>
                    <a:xfrm rot="19123498">
                      <a:off x="2501621" y="1862460"/>
                      <a:ext cx="542170" cy="1782007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24" name="Oval 323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25" name="Oval 324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21" name="Group 12"/>
                    <p:cNvGrpSpPr/>
                    <p:nvPr/>
                  </p:nvGrpSpPr>
                  <p:grpSpPr>
                    <a:xfrm rot="15530705">
                      <a:off x="2284581" y="2639655"/>
                      <a:ext cx="405591" cy="1883879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22" name="Oval 49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23" name="Oval 322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sp>
            <p:nvSpPr>
              <p:cNvPr id="313" name="Double Wave 312"/>
              <p:cNvSpPr/>
              <p:nvPr/>
            </p:nvSpPr>
            <p:spPr>
              <a:xfrm rot="5400000">
                <a:off x="1432624" y="4408110"/>
                <a:ext cx="2027601" cy="434249"/>
              </a:xfrm>
              <a:prstGeom prst="doubleWave">
                <a:avLst>
                  <a:gd name="adj1" fmla="val 12500"/>
                  <a:gd name="adj2" fmla="val -227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1" name="Oval 120"/>
            <p:cNvSpPr/>
            <p:nvPr/>
          </p:nvSpPr>
          <p:spPr>
            <a:xfrm rot="17239632">
              <a:off x="2257046" y="2374754"/>
              <a:ext cx="169954" cy="4480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 rot="17239632">
              <a:off x="2666952" y="2740586"/>
              <a:ext cx="169026" cy="3364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22"/>
            <p:cNvGrpSpPr/>
            <p:nvPr/>
          </p:nvGrpSpPr>
          <p:grpSpPr>
            <a:xfrm rot="4178854">
              <a:off x="3197474" y="2799294"/>
              <a:ext cx="865209" cy="1220754"/>
              <a:chOff x="1151194" y="3505200"/>
              <a:chExt cx="1512355" cy="2133835"/>
            </a:xfrm>
          </p:grpSpPr>
          <p:grpSp>
            <p:nvGrpSpPr>
              <p:cNvPr id="278" name="Group 277"/>
              <p:cNvGrpSpPr/>
              <p:nvPr/>
            </p:nvGrpSpPr>
            <p:grpSpPr>
              <a:xfrm>
                <a:off x="1151194" y="3505200"/>
                <a:ext cx="1134806" cy="1524000"/>
                <a:chOff x="1151194" y="3505200"/>
                <a:chExt cx="1134806" cy="1524000"/>
              </a:xfrm>
            </p:grpSpPr>
            <p:sp>
              <p:nvSpPr>
                <p:cNvPr id="280" name="Double Wave 279"/>
                <p:cNvSpPr/>
                <p:nvPr/>
              </p:nvSpPr>
              <p:spPr>
                <a:xfrm rot="4009499">
                  <a:off x="1409700" y="4152900"/>
                  <a:ext cx="1524000" cy="228600"/>
                </a:xfrm>
                <a:prstGeom prst="doubleWave">
                  <a:avLst>
                    <a:gd name="adj1" fmla="val 12500"/>
                    <a:gd name="adj2" fmla="val -227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81" name="Group 42"/>
                <p:cNvGrpSpPr/>
                <p:nvPr/>
              </p:nvGrpSpPr>
              <p:grpSpPr>
                <a:xfrm rot="20352302">
                  <a:off x="1151194" y="3720728"/>
                  <a:ext cx="919881" cy="735646"/>
                  <a:chOff x="736597" y="733384"/>
                  <a:chExt cx="1807860" cy="1807860"/>
                </a:xfrm>
                <a:solidFill>
                  <a:schemeClr val="accent3">
                    <a:lumMod val="60000"/>
                    <a:lumOff val="40000"/>
                  </a:schemeClr>
                </a:solidFill>
              </p:grpSpPr>
              <p:grpSp>
                <p:nvGrpSpPr>
                  <p:cNvPr id="282" name="Group 15"/>
                  <p:cNvGrpSpPr/>
                  <p:nvPr/>
                </p:nvGrpSpPr>
                <p:grpSpPr>
                  <a:xfrm rot="20238387">
                    <a:off x="736597" y="881328"/>
                    <a:ext cx="1193804" cy="897916"/>
                    <a:chOff x="1111998" y="1862460"/>
                    <a:chExt cx="2362200" cy="1921930"/>
                  </a:xfrm>
                  <a:grpFill/>
                </p:grpSpPr>
                <p:grpSp>
                  <p:nvGrpSpPr>
                    <p:cNvPr id="303" name="Group 6"/>
                    <p:cNvGrpSpPr/>
                    <p:nvPr/>
                  </p:nvGrpSpPr>
                  <p:grpSpPr>
                    <a:xfrm rot="17802976">
                      <a:off x="1912098" y="1823816"/>
                      <a:ext cx="762000" cy="2362200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10" name="Oval 4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1" name="Oval 5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04" name="Group 9"/>
                    <p:cNvGrpSpPr/>
                    <p:nvPr/>
                  </p:nvGrpSpPr>
                  <p:grpSpPr>
                    <a:xfrm rot="19123498">
                      <a:off x="2501621" y="1862460"/>
                      <a:ext cx="542170" cy="1782007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08" name="Oval 69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9" name="Oval 70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05" name="Group 12"/>
                    <p:cNvGrpSpPr/>
                    <p:nvPr/>
                  </p:nvGrpSpPr>
                  <p:grpSpPr>
                    <a:xfrm rot="15530705">
                      <a:off x="2284581" y="2639655"/>
                      <a:ext cx="405591" cy="1883879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06" name="Oval 305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7" name="Oval 14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83" name="Group 21"/>
                  <p:cNvGrpSpPr/>
                  <p:nvPr/>
                </p:nvGrpSpPr>
                <p:grpSpPr>
                  <a:xfrm rot="2927600">
                    <a:off x="1498597" y="881328"/>
                    <a:ext cx="1193804" cy="897916"/>
                    <a:chOff x="1111998" y="1862460"/>
                    <a:chExt cx="2362200" cy="1921930"/>
                  </a:xfrm>
                  <a:grpFill/>
                </p:grpSpPr>
                <p:grpSp>
                  <p:nvGrpSpPr>
                    <p:cNvPr id="294" name="Group 6"/>
                    <p:cNvGrpSpPr/>
                    <p:nvPr/>
                  </p:nvGrpSpPr>
                  <p:grpSpPr>
                    <a:xfrm rot="17802976">
                      <a:off x="1912098" y="1823816"/>
                      <a:ext cx="762000" cy="2362200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301" name="Oval 4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2" name="Oval 301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95" name="Group 9"/>
                    <p:cNvGrpSpPr/>
                    <p:nvPr/>
                  </p:nvGrpSpPr>
                  <p:grpSpPr>
                    <a:xfrm rot="19123498">
                      <a:off x="2501621" y="1862460"/>
                      <a:ext cx="542170" cy="1782007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299" name="Oval 60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0" name="Oval 61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96" name="Group 12"/>
                    <p:cNvGrpSpPr/>
                    <p:nvPr/>
                  </p:nvGrpSpPr>
                  <p:grpSpPr>
                    <a:xfrm rot="15530705">
                      <a:off x="2284581" y="2639655"/>
                      <a:ext cx="405591" cy="1883879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297" name="Oval 58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8" name="Oval 59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84" name="Group 31"/>
                  <p:cNvGrpSpPr/>
                  <p:nvPr/>
                </p:nvGrpSpPr>
                <p:grpSpPr>
                  <a:xfrm rot="20238387">
                    <a:off x="1346199" y="1643328"/>
                    <a:ext cx="1193804" cy="897916"/>
                    <a:chOff x="1111998" y="1862460"/>
                    <a:chExt cx="2362200" cy="1921930"/>
                  </a:xfrm>
                  <a:grpFill/>
                </p:grpSpPr>
                <p:grpSp>
                  <p:nvGrpSpPr>
                    <p:cNvPr id="285" name="Group 284"/>
                    <p:cNvGrpSpPr/>
                    <p:nvPr/>
                  </p:nvGrpSpPr>
                  <p:grpSpPr>
                    <a:xfrm rot="17802976">
                      <a:off x="1912098" y="1823816"/>
                      <a:ext cx="762000" cy="2362200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292" name="Oval 4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3" name="Oval 292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86" name="Group 9"/>
                    <p:cNvGrpSpPr/>
                    <p:nvPr/>
                  </p:nvGrpSpPr>
                  <p:grpSpPr>
                    <a:xfrm rot="19123498">
                      <a:off x="2501621" y="1862460"/>
                      <a:ext cx="542170" cy="1782007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290" name="Oval 289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1" name="Oval 290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87" name="Group 12"/>
                    <p:cNvGrpSpPr/>
                    <p:nvPr/>
                  </p:nvGrpSpPr>
                  <p:grpSpPr>
                    <a:xfrm rot="15530705">
                      <a:off x="2284581" y="2639655"/>
                      <a:ext cx="405591" cy="1883879"/>
                      <a:chOff x="1905000" y="1828800"/>
                      <a:chExt cx="762000" cy="2362200"/>
                    </a:xfrm>
                    <a:grpFill/>
                  </p:grpSpPr>
                  <p:sp>
                    <p:nvSpPr>
                      <p:cNvPr id="288" name="Oval 49"/>
                      <p:cNvSpPr/>
                      <p:nvPr/>
                    </p:nvSpPr>
                    <p:spPr>
                      <a:xfrm>
                        <a:off x="1905000" y="1828800"/>
                        <a:ext cx="762000" cy="23622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9" name="Oval 288"/>
                      <p:cNvSpPr/>
                      <p:nvPr/>
                    </p:nvSpPr>
                    <p:spPr>
                      <a:xfrm>
                        <a:off x="2209800" y="1905000"/>
                        <a:ext cx="76200" cy="21336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  <p:sp>
            <p:nvSpPr>
              <p:cNvPr id="279" name="Double Wave 278"/>
              <p:cNvSpPr/>
              <p:nvPr/>
            </p:nvSpPr>
            <p:spPr>
              <a:xfrm rot="5400000">
                <a:off x="1432624" y="4408110"/>
                <a:ext cx="2027601" cy="434249"/>
              </a:xfrm>
              <a:prstGeom prst="doubleWave">
                <a:avLst>
                  <a:gd name="adj1" fmla="val 12500"/>
                  <a:gd name="adj2" fmla="val -227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4" name="Oval 123"/>
            <p:cNvSpPr/>
            <p:nvPr/>
          </p:nvSpPr>
          <p:spPr>
            <a:xfrm rot="17239632">
              <a:off x="3130469" y="3611126"/>
              <a:ext cx="169026" cy="33648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41"/>
            <p:cNvGrpSpPr/>
            <p:nvPr/>
          </p:nvGrpSpPr>
          <p:grpSpPr>
            <a:xfrm rot="10800000">
              <a:off x="3891453" y="2537624"/>
              <a:ext cx="669864" cy="736567"/>
              <a:chOff x="736597" y="733384"/>
              <a:chExt cx="1807860" cy="1807860"/>
            </a:xfrm>
          </p:grpSpPr>
          <p:grpSp>
            <p:nvGrpSpPr>
              <p:cNvPr id="248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6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7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7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74" name="Oval 1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5" name="Oval 1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72" name="Oval 1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3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9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60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67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Oval 3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1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65" name="Oval 2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Oval 2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2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63" name="Oval 2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Oval 2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50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</p:grpSpPr>
            <p:grpSp>
              <p:nvGrpSpPr>
                <p:cNvPr id="25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</p:grpSpPr>
              <p:sp>
                <p:nvSpPr>
                  <p:cNvPr id="25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Oval 4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</p:grpSpPr>
              <p:sp>
                <p:nvSpPr>
                  <p:cNvPr id="256" name="Oval 25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7" name="Oval 3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</p:grpSpPr>
              <p:sp>
                <p:nvSpPr>
                  <p:cNvPr id="254" name="Oval 25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Oval 25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solidFill>
                    <a:srgbClr val="F6ED7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26" name="Group 41"/>
            <p:cNvGrpSpPr/>
            <p:nvPr/>
          </p:nvGrpSpPr>
          <p:grpSpPr>
            <a:xfrm>
              <a:off x="3113125" y="3058730"/>
              <a:ext cx="805191" cy="629451"/>
              <a:chOff x="736597" y="733384"/>
              <a:chExt cx="1807860" cy="1807860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218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23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24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244" name="Oval 10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Oval 11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242" name="Oval 1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19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230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237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" name="Oval 3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1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235" name="Oval 27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6" name="Oval 2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2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233" name="Oval 2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" name="Oval 2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20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22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22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Oval 40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226" name="Oval 22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" name="Oval 3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224" name="Oval 22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5" name="Oval 22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27" name="Oval 126"/>
            <p:cNvSpPr/>
            <p:nvPr/>
          </p:nvSpPr>
          <p:spPr>
            <a:xfrm rot="21203502" flipV="1">
              <a:off x="3868372" y="2695953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 rot="21203502" flipV="1">
              <a:off x="4081279" y="2972166"/>
              <a:ext cx="147368" cy="167921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21203502" flipV="1">
              <a:off x="4168317" y="1097517"/>
              <a:ext cx="233138" cy="136142"/>
            </a:xfrm>
            <a:prstGeom prst="ellipse">
              <a:avLst/>
            </a:prstGeom>
            <a:solidFill>
              <a:srgbClr val="3D1F2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21203502" flipV="1">
              <a:off x="1679960" y="1467048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21203502" flipV="1">
              <a:off x="2686940" y="1005701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21203502" flipV="1">
              <a:off x="2928690" y="901133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 rot="21203502" flipV="1">
              <a:off x="2617795" y="821004"/>
              <a:ext cx="233138" cy="136142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 rot="2774148" flipV="1">
              <a:off x="1878811" y="2117877"/>
              <a:ext cx="199865" cy="13387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 rot="2774148" flipV="1">
              <a:off x="1965218" y="2031452"/>
              <a:ext cx="272285" cy="116569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 rot="2774148" flipV="1">
              <a:off x="1685768" y="2070023"/>
              <a:ext cx="243594" cy="194966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Double Wave 136"/>
            <p:cNvSpPr/>
            <p:nvPr/>
          </p:nvSpPr>
          <p:spPr>
            <a:xfrm rot="9578854">
              <a:off x="1744874" y="4183080"/>
              <a:ext cx="1159978" cy="116462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Double Wave 137"/>
            <p:cNvSpPr/>
            <p:nvPr/>
          </p:nvSpPr>
          <p:spPr>
            <a:xfrm rot="8044627">
              <a:off x="1897274" y="4335480"/>
              <a:ext cx="1159978" cy="116462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Double Wave 138"/>
            <p:cNvSpPr/>
            <p:nvPr/>
          </p:nvSpPr>
          <p:spPr>
            <a:xfrm rot="6576279">
              <a:off x="1883448" y="4605129"/>
              <a:ext cx="1445661" cy="168568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Double Wave 139"/>
            <p:cNvSpPr/>
            <p:nvPr/>
          </p:nvSpPr>
          <p:spPr>
            <a:xfrm rot="13787158">
              <a:off x="3278981" y="4476006"/>
              <a:ext cx="1445661" cy="122442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Double Wave 140"/>
            <p:cNvSpPr/>
            <p:nvPr/>
          </p:nvSpPr>
          <p:spPr>
            <a:xfrm rot="13787158">
              <a:off x="2817750" y="4477385"/>
              <a:ext cx="1445661" cy="122442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Double Wave 141"/>
            <p:cNvSpPr/>
            <p:nvPr/>
          </p:nvSpPr>
          <p:spPr>
            <a:xfrm rot="5400000">
              <a:off x="2344287" y="4628644"/>
              <a:ext cx="1445661" cy="122442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Double Wave 142"/>
            <p:cNvSpPr/>
            <p:nvPr/>
          </p:nvSpPr>
          <p:spPr>
            <a:xfrm rot="14932768">
              <a:off x="3502126" y="4407919"/>
              <a:ext cx="567097" cy="45719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Double Wave 143"/>
            <p:cNvSpPr/>
            <p:nvPr/>
          </p:nvSpPr>
          <p:spPr>
            <a:xfrm rot="14932768">
              <a:off x="3169004" y="4561089"/>
              <a:ext cx="567097" cy="45719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Double Wave 144"/>
            <p:cNvSpPr/>
            <p:nvPr/>
          </p:nvSpPr>
          <p:spPr>
            <a:xfrm rot="18540381">
              <a:off x="2589656" y="4662283"/>
              <a:ext cx="567097" cy="45719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Double Wave 145"/>
            <p:cNvSpPr/>
            <p:nvPr/>
          </p:nvSpPr>
          <p:spPr>
            <a:xfrm rot="14932768">
              <a:off x="2866980" y="5001696"/>
              <a:ext cx="567097" cy="45719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Double Wave 146"/>
            <p:cNvSpPr/>
            <p:nvPr/>
          </p:nvSpPr>
          <p:spPr>
            <a:xfrm rot="14932768">
              <a:off x="2416048" y="5097798"/>
              <a:ext cx="567097" cy="45719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Double Wave 147"/>
            <p:cNvSpPr/>
            <p:nvPr/>
          </p:nvSpPr>
          <p:spPr>
            <a:xfrm rot="18197395">
              <a:off x="1894974" y="4453265"/>
              <a:ext cx="567097" cy="45719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Double Wave 148"/>
            <p:cNvSpPr/>
            <p:nvPr/>
          </p:nvSpPr>
          <p:spPr>
            <a:xfrm>
              <a:off x="2076078" y="3957589"/>
              <a:ext cx="2259023" cy="234242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Double Wave 149"/>
            <p:cNvSpPr/>
            <p:nvPr/>
          </p:nvSpPr>
          <p:spPr>
            <a:xfrm>
              <a:off x="1162260" y="3960295"/>
              <a:ext cx="3957180" cy="309296"/>
            </a:xfrm>
            <a:prstGeom prst="doubleWave">
              <a:avLst>
                <a:gd name="adj1" fmla="val 1250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35"/>
            <p:cNvGrpSpPr/>
            <p:nvPr/>
          </p:nvGrpSpPr>
          <p:grpSpPr>
            <a:xfrm rot="5892673">
              <a:off x="3954789" y="1108709"/>
              <a:ext cx="1365287" cy="1032757"/>
              <a:chOff x="736597" y="733384"/>
              <a:chExt cx="1807860" cy="1807860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188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20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21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214" name="Oval 21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Oval 2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212" name="Oval 21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3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89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200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207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Oval 20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1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205" name="Oval 20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Oval 20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2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203" name="Oval 202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Oval 20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0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19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19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Oval 19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196" name="Oval 19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Oval 19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194" name="Oval 19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52" name="Group 135"/>
            <p:cNvGrpSpPr/>
            <p:nvPr/>
          </p:nvGrpSpPr>
          <p:grpSpPr>
            <a:xfrm rot="8838521">
              <a:off x="4277188" y="1479034"/>
              <a:ext cx="1365287" cy="1032757"/>
              <a:chOff x="736597" y="733384"/>
              <a:chExt cx="1807860" cy="1807860"/>
            </a:xfrm>
            <a:solidFill>
              <a:schemeClr val="accent3">
                <a:lumMod val="60000"/>
                <a:lumOff val="40000"/>
              </a:schemeClr>
            </a:solidFill>
          </p:grpSpPr>
          <p:grpSp>
            <p:nvGrpSpPr>
              <p:cNvPr id="158" name="Group 15"/>
              <p:cNvGrpSpPr/>
              <p:nvPr/>
            </p:nvGrpSpPr>
            <p:grpSpPr>
              <a:xfrm rot="20238387">
                <a:off x="736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179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186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7" name="Oval 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0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184" name="Oval 18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Oval 18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1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182" name="Oval 181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Oval 1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9" name="Group 21"/>
              <p:cNvGrpSpPr/>
              <p:nvPr/>
            </p:nvGrpSpPr>
            <p:grpSpPr>
              <a:xfrm rot="2927600">
                <a:off x="1498597" y="881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170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177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Oval 177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1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175" name="Oval 17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Oval 175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2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173" name="Oval 172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Oval 173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60" name="Group 31"/>
              <p:cNvGrpSpPr/>
              <p:nvPr/>
            </p:nvGrpSpPr>
            <p:grpSpPr>
              <a:xfrm rot="20238387">
                <a:off x="1346199" y="1643328"/>
                <a:ext cx="1193804" cy="897916"/>
                <a:chOff x="1111998" y="1862460"/>
                <a:chExt cx="2362200" cy="1921930"/>
              </a:xfrm>
              <a:grpFill/>
            </p:grpSpPr>
            <p:grpSp>
              <p:nvGrpSpPr>
                <p:cNvPr id="161" name="Group 6"/>
                <p:cNvGrpSpPr/>
                <p:nvPr/>
              </p:nvGrpSpPr>
              <p:grpSpPr>
                <a:xfrm rot="17802976">
                  <a:off x="1912098" y="1823816"/>
                  <a:ext cx="762000" cy="2362200"/>
                  <a:chOff x="1905000" y="1828800"/>
                  <a:chExt cx="762000" cy="2362200"/>
                </a:xfrm>
                <a:grpFill/>
              </p:grpSpPr>
              <p:sp>
                <p:nvSpPr>
                  <p:cNvPr id="168" name="Oval 4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Oval 168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2" name="Group 9"/>
                <p:cNvGrpSpPr/>
                <p:nvPr/>
              </p:nvGrpSpPr>
              <p:grpSpPr>
                <a:xfrm rot="19123498">
                  <a:off x="2501621" y="1862460"/>
                  <a:ext cx="542170" cy="1782007"/>
                  <a:chOff x="1905000" y="1828800"/>
                  <a:chExt cx="762000" cy="2362200"/>
                </a:xfrm>
                <a:grpFill/>
              </p:grpSpPr>
              <p:sp>
                <p:nvSpPr>
                  <p:cNvPr id="166" name="Oval 165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Oval 166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3" name="Group 12"/>
                <p:cNvGrpSpPr/>
                <p:nvPr/>
              </p:nvGrpSpPr>
              <p:grpSpPr>
                <a:xfrm rot="15530705">
                  <a:off x="2284581" y="2639655"/>
                  <a:ext cx="405591" cy="1883879"/>
                  <a:chOff x="1905000" y="1828800"/>
                  <a:chExt cx="762000" cy="2362200"/>
                </a:xfrm>
                <a:grpFill/>
              </p:grpSpPr>
              <p:sp>
                <p:nvSpPr>
                  <p:cNvPr id="164" name="Oval 163"/>
                  <p:cNvSpPr/>
                  <p:nvPr/>
                </p:nvSpPr>
                <p:spPr>
                  <a:xfrm>
                    <a:off x="1905000" y="1828800"/>
                    <a:ext cx="762000" cy="23622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Oval 164"/>
                  <p:cNvSpPr/>
                  <p:nvPr/>
                </p:nvSpPr>
                <p:spPr>
                  <a:xfrm>
                    <a:off x="2209800" y="1905000"/>
                    <a:ext cx="76200" cy="21336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53" name="Oval 152"/>
            <p:cNvSpPr/>
            <p:nvPr/>
          </p:nvSpPr>
          <p:spPr>
            <a:xfrm rot="672509" flipV="1">
              <a:off x="4757757" y="2123211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2578358" flipV="1">
              <a:off x="4523965" y="2036439"/>
              <a:ext cx="233138" cy="136142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21203502" flipV="1">
              <a:off x="4252106" y="1528648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 rot="21203502" flipV="1">
              <a:off x="4493856" y="1424080"/>
              <a:ext cx="233138" cy="136142"/>
            </a:xfrm>
            <a:prstGeom prst="ellipse">
              <a:avLst/>
            </a:prstGeom>
            <a:solidFill>
              <a:srgbClr val="6D37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 rot="21203502" flipV="1">
              <a:off x="4182961" y="1343951"/>
              <a:ext cx="233138" cy="136142"/>
            </a:xfrm>
            <a:prstGeom prst="ellipse">
              <a:avLst/>
            </a:prstGeom>
            <a:solidFill>
              <a:srgbClr val="66343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2" name="Group 621"/>
          <p:cNvGrpSpPr/>
          <p:nvPr/>
        </p:nvGrpSpPr>
        <p:grpSpPr>
          <a:xfrm>
            <a:off x="1831522" y="4020030"/>
            <a:ext cx="1594022" cy="2133835"/>
            <a:chOff x="1151194" y="3505200"/>
            <a:chExt cx="1594022" cy="2133835"/>
          </a:xfrm>
        </p:grpSpPr>
        <p:grpSp>
          <p:nvGrpSpPr>
            <p:cNvPr id="623" name="Group 622"/>
            <p:cNvGrpSpPr/>
            <p:nvPr/>
          </p:nvGrpSpPr>
          <p:grpSpPr>
            <a:xfrm>
              <a:off x="1151194" y="3505200"/>
              <a:ext cx="1134806" cy="1524000"/>
              <a:chOff x="1151194" y="3505200"/>
              <a:chExt cx="1134806" cy="1524000"/>
            </a:xfrm>
          </p:grpSpPr>
          <p:sp>
            <p:nvSpPr>
              <p:cNvPr id="633" name="Double Wave 632"/>
              <p:cNvSpPr/>
              <p:nvPr/>
            </p:nvSpPr>
            <p:spPr>
              <a:xfrm rot="4009499">
                <a:off x="1409700" y="4152900"/>
                <a:ext cx="1524000" cy="228600"/>
              </a:xfrm>
              <a:prstGeom prst="doubleWave">
                <a:avLst>
                  <a:gd name="adj1" fmla="val 12500"/>
                  <a:gd name="adj2" fmla="val -2278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4" name="Group 42"/>
              <p:cNvGrpSpPr/>
              <p:nvPr/>
            </p:nvGrpSpPr>
            <p:grpSpPr>
              <a:xfrm rot="20352302">
                <a:off x="1151194" y="3720728"/>
                <a:ext cx="919881" cy="735646"/>
                <a:chOff x="736597" y="733384"/>
                <a:chExt cx="1807860" cy="1807860"/>
              </a:xfrm>
              <a:solidFill>
                <a:schemeClr val="accent3">
                  <a:lumMod val="60000"/>
                  <a:lumOff val="40000"/>
                </a:schemeClr>
              </a:solidFill>
            </p:grpSpPr>
            <p:grpSp>
              <p:nvGrpSpPr>
                <p:cNvPr id="635" name="Group 15"/>
                <p:cNvGrpSpPr/>
                <p:nvPr/>
              </p:nvGrpSpPr>
              <p:grpSpPr>
                <a:xfrm rot="20238387">
                  <a:off x="736597" y="881328"/>
                  <a:ext cx="1193804" cy="897916"/>
                  <a:chOff x="1111998" y="1862460"/>
                  <a:chExt cx="2362200" cy="1921930"/>
                </a:xfrm>
                <a:grpFill/>
              </p:grpSpPr>
              <p:grpSp>
                <p:nvGrpSpPr>
                  <p:cNvPr id="656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  <a:grpFill/>
                </p:grpSpPr>
                <p:sp>
                  <p:nvSpPr>
                    <p:cNvPr id="663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4" name="Oval 5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57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  <a:grpFill/>
                </p:grpSpPr>
                <p:sp>
                  <p:nvSpPr>
                    <p:cNvPr id="661" name="Oval 6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2" name="Oval 70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58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  <a:grpFill/>
                </p:grpSpPr>
                <p:sp>
                  <p:nvSpPr>
                    <p:cNvPr id="659" name="Oval 658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0" name="Oval 14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36" name="Group 21"/>
                <p:cNvGrpSpPr/>
                <p:nvPr/>
              </p:nvGrpSpPr>
              <p:grpSpPr>
                <a:xfrm rot="2927600">
                  <a:off x="1498597" y="881328"/>
                  <a:ext cx="1193804" cy="897916"/>
                  <a:chOff x="1111998" y="1862460"/>
                  <a:chExt cx="2362200" cy="1921930"/>
                </a:xfrm>
                <a:grpFill/>
              </p:grpSpPr>
              <p:grpSp>
                <p:nvGrpSpPr>
                  <p:cNvPr id="647" name="Group 6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  <a:grpFill/>
                </p:grpSpPr>
                <p:sp>
                  <p:nvSpPr>
                    <p:cNvPr id="654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5" name="Oval 654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48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  <a:grpFill/>
                </p:grpSpPr>
                <p:sp>
                  <p:nvSpPr>
                    <p:cNvPr id="652" name="Oval 60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3" name="Oval 61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49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  <a:grpFill/>
                </p:grpSpPr>
                <p:sp>
                  <p:nvSpPr>
                    <p:cNvPr id="650" name="Oval 58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51" name="Oval 59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37" name="Group 31"/>
                <p:cNvGrpSpPr/>
                <p:nvPr/>
              </p:nvGrpSpPr>
              <p:grpSpPr>
                <a:xfrm rot="20238387">
                  <a:off x="1346199" y="1643328"/>
                  <a:ext cx="1193804" cy="897916"/>
                  <a:chOff x="1111998" y="1862460"/>
                  <a:chExt cx="2362200" cy="1921930"/>
                </a:xfrm>
                <a:grpFill/>
              </p:grpSpPr>
              <p:grpSp>
                <p:nvGrpSpPr>
                  <p:cNvPr id="638" name="Group 637"/>
                  <p:cNvGrpSpPr/>
                  <p:nvPr/>
                </p:nvGrpSpPr>
                <p:grpSpPr>
                  <a:xfrm rot="17802976">
                    <a:off x="1912098" y="1823816"/>
                    <a:ext cx="762000" cy="2362200"/>
                    <a:chOff x="1905000" y="1828800"/>
                    <a:chExt cx="762000" cy="2362200"/>
                  </a:xfrm>
                  <a:grpFill/>
                </p:grpSpPr>
                <p:sp>
                  <p:nvSpPr>
                    <p:cNvPr id="645" name="Oval 4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6" name="Oval 645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39" name="Group 9"/>
                  <p:cNvGrpSpPr/>
                  <p:nvPr/>
                </p:nvGrpSpPr>
                <p:grpSpPr>
                  <a:xfrm rot="19123498">
                    <a:off x="2501621" y="1862460"/>
                    <a:ext cx="542170" cy="1782007"/>
                    <a:chOff x="1905000" y="1828800"/>
                    <a:chExt cx="762000" cy="2362200"/>
                  </a:xfrm>
                  <a:grpFill/>
                </p:grpSpPr>
                <p:sp>
                  <p:nvSpPr>
                    <p:cNvPr id="643" name="Oval 642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4" name="Oval 643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40" name="Group 12"/>
                  <p:cNvGrpSpPr/>
                  <p:nvPr/>
                </p:nvGrpSpPr>
                <p:grpSpPr>
                  <a:xfrm rot="15530705">
                    <a:off x="2284581" y="2639655"/>
                    <a:ext cx="405591" cy="1883879"/>
                    <a:chOff x="1905000" y="1828800"/>
                    <a:chExt cx="762000" cy="2362200"/>
                  </a:xfrm>
                  <a:grpFill/>
                </p:grpSpPr>
                <p:sp>
                  <p:nvSpPr>
                    <p:cNvPr id="641" name="Oval 49"/>
                    <p:cNvSpPr/>
                    <p:nvPr/>
                  </p:nvSpPr>
                  <p:spPr>
                    <a:xfrm>
                      <a:off x="1905000" y="1828800"/>
                      <a:ext cx="762000" cy="23622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2" name="Oval 641"/>
                    <p:cNvSpPr/>
                    <p:nvPr/>
                  </p:nvSpPr>
                  <p:spPr>
                    <a:xfrm>
                      <a:off x="2209800" y="1905000"/>
                      <a:ext cx="76200" cy="2133600"/>
                    </a:xfrm>
                    <a:prstGeom prst="ellipse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624" name="Double Wave 623"/>
            <p:cNvSpPr/>
            <p:nvPr/>
          </p:nvSpPr>
          <p:spPr>
            <a:xfrm rot="5400000">
              <a:off x="1432624" y="4408110"/>
              <a:ext cx="2027601" cy="434249"/>
            </a:xfrm>
            <a:prstGeom prst="doubleWave">
              <a:avLst>
                <a:gd name="adj1" fmla="val 12500"/>
                <a:gd name="adj2" fmla="val -2278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5" name="Group 624"/>
            <p:cNvGrpSpPr/>
            <p:nvPr/>
          </p:nvGrpSpPr>
          <p:grpSpPr>
            <a:xfrm>
              <a:off x="2221926" y="4676385"/>
              <a:ext cx="523290" cy="406613"/>
              <a:chOff x="3121927" y="4227108"/>
              <a:chExt cx="1119312" cy="990569"/>
            </a:xfrm>
          </p:grpSpPr>
          <p:sp>
            <p:nvSpPr>
              <p:cNvPr id="626" name="Rounded Rectangle 625"/>
              <p:cNvSpPr/>
              <p:nvPr/>
            </p:nvSpPr>
            <p:spPr>
              <a:xfrm>
                <a:off x="3124200" y="4317263"/>
                <a:ext cx="1066800" cy="254737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7" name="Rounded Rectangle 626"/>
              <p:cNvSpPr/>
              <p:nvPr/>
            </p:nvSpPr>
            <p:spPr>
              <a:xfrm>
                <a:off x="3137704" y="4562261"/>
                <a:ext cx="1066800" cy="254737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8" name="Rounded Rectangle 627"/>
              <p:cNvSpPr/>
              <p:nvPr/>
            </p:nvSpPr>
            <p:spPr>
              <a:xfrm>
                <a:off x="3137703" y="4805329"/>
                <a:ext cx="1066800" cy="254737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9" name="Double Wave 628"/>
              <p:cNvSpPr/>
              <p:nvPr/>
            </p:nvSpPr>
            <p:spPr>
              <a:xfrm rot="6983622">
                <a:off x="3609475" y="4802467"/>
                <a:ext cx="597504" cy="232916"/>
              </a:xfrm>
              <a:prstGeom prst="doubleWave">
                <a:avLst>
                  <a:gd name="adj1" fmla="val 12500"/>
                  <a:gd name="adj2" fmla="val -227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0" name="Double Wave 629"/>
              <p:cNvSpPr/>
              <p:nvPr/>
            </p:nvSpPr>
            <p:spPr>
              <a:xfrm rot="4685851">
                <a:off x="3842640" y="4761294"/>
                <a:ext cx="597504" cy="199694"/>
              </a:xfrm>
              <a:prstGeom prst="doubleWave">
                <a:avLst>
                  <a:gd name="adj1" fmla="val 12500"/>
                  <a:gd name="adj2" fmla="val -227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1" name="Rounded Rectangle 630"/>
              <p:cNvSpPr/>
              <p:nvPr/>
            </p:nvSpPr>
            <p:spPr>
              <a:xfrm>
                <a:off x="3121927" y="4227108"/>
                <a:ext cx="1069073" cy="194196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2" name="Rounded Rectangle 631"/>
              <p:cNvSpPr/>
              <p:nvPr/>
            </p:nvSpPr>
            <p:spPr>
              <a:xfrm rot="21247812">
                <a:off x="3137703" y="4602102"/>
                <a:ext cx="1066800" cy="254737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5" name="Group 135"/>
          <p:cNvGrpSpPr/>
          <p:nvPr/>
        </p:nvGrpSpPr>
        <p:grpSpPr>
          <a:xfrm rot="5892673">
            <a:off x="7345729" y="5015047"/>
            <a:ext cx="1365287" cy="1032757"/>
            <a:chOff x="736597" y="733384"/>
            <a:chExt cx="1807860" cy="1807860"/>
          </a:xfrm>
          <a:solidFill>
            <a:schemeClr val="accent3">
              <a:lumMod val="60000"/>
              <a:lumOff val="40000"/>
            </a:schemeClr>
          </a:solidFill>
        </p:grpSpPr>
        <p:grpSp>
          <p:nvGrpSpPr>
            <p:cNvPr id="666" name="Group 15"/>
            <p:cNvGrpSpPr/>
            <p:nvPr/>
          </p:nvGrpSpPr>
          <p:grpSpPr>
            <a:xfrm rot="20238387">
              <a:off x="736597" y="881328"/>
              <a:ext cx="1193804" cy="897916"/>
              <a:chOff x="1111998" y="1862460"/>
              <a:chExt cx="2362200" cy="1921930"/>
            </a:xfrm>
            <a:grpFill/>
          </p:grpSpPr>
          <p:grpSp>
            <p:nvGrpSpPr>
              <p:cNvPr id="687" name="Group 6"/>
              <p:cNvGrpSpPr/>
              <p:nvPr/>
            </p:nvGrpSpPr>
            <p:grpSpPr>
              <a:xfrm rot="17802976">
                <a:off x="1912098" y="1823816"/>
                <a:ext cx="762000" cy="2362200"/>
                <a:chOff x="1905000" y="1828800"/>
                <a:chExt cx="762000" cy="2362200"/>
              </a:xfrm>
              <a:grpFill/>
            </p:grpSpPr>
            <p:sp>
              <p:nvSpPr>
                <p:cNvPr id="694" name="Oval 4"/>
                <p:cNvSpPr/>
                <p:nvPr/>
              </p:nvSpPr>
              <p:spPr>
                <a:xfrm>
                  <a:off x="1905000" y="1828800"/>
                  <a:ext cx="762000" cy="2362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5" name="Oval 5"/>
                <p:cNvSpPr/>
                <p:nvPr/>
              </p:nvSpPr>
              <p:spPr>
                <a:xfrm>
                  <a:off x="2209800" y="1905000"/>
                  <a:ext cx="76200" cy="2133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8" name="Group 9"/>
              <p:cNvGrpSpPr/>
              <p:nvPr/>
            </p:nvGrpSpPr>
            <p:grpSpPr>
              <a:xfrm rot="19123498">
                <a:off x="2501621" y="1862460"/>
                <a:ext cx="542170" cy="1782007"/>
                <a:chOff x="1905000" y="1828800"/>
                <a:chExt cx="762000" cy="2362200"/>
              </a:xfrm>
              <a:grpFill/>
            </p:grpSpPr>
            <p:sp>
              <p:nvSpPr>
                <p:cNvPr id="692" name="Oval 691"/>
                <p:cNvSpPr/>
                <p:nvPr/>
              </p:nvSpPr>
              <p:spPr>
                <a:xfrm>
                  <a:off x="1905000" y="1828800"/>
                  <a:ext cx="762000" cy="2362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3" name="Oval 692"/>
                <p:cNvSpPr/>
                <p:nvPr/>
              </p:nvSpPr>
              <p:spPr>
                <a:xfrm>
                  <a:off x="2209800" y="1905000"/>
                  <a:ext cx="76200" cy="2133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9" name="Group 12"/>
              <p:cNvGrpSpPr/>
              <p:nvPr/>
            </p:nvGrpSpPr>
            <p:grpSpPr>
              <a:xfrm rot="15530705">
                <a:off x="2284581" y="2639655"/>
                <a:ext cx="405591" cy="1883879"/>
                <a:chOff x="1905000" y="1828800"/>
                <a:chExt cx="762000" cy="2362200"/>
              </a:xfrm>
              <a:grpFill/>
            </p:grpSpPr>
            <p:sp>
              <p:nvSpPr>
                <p:cNvPr id="690" name="Oval 689"/>
                <p:cNvSpPr/>
                <p:nvPr/>
              </p:nvSpPr>
              <p:spPr>
                <a:xfrm>
                  <a:off x="1905000" y="1828800"/>
                  <a:ext cx="762000" cy="2362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1" name="Oval 14"/>
                <p:cNvSpPr/>
                <p:nvPr/>
              </p:nvSpPr>
              <p:spPr>
                <a:xfrm>
                  <a:off x="2209800" y="1905000"/>
                  <a:ext cx="76200" cy="2133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67" name="Group 21"/>
            <p:cNvGrpSpPr/>
            <p:nvPr/>
          </p:nvGrpSpPr>
          <p:grpSpPr>
            <a:xfrm rot="2927600">
              <a:off x="1498597" y="881328"/>
              <a:ext cx="1193804" cy="897916"/>
              <a:chOff x="1111998" y="1862460"/>
              <a:chExt cx="2362200" cy="1921930"/>
            </a:xfrm>
            <a:grpFill/>
          </p:grpSpPr>
          <p:grpSp>
            <p:nvGrpSpPr>
              <p:cNvPr id="678" name="Group 6"/>
              <p:cNvGrpSpPr/>
              <p:nvPr/>
            </p:nvGrpSpPr>
            <p:grpSpPr>
              <a:xfrm rot="17802976">
                <a:off x="1912098" y="1823816"/>
                <a:ext cx="762000" cy="2362200"/>
                <a:chOff x="1905000" y="1828800"/>
                <a:chExt cx="762000" cy="2362200"/>
              </a:xfrm>
              <a:grpFill/>
            </p:grpSpPr>
            <p:sp>
              <p:nvSpPr>
                <p:cNvPr id="685" name="Oval 4"/>
                <p:cNvSpPr/>
                <p:nvPr/>
              </p:nvSpPr>
              <p:spPr>
                <a:xfrm>
                  <a:off x="1905000" y="1828800"/>
                  <a:ext cx="762000" cy="2362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6" name="Oval 685"/>
                <p:cNvSpPr/>
                <p:nvPr/>
              </p:nvSpPr>
              <p:spPr>
                <a:xfrm>
                  <a:off x="2209800" y="1905000"/>
                  <a:ext cx="76200" cy="2133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79" name="Group 9"/>
              <p:cNvGrpSpPr/>
              <p:nvPr/>
            </p:nvGrpSpPr>
            <p:grpSpPr>
              <a:xfrm rot="19123498">
                <a:off x="2501621" y="1862460"/>
                <a:ext cx="542170" cy="1782007"/>
                <a:chOff x="1905000" y="1828800"/>
                <a:chExt cx="762000" cy="2362200"/>
              </a:xfrm>
              <a:grpFill/>
            </p:grpSpPr>
            <p:sp>
              <p:nvSpPr>
                <p:cNvPr id="683" name="Oval 682"/>
                <p:cNvSpPr/>
                <p:nvPr/>
              </p:nvSpPr>
              <p:spPr>
                <a:xfrm>
                  <a:off x="1905000" y="1828800"/>
                  <a:ext cx="762000" cy="2362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4" name="Oval 683"/>
                <p:cNvSpPr/>
                <p:nvPr/>
              </p:nvSpPr>
              <p:spPr>
                <a:xfrm>
                  <a:off x="2209800" y="1905000"/>
                  <a:ext cx="76200" cy="2133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0" name="Group 12"/>
              <p:cNvGrpSpPr/>
              <p:nvPr/>
            </p:nvGrpSpPr>
            <p:grpSpPr>
              <a:xfrm rot="15530705">
                <a:off x="2284581" y="2639655"/>
                <a:ext cx="405591" cy="1883879"/>
                <a:chOff x="1905000" y="1828800"/>
                <a:chExt cx="762000" cy="2362200"/>
              </a:xfrm>
              <a:grpFill/>
            </p:grpSpPr>
            <p:sp>
              <p:nvSpPr>
                <p:cNvPr id="681" name="Oval 680"/>
                <p:cNvSpPr/>
                <p:nvPr/>
              </p:nvSpPr>
              <p:spPr>
                <a:xfrm>
                  <a:off x="1905000" y="1828800"/>
                  <a:ext cx="762000" cy="2362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2" name="Oval 681"/>
                <p:cNvSpPr/>
                <p:nvPr/>
              </p:nvSpPr>
              <p:spPr>
                <a:xfrm>
                  <a:off x="2209800" y="1905000"/>
                  <a:ext cx="76200" cy="2133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68" name="Group 31"/>
            <p:cNvGrpSpPr/>
            <p:nvPr/>
          </p:nvGrpSpPr>
          <p:grpSpPr>
            <a:xfrm rot="20238387">
              <a:off x="1346199" y="1643328"/>
              <a:ext cx="1193804" cy="897916"/>
              <a:chOff x="1111998" y="1862460"/>
              <a:chExt cx="2362200" cy="1921930"/>
            </a:xfrm>
            <a:grpFill/>
          </p:grpSpPr>
          <p:grpSp>
            <p:nvGrpSpPr>
              <p:cNvPr id="669" name="Group 6"/>
              <p:cNvGrpSpPr/>
              <p:nvPr/>
            </p:nvGrpSpPr>
            <p:grpSpPr>
              <a:xfrm rot="17802976">
                <a:off x="1912098" y="1823816"/>
                <a:ext cx="762000" cy="2362200"/>
                <a:chOff x="1905000" y="1828800"/>
                <a:chExt cx="762000" cy="2362200"/>
              </a:xfrm>
              <a:grpFill/>
            </p:grpSpPr>
            <p:sp>
              <p:nvSpPr>
                <p:cNvPr id="676" name="Oval 4"/>
                <p:cNvSpPr/>
                <p:nvPr/>
              </p:nvSpPr>
              <p:spPr>
                <a:xfrm>
                  <a:off x="1905000" y="1828800"/>
                  <a:ext cx="762000" cy="2362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7" name="Oval 676"/>
                <p:cNvSpPr/>
                <p:nvPr/>
              </p:nvSpPr>
              <p:spPr>
                <a:xfrm>
                  <a:off x="2209800" y="1905000"/>
                  <a:ext cx="76200" cy="2133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70" name="Group 9"/>
              <p:cNvGrpSpPr/>
              <p:nvPr/>
            </p:nvGrpSpPr>
            <p:grpSpPr>
              <a:xfrm rot="19123498">
                <a:off x="2501621" y="1862460"/>
                <a:ext cx="542170" cy="1782007"/>
                <a:chOff x="1905000" y="1828800"/>
                <a:chExt cx="762000" cy="2362200"/>
              </a:xfrm>
              <a:grpFill/>
            </p:grpSpPr>
            <p:sp>
              <p:nvSpPr>
                <p:cNvPr id="674" name="Oval 673"/>
                <p:cNvSpPr/>
                <p:nvPr/>
              </p:nvSpPr>
              <p:spPr>
                <a:xfrm>
                  <a:off x="1905000" y="1828800"/>
                  <a:ext cx="762000" cy="2362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5" name="Oval 674"/>
                <p:cNvSpPr/>
                <p:nvPr/>
              </p:nvSpPr>
              <p:spPr>
                <a:xfrm>
                  <a:off x="2209800" y="1905000"/>
                  <a:ext cx="76200" cy="2133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71" name="Group 12"/>
              <p:cNvGrpSpPr/>
              <p:nvPr/>
            </p:nvGrpSpPr>
            <p:grpSpPr>
              <a:xfrm rot="15530705">
                <a:off x="2284581" y="2639655"/>
                <a:ext cx="405591" cy="1883879"/>
                <a:chOff x="1905000" y="1828800"/>
                <a:chExt cx="762000" cy="2362200"/>
              </a:xfrm>
              <a:grpFill/>
            </p:grpSpPr>
            <p:sp>
              <p:nvSpPr>
                <p:cNvPr id="672" name="Oval 671"/>
                <p:cNvSpPr/>
                <p:nvPr/>
              </p:nvSpPr>
              <p:spPr>
                <a:xfrm>
                  <a:off x="1905000" y="1828800"/>
                  <a:ext cx="762000" cy="23622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3" name="Oval 672"/>
                <p:cNvSpPr/>
                <p:nvPr/>
              </p:nvSpPr>
              <p:spPr>
                <a:xfrm>
                  <a:off x="2209800" y="1905000"/>
                  <a:ext cx="76200" cy="21336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96" name="Group 695"/>
          <p:cNvGrpSpPr/>
          <p:nvPr/>
        </p:nvGrpSpPr>
        <p:grpSpPr>
          <a:xfrm>
            <a:off x="284981" y="4973078"/>
            <a:ext cx="953654" cy="1108892"/>
            <a:chOff x="5867400" y="4495800"/>
            <a:chExt cx="1066800" cy="1466850"/>
          </a:xfrm>
        </p:grpSpPr>
        <p:sp>
          <p:nvSpPr>
            <p:cNvPr id="697" name="Oval 696"/>
            <p:cNvSpPr/>
            <p:nvPr/>
          </p:nvSpPr>
          <p:spPr>
            <a:xfrm rot="2266168" flipV="1">
              <a:off x="6188934" y="4848710"/>
              <a:ext cx="516880" cy="222897"/>
            </a:xfrm>
            <a:prstGeom prst="ellipse">
              <a:avLst/>
            </a:prstGeom>
            <a:solidFill>
              <a:srgbClr val="66343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/>
            <p:cNvSpPr/>
            <p:nvPr/>
          </p:nvSpPr>
          <p:spPr>
            <a:xfrm rot="20012650" flipV="1">
              <a:off x="6204746" y="4979163"/>
              <a:ext cx="522762" cy="268989"/>
            </a:xfrm>
            <a:prstGeom prst="ellipse">
              <a:avLst/>
            </a:prstGeom>
            <a:solidFill>
              <a:srgbClr val="66343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9" name="Group 309"/>
            <p:cNvGrpSpPr/>
            <p:nvPr/>
          </p:nvGrpSpPr>
          <p:grpSpPr>
            <a:xfrm>
              <a:off x="5867400" y="4495800"/>
              <a:ext cx="1066800" cy="1466850"/>
              <a:chOff x="990600" y="533400"/>
              <a:chExt cx="1828800" cy="2514600"/>
            </a:xfrm>
          </p:grpSpPr>
          <p:grpSp>
            <p:nvGrpSpPr>
              <p:cNvPr id="702" name="Group 173"/>
              <p:cNvGrpSpPr/>
              <p:nvPr/>
            </p:nvGrpSpPr>
            <p:grpSpPr>
              <a:xfrm>
                <a:off x="990600" y="1600200"/>
                <a:ext cx="1828800" cy="1447800"/>
                <a:chOff x="1219200" y="2438400"/>
                <a:chExt cx="1447800" cy="914400"/>
              </a:xfrm>
            </p:grpSpPr>
            <p:sp>
              <p:nvSpPr>
                <p:cNvPr id="710" name="Flowchart: Magnetic Disk 709"/>
                <p:cNvSpPr/>
                <p:nvPr/>
              </p:nvSpPr>
              <p:spPr>
                <a:xfrm>
                  <a:off x="1219200" y="2438400"/>
                  <a:ext cx="1447800" cy="914400"/>
                </a:xfrm>
                <a:prstGeom prst="flowChartMagneticDisk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1" name="Group 149"/>
                <p:cNvGrpSpPr/>
                <p:nvPr/>
              </p:nvGrpSpPr>
              <p:grpSpPr>
                <a:xfrm>
                  <a:off x="1219200" y="2514600"/>
                  <a:ext cx="1447800" cy="457200"/>
                  <a:chOff x="1219200" y="2514600"/>
                  <a:chExt cx="1447800" cy="457200"/>
                </a:xfrm>
              </p:grpSpPr>
              <p:sp>
                <p:nvSpPr>
                  <p:cNvPr id="725" name="Oval 724"/>
                  <p:cNvSpPr/>
                  <p:nvPr/>
                </p:nvSpPr>
                <p:spPr>
                  <a:xfrm>
                    <a:off x="1219200" y="2514600"/>
                    <a:ext cx="6096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6" name="Oval 725"/>
                  <p:cNvSpPr/>
                  <p:nvPr/>
                </p:nvSpPr>
                <p:spPr>
                  <a:xfrm>
                    <a:off x="1752600" y="2514600"/>
                    <a:ext cx="6096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7" name="Oval 726"/>
                  <p:cNvSpPr/>
                  <p:nvPr/>
                </p:nvSpPr>
                <p:spPr>
                  <a:xfrm>
                    <a:off x="2286000" y="2514600"/>
                    <a:ext cx="3810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8" name="Oval 727"/>
                  <p:cNvSpPr/>
                  <p:nvPr/>
                </p:nvSpPr>
                <p:spPr>
                  <a:xfrm>
                    <a:off x="1981200" y="2590800"/>
                    <a:ext cx="6096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9" name="Oval 728"/>
                  <p:cNvSpPr/>
                  <p:nvPr/>
                </p:nvSpPr>
                <p:spPr>
                  <a:xfrm>
                    <a:off x="1371600" y="2590800"/>
                    <a:ext cx="6096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0" name="Oval 729"/>
                  <p:cNvSpPr/>
                  <p:nvPr/>
                </p:nvSpPr>
                <p:spPr>
                  <a:xfrm>
                    <a:off x="1219200" y="2667000"/>
                    <a:ext cx="6096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1" name="Oval 730"/>
                  <p:cNvSpPr/>
                  <p:nvPr/>
                </p:nvSpPr>
                <p:spPr>
                  <a:xfrm>
                    <a:off x="1981200" y="2667000"/>
                    <a:ext cx="6096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2" name="Oval 731"/>
                  <p:cNvSpPr/>
                  <p:nvPr/>
                </p:nvSpPr>
                <p:spPr>
                  <a:xfrm>
                    <a:off x="1524000" y="2743200"/>
                    <a:ext cx="6096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3" name="Oval 732"/>
                  <p:cNvSpPr/>
                  <p:nvPr/>
                </p:nvSpPr>
                <p:spPr>
                  <a:xfrm>
                    <a:off x="2133600" y="2743200"/>
                    <a:ext cx="5334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4" name="Oval 733"/>
                  <p:cNvSpPr/>
                  <p:nvPr/>
                </p:nvSpPr>
                <p:spPr>
                  <a:xfrm>
                    <a:off x="1295400" y="2743200"/>
                    <a:ext cx="3048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5" name="Oval 734"/>
                  <p:cNvSpPr/>
                  <p:nvPr/>
                </p:nvSpPr>
                <p:spPr>
                  <a:xfrm>
                    <a:off x="1295400" y="2819400"/>
                    <a:ext cx="6096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6" name="Oval 735"/>
                  <p:cNvSpPr/>
                  <p:nvPr/>
                </p:nvSpPr>
                <p:spPr>
                  <a:xfrm>
                    <a:off x="1905000" y="2819400"/>
                    <a:ext cx="6096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7" name="Oval 736"/>
                  <p:cNvSpPr/>
                  <p:nvPr/>
                </p:nvSpPr>
                <p:spPr>
                  <a:xfrm>
                    <a:off x="1600200" y="2895600"/>
                    <a:ext cx="6096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8" name="Oval 737"/>
                  <p:cNvSpPr/>
                  <p:nvPr/>
                </p:nvSpPr>
                <p:spPr>
                  <a:xfrm>
                    <a:off x="1219200" y="2895600"/>
                    <a:ext cx="3810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9" name="Oval 738"/>
                  <p:cNvSpPr/>
                  <p:nvPr/>
                </p:nvSpPr>
                <p:spPr>
                  <a:xfrm>
                    <a:off x="2209800" y="2895600"/>
                    <a:ext cx="457200" cy="76200"/>
                  </a:xfrm>
                  <a:prstGeom prst="ellipse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12" name="Oval 711"/>
                <p:cNvSpPr/>
                <p:nvPr/>
              </p:nvSpPr>
              <p:spPr>
                <a:xfrm>
                  <a:off x="1219200" y="2895600"/>
                  <a:ext cx="6096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3" name="Oval 712"/>
                <p:cNvSpPr/>
                <p:nvPr/>
              </p:nvSpPr>
              <p:spPr>
                <a:xfrm>
                  <a:off x="1752600" y="2895600"/>
                  <a:ext cx="6096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4" name="Oval 713"/>
                <p:cNvSpPr/>
                <p:nvPr/>
              </p:nvSpPr>
              <p:spPr>
                <a:xfrm>
                  <a:off x="2286000" y="2895600"/>
                  <a:ext cx="3810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5" name="Oval 714"/>
                <p:cNvSpPr/>
                <p:nvPr/>
              </p:nvSpPr>
              <p:spPr>
                <a:xfrm>
                  <a:off x="1981200" y="2971800"/>
                  <a:ext cx="6096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6" name="Oval 715"/>
                <p:cNvSpPr/>
                <p:nvPr/>
              </p:nvSpPr>
              <p:spPr>
                <a:xfrm>
                  <a:off x="1371600" y="2971800"/>
                  <a:ext cx="6096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7" name="Oval 716"/>
                <p:cNvSpPr/>
                <p:nvPr/>
              </p:nvSpPr>
              <p:spPr>
                <a:xfrm>
                  <a:off x="1219200" y="3048000"/>
                  <a:ext cx="6096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8" name="Oval 717"/>
                <p:cNvSpPr/>
                <p:nvPr/>
              </p:nvSpPr>
              <p:spPr>
                <a:xfrm>
                  <a:off x="1981200" y="3048000"/>
                  <a:ext cx="6096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9" name="Oval 718"/>
                <p:cNvSpPr/>
                <p:nvPr/>
              </p:nvSpPr>
              <p:spPr>
                <a:xfrm>
                  <a:off x="1524000" y="3124200"/>
                  <a:ext cx="6096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0" name="Oval 719"/>
                <p:cNvSpPr/>
                <p:nvPr/>
              </p:nvSpPr>
              <p:spPr>
                <a:xfrm>
                  <a:off x="2133600" y="3124200"/>
                  <a:ext cx="5334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1" name="Oval 720"/>
                <p:cNvSpPr/>
                <p:nvPr/>
              </p:nvSpPr>
              <p:spPr>
                <a:xfrm>
                  <a:off x="1295400" y="3124200"/>
                  <a:ext cx="3048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2" name="Oval 721"/>
                <p:cNvSpPr/>
                <p:nvPr/>
              </p:nvSpPr>
              <p:spPr>
                <a:xfrm>
                  <a:off x="1295400" y="3200400"/>
                  <a:ext cx="6096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3" name="Oval 722"/>
                <p:cNvSpPr/>
                <p:nvPr/>
              </p:nvSpPr>
              <p:spPr>
                <a:xfrm>
                  <a:off x="1905000" y="3200400"/>
                  <a:ext cx="6096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4" name="Oval 723"/>
                <p:cNvSpPr/>
                <p:nvPr/>
              </p:nvSpPr>
              <p:spPr>
                <a:xfrm>
                  <a:off x="1600200" y="3276600"/>
                  <a:ext cx="609600" cy="76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3" name="Group 172"/>
              <p:cNvGrpSpPr/>
              <p:nvPr/>
            </p:nvGrpSpPr>
            <p:grpSpPr>
              <a:xfrm>
                <a:off x="1143000" y="533400"/>
                <a:ext cx="1546003" cy="1288418"/>
                <a:chOff x="1197197" y="944465"/>
                <a:chExt cx="1546003" cy="1288418"/>
              </a:xfrm>
            </p:grpSpPr>
            <p:sp>
              <p:nvSpPr>
                <p:cNvPr id="704" name="Oval 703"/>
                <p:cNvSpPr/>
                <p:nvPr/>
              </p:nvSpPr>
              <p:spPr>
                <a:xfrm rot="16845248">
                  <a:off x="1044797" y="1775683"/>
                  <a:ext cx="609600" cy="3048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5" name="Oval 704"/>
                <p:cNvSpPr/>
                <p:nvPr/>
              </p:nvSpPr>
              <p:spPr>
                <a:xfrm rot="17962015">
                  <a:off x="1120490" y="1407169"/>
                  <a:ext cx="609600" cy="3048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6" name="Oval 705"/>
                <p:cNvSpPr/>
                <p:nvPr/>
              </p:nvSpPr>
              <p:spPr>
                <a:xfrm rot="18757193">
                  <a:off x="1349090" y="1102370"/>
                  <a:ext cx="609600" cy="3048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7" name="Oval 706"/>
                <p:cNvSpPr/>
                <p:nvPr/>
              </p:nvSpPr>
              <p:spPr>
                <a:xfrm rot="348502">
                  <a:off x="1766458" y="944465"/>
                  <a:ext cx="609600" cy="3048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8" name="Oval 707"/>
                <p:cNvSpPr/>
                <p:nvPr/>
              </p:nvSpPr>
              <p:spPr>
                <a:xfrm rot="14525763">
                  <a:off x="2174107" y="1260032"/>
                  <a:ext cx="609600" cy="286202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9" name="Oval 708"/>
                <p:cNvSpPr/>
                <p:nvPr/>
              </p:nvSpPr>
              <p:spPr>
                <a:xfrm rot="16200000">
                  <a:off x="2286000" y="1676400"/>
                  <a:ext cx="609600" cy="3048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00" name="Oval 699"/>
            <p:cNvSpPr/>
            <p:nvPr/>
          </p:nvSpPr>
          <p:spPr>
            <a:xfrm rot="672509" flipV="1">
              <a:off x="6112734" y="5001108"/>
              <a:ext cx="516880" cy="222897"/>
            </a:xfrm>
            <a:prstGeom prst="ellipse">
              <a:avLst/>
            </a:prstGeom>
            <a:solidFill>
              <a:srgbClr val="66343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Oval 700"/>
            <p:cNvSpPr/>
            <p:nvPr/>
          </p:nvSpPr>
          <p:spPr>
            <a:xfrm rot="20012650" flipV="1">
              <a:off x="5899946" y="5131562"/>
              <a:ext cx="522762" cy="268989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12</Words>
  <Application>Microsoft Office PowerPoint</Application>
  <PresentationFormat>On-screen Show (4:3)</PresentationFormat>
  <Paragraphs>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lynda blau</cp:lastModifiedBy>
  <cp:revision>101</cp:revision>
  <dcterms:created xsi:type="dcterms:W3CDTF">2012-02-01T02:11:01Z</dcterms:created>
  <dcterms:modified xsi:type="dcterms:W3CDTF">2016-05-14T14:28:56Z</dcterms:modified>
</cp:coreProperties>
</file>