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3"/>
  </p:notesMasterIdLst>
  <p:sldIdLst>
    <p:sldId id="256" r:id="rId2"/>
    <p:sldId id="477" r:id="rId3"/>
    <p:sldId id="398" r:id="rId4"/>
    <p:sldId id="428" r:id="rId5"/>
    <p:sldId id="449" r:id="rId6"/>
    <p:sldId id="471" r:id="rId7"/>
    <p:sldId id="469" r:id="rId8"/>
    <p:sldId id="431" r:id="rId9"/>
    <p:sldId id="447" r:id="rId10"/>
    <p:sldId id="451" r:id="rId11"/>
    <p:sldId id="475" r:id="rId12"/>
    <p:sldId id="463" r:id="rId13"/>
    <p:sldId id="418" r:id="rId14"/>
    <p:sldId id="425" r:id="rId15"/>
    <p:sldId id="348" r:id="rId16"/>
    <p:sldId id="440" r:id="rId17"/>
    <p:sldId id="422" r:id="rId18"/>
    <p:sldId id="376" r:id="rId19"/>
    <p:sldId id="459" r:id="rId20"/>
    <p:sldId id="460" r:id="rId21"/>
    <p:sldId id="379" r:id="rId22"/>
    <p:sldId id="417" r:id="rId23"/>
    <p:sldId id="396" r:id="rId24"/>
    <p:sldId id="416" r:id="rId25"/>
    <p:sldId id="438" r:id="rId26"/>
    <p:sldId id="405" r:id="rId27"/>
    <p:sldId id="380" r:id="rId28"/>
    <p:sldId id="378" r:id="rId29"/>
    <p:sldId id="406" r:id="rId30"/>
    <p:sldId id="415" r:id="rId31"/>
    <p:sldId id="391" r:id="rId32"/>
    <p:sldId id="402" r:id="rId33"/>
    <p:sldId id="369" r:id="rId34"/>
    <p:sldId id="404" r:id="rId35"/>
    <p:sldId id="424" r:id="rId36"/>
    <p:sldId id="344" r:id="rId37"/>
    <p:sldId id="467" r:id="rId38"/>
    <p:sldId id="383" r:id="rId39"/>
    <p:sldId id="346" r:id="rId40"/>
    <p:sldId id="384" r:id="rId41"/>
    <p:sldId id="385" r:id="rId42"/>
    <p:sldId id="389" r:id="rId43"/>
    <p:sldId id="387" r:id="rId44"/>
    <p:sldId id="363" r:id="rId45"/>
    <p:sldId id="366" r:id="rId46"/>
    <p:sldId id="347" r:id="rId47"/>
    <p:sldId id="287" r:id="rId48"/>
    <p:sldId id="361" r:id="rId49"/>
    <p:sldId id="375" r:id="rId50"/>
    <p:sldId id="413" r:id="rId51"/>
    <p:sldId id="357" r:id="rId52"/>
    <p:sldId id="345" r:id="rId53"/>
    <p:sldId id="322" r:id="rId54"/>
    <p:sldId id="392" r:id="rId55"/>
    <p:sldId id="409" r:id="rId56"/>
    <p:sldId id="411" r:id="rId57"/>
    <p:sldId id="410" r:id="rId58"/>
    <p:sldId id="323" r:id="rId59"/>
    <p:sldId id="360" r:id="rId60"/>
    <p:sldId id="359" r:id="rId61"/>
    <p:sldId id="388" r:id="rId62"/>
    <p:sldId id="328" r:id="rId63"/>
    <p:sldId id="421" r:id="rId64"/>
    <p:sldId id="443" r:id="rId65"/>
    <p:sldId id="339" r:id="rId66"/>
    <p:sldId id="342" r:id="rId67"/>
    <p:sldId id="356" r:id="rId68"/>
    <p:sldId id="371" r:id="rId69"/>
    <p:sldId id="439" r:id="rId70"/>
    <p:sldId id="372" r:id="rId71"/>
    <p:sldId id="288" r:id="rId72"/>
    <p:sldId id="314" r:id="rId73"/>
    <p:sldId id="315" r:id="rId74"/>
    <p:sldId id="397" r:id="rId75"/>
    <p:sldId id="419" r:id="rId76"/>
    <p:sldId id="429" r:id="rId77"/>
    <p:sldId id="290" r:id="rId78"/>
    <p:sldId id="305" r:id="rId79"/>
    <p:sldId id="306" r:id="rId80"/>
    <p:sldId id="458" r:id="rId81"/>
    <p:sldId id="466" r:id="rId82"/>
    <p:sldId id="400" r:id="rId83"/>
    <p:sldId id="307" r:id="rId84"/>
    <p:sldId id="337" r:id="rId85"/>
    <p:sldId id="292" r:id="rId86"/>
    <p:sldId id="293" r:id="rId87"/>
    <p:sldId id="374" r:id="rId88"/>
    <p:sldId id="286" r:id="rId89"/>
    <p:sldId id="341" r:id="rId90"/>
    <p:sldId id="308" r:id="rId91"/>
    <p:sldId id="420" r:id="rId92"/>
    <p:sldId id="390" r:id="rId93"/>
    <p:sldId id="309" r:id="rId94"/>
    <p:sldId id="310" r:id="rId95"/>
    <p:sldId id="414" r:id="rId96"/>
    <p:sldId id="373" r:id="rId97"/>
    <p:sldId id="408" r:id="rId98"/>
    <p:sldId id="326" r:id="rId99"/>
    <p:sldId id="353" r:id="rId100"/>
    <p:sldId id="296" r:id="rId101"/>
    <p:sldId id="311" r:id="rId102"/>
    <p:sldId id="298" r:id="rId103"/>
    <p:sldId id="299" r:id="rId104"/>
    <p:sldId id="300" r:id="rId105"/>
    <p:sldId id="303" r:id="rId106"/>
    <p:sldId id="331" r:id="rId107"/>
    <p:sldId id="304" r:id="rId108"/>
    <p:sldId id="351" r:id="rId109"/>
    <p:sldId id="281" r:id="rId110"/>
    <p:sldId id="278" r:id="rId111"/>
    <p:sldId id="393" r:id="rId112"/>
    <p:sldId id="340" r:id="rId113"/>
    <p:sldId id="468" r:id="rId114"/>
    <p:sldId id="270" r:id="rId115"/>
    <p:sldId id="297" r:id="rId116"/>
    <p:sldId id="274" r:id="rId117"/>
    <p:sldId id="258" r:id="rId118"/>
    <p:sldId id="283" r:id="rId119"/>
    <p:sldId id="343" r:id="rId120"/>
    <p:sldId id="412" r:id="rId121"/>
    <p:sldId id="257" r:id="rId122"/>
    <p:sldId id="275" r:id="rId123"/>
    <p:sldId id="358" r:id="rId124"/>
    <p:sldId id="276" r:id="rId125"/>
    <p:sldId id="352" r:id="rId126"/>
    <p:sldId id="269" r:id="rId127"/>
    <p:sldId id="263" r:id="rId128"/>
    <p:sldId id="264" r:id="rId129"/>
    <p:sldId id="265" r:id="rId130"/>
    <p:sldId id="364" r:id="rId131"/>
    <p:sldId id="266" r:id="rId132"/>
    <p:sldId id="271" r:id="rId133"/>
    <p:sldId id="267" r:id="rId134"/>
    <p:sldId id="354" r:id="rId135"/>
    <p:sldId id="268" r:id="rId136"/>
    <p:sldId id="382" r:id="rId137"/>
    <p:sldId id="316" r:id="rId138"/>
    <p:sldId id="349" r:id="rId139"/>
    <p:sldId id="336" r:id="rId140"/>
    <p:sldId id="317" r:id="rId141"/>
    <p:sldId id="407" r:id="rId142"/>
    <p:sldId id="338" r:id="rId143"/>
    <p:sldId id="362" r:id="rId144"/>
    <p:sldId id="318" r:id="rId145"/>
    <p:sldId id="319" r:id="rId146"/>
    <p:sldId id="427" r:id="rId147"/>
    <p:sldId id="437" r:id="rId148"/>
    <p:sldId id="462" r:id="rId149"/>
    <p:sldId id="442" r:id="rId150"/>
    <p:sldId id="446" r:id="rId151"/>
    <p:sldId id="450" r:id="rId152"/>
    <p:sldId id="457" r:id="rId153"/>
    <p:sldId id="399" r:id="rId154"/>
    <p:sldId id="320" r:id="rId155"/>
    <p:sldId id="478" r:id="rId156"/>
    <p:sldId id="423" r:id="rId157"/>
    <p:sldId id="321" r:id="rId158"/>
    <p:sldId id="324" r:id="rId159"/>
    <p:sldId id="365" r:id="rId160"/>
    <p:sldId id="325" r:id="rId161"/>
    <p:sldId id="432" r:id="rId162"/>
    <p:sldId id="289" r:id="rId163"/>
    <p:sldId id="327" r:id="rId164"/>
    <p:sldId id="436" r:id="rId165"/>
    <p:sldId id="433" r:id="rId166"/>
    <p:sldId id="333" r:id="rId167"/>
    <p:sldId id="448" r:id="rId168"/>
    <p:sldId id="334" r:id="rId169"/>
    <p:sldId id="335" r:id="rId170"/>
    <p:sldId id="377" r:id="rId171"/>
    <p:sldId id="367" r:id="rId1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650A"/>
    <a:srgbClr val="E0C788"/>
    <a:srgbClr val="793905"/>
    <a:srgbClr val="FFFFFF"/>
    <a:srgbClr val="D2AF56"/>
    <a:srgbClr val="DE9F70"/>
    <a:srgbClr val="812769"/>
    <a:srgbClr val="441918"/>
    <a:srgbClr val="B85808"/>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p:cViewPr varScale="1">
        <p:scale>
          <a:sx n="116" d="100"/>
          <a:sy n="116" d="100"/>
        </p:scale>
        <p:origin x="73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God</c:v>
                </c:pt>
                <c:pt idx="1">
                  <c:v>me</c:v>
                </c:pt>
              </c:strCache>
            </c:strRef>
          </c:cat>
          <c:val>
            <c:numRef>
              <c:f>Sheet1!$B$2:$B$5</c:f>
              <c:numCache>
                <c:formatCode>General</c:formatCode>
                <c:ptCount val="4"/>
                <c:pt idx="0">
                  <c:v>9</c:v>
                </c:pt>
                <c:pt idx="1">
                  <c:v>1</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drawings/drawing1.xml><?xml version="1.0" encoding="utf-8"?>
<c:userShapes xmlns:c="http://schemas.openxmlformats.org/drawingml/2006/chart">
  <cdr:relSizeAnchor xmlns:cdr="http://schemas.openxmlformats.org/drawingml/2006/chartDrawing">
    <cdr:from>
      <cdr:x>0.26495</cdr:x>
      <cdr:y>0.07216</cdr:y>
    </cdr:from>
    <cdr:to>
      <cdr:x>0.80317</cdr:x>
      <cdr:y>0.65252</cdr:y>
    </cdr:to>
    <cdr:grpSp>
      <cdr:nvGrpSpPr>
        <cdr:cNvPr id="4" name="Group 3"/>
        <cdr:cNvGrpSpPr/>
      </cdr:nvGrpSpPr>
      <cdr:grpSpPr>
        <a:xfrm xmlns:a="http://schemas.openxmlformats.org/drawingml/2006/main">
          <a:off x="1615151" y="293246"/>
          <a:ext cx="3280954" cy="2358599"/>
          <a:chOff x="1615151" y="293246"/>
          <a:chExt cx="3280954" cy="2358599"/>
        </a:xfrm>
      </cdr:grpSpPr>
      <cdr:sp macro="" textlink="">
        <cdr:nvSpPr>
          <cdr:cNvPr id="2" name="TextBox 1"/>
          <cdr:cNvSpPr txBox="1"/>
        </cdr:nvSpPr>
        <cdr:spPr>
          <a:xfrm xmlns:a="http://schemas.openxmlformats.org/drawingml/2006/main">
            <a:off x="1615151" y="2147224"/>
            <a:ext cx="3280954" cy="5046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dirty="0" smtClean="0">
                <a:solidFill>
                  <a:schemeClr val="bg1"/>
                </a:solidFill>
              </a:rPr>
              <a:t>Jesus</a:t>
            </a:r>
            <a:endParaRPr lang="en-US" sz="3200" dirty="0">
              <a:solidFill>
                <a:schemeClr val="bg1"/>
              </a:solidFill>
            </a:endParaRPr>
          </a:p>
        </cdr:txBody>
      </cdr:sp>
      <cdr:sp macro="" textlink="">
        <cdr:nvSpPr>
          <cdr:cNvPr id="3" name="TextBox 1"/>
          <cdr:cNvSpPr txBox="1"/>
        </cdr:nvSpPr>
        <cdr:spPr>
          <a:xfrm xmlns:a="http://schemas.openxmlformats.org/drawingml/2006/main">
            <a:off x="2209450" y="293246"/>
            <a:ext cx="1524000" cy="5046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smtClean="0">
                <a:solidFill>
                  <a:schemeClr val="bg1"/>
                </a:solidFill>
              </a:rPr>
              <a:t>Me</a:t>
            </a:r>
            <a:endParaRPr lang="en-US" sz="3200" dirty="0">
              <a:solidFill>
                <a:schemeClr val="bg1"/>
              </a:solidFill>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7B305-9B9D-4E4E-886F-F94A3354190C}" type="datetimeFigureOut">
              <a:rPr lang="en-US" smtClean="0"/>
              <a:pPr/>
              <a:t>6/14/2016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3CA1B-324E-42F9-9C07-B159BA0D45D8}" type="slidenum">
              <a:rPr lang="en-US" smtClean="0"/>
              <a:pPr/>
              <a:t>‹#›</a:t>
            </a:fld>
            <a:endParaRPr lang="en-US"/>
          </a:p>
        </p:txBody>
      </p:sp>
    </p:spTree>
    <p:extLst>
      <p:ext uri="{BB962C8B-B14F-4D97-AF65-F5344CB8AC3E}">
        <p14:creationId xmlns:p14="http://schemas.microsoft.com/office/powerpoint/2010/main" val="3934496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3CA1B-324E-42F9-9C07-B159BA0D45D8}" type="slidenum">
              <a:rPr lang="en-US" smtClean="0"/>
              <a:pPr/>
              <a:t>30</a:t>
            </a:fld>
            <a:endParaRPr lang="en-US"/>
          </a:p>
        </p:txBody>
      </p:sp>
    </p:spTree>
    <p:extLst>
      <p:ext uri="{BB962C8B-B14F-4D97-AF65-F5344CB8AC3E}">
        <p14:creationId xmlns:p14="http://schemas.microsoft.com/office/powerpoint/2010/main" val="376439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93CA1B-324E-42F9-9C07-B159BA0D45D8}" type="slidenum">
              <a:rPr lang="en-US" smtClean="0"/>
              <a:pPr/>
              <a:t>42</a:t>
            </a:fld>
            <a:endParaRPr lang="en-US"/>
          </a:p>
        </p:txBody>
      </p:sp>
    </p:spTree>
    <p:extLst>
      <p:ext uri="{BB962C8B-B14F-4D97-AF65-F5344CB8AC3E}">
        <p14:creationId xmlns:p14="http://schemas.microsoft.com/office/powerpoint/2010/main" val="63275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3CA1B-324E-42F9-9C07-B159BA0D45D8}" type="slidenum">
              <a:rPr lang="en-US" smtClean="0"/>
              <a:pPr/>
              <a:t>138</a:t>
            </a:fld>
            <a:endParaRPr lang="en-US"/>
          </a:p>
        </p:txBody>
      </p:sp>
    </p:spTree>
    <p:extLst>
      <p:ext uri="{BB962C8B-B14F-4D97-AF65-F5344CB8AC3E}">
        <p14:creationId xmlns:p14="http://schemas.microsoft.com/office/powerpoint/2010/main" val="359330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3CA1B-324E-42F9-9C07-B159BA0D45D8}" type="slidenum">
              <a:rPr lang="en-US" smtClean="0"/>
              <a:pPr/>
              <a:t>146</a:t>
            </a:fld>
            <a:endParaRPr lang="en-US"/>
          </a:p>
        </p:txBody>
      </p:sp>
    </p:spTree>
    <p:extLst>
      <p:ext uri="{BB962C8B-B14F-4D97-AF65-F5344CB8AC3E}">
        <p14:creationId xmlns:p14="http://schemas.microsoft.com/office/powerpoint/2010/main" val="80343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33A013-A9F7-4A22-8FB9-460136BD7AB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3A013-A9F7-4A22-8FB9-460136BD7AB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3A013-A9F7-4A22-8FB9-460136BD7AB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3A013-A9F7-4A22-8FB9-460136BD7AB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33A013-A9F7-4A22-8FB9-460136BD7AB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33A013-A9F7-4A22-8FB9-460136BD7AB9}"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33A013-A9F7-4A22-8FB9-460136BD7AB9}" type="datetimeFigureOut">
              <a:rPr lang="en-US" smtClean="0"/>
              <a:pPr/>
              <a:t>6/14/2016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33A013-A9F7-4A22-8FB9-460136BD7AB9}" type="datetimeFigureOut">
              <a:rPr lang="en-US" smtClean="0"/>
              <a:pPr/>
              <a:t>6/14/2016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3A013-A9F7-4A22-8FB9-460136BD7AB9}" type="datetimeFigureOut">
              <a:rPr lang="en-US" smtClean="0"/>
              <a:pPr/>
              <a:t>6/14/2016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3A013-A9F7-4A22-8FB9-460136BD7AB9}"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3A013-A9F7-4A22-8FB9-460136BD7AB9}"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8254-CF2E-44C6-B0AC-73848B9B1B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3A013-A9F7-4A22-8FB9-460136BD7AB9}" type="datetimeFigureOut">
              <a:rPr lang="en-US" smtClean="0"/>
              <a:pPr/>
              <a:t>6/14/2016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38254-CF2E-44C6-B0AC-73848B9B1BB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gif"/><Relationship Id="rId7" Type="http://schemas.openxmlformats.org/officeDocument/2006/relationships/image" Target="../media/image50.gif"/><Relationship Id="rId2" Type="http://schemas.openxmlformats.org/officeDocument/2006/relationships/image" Target="../media/image45.gif"/><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gif"/><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s>
</file>

<file path=ppt/slides/_rels/slide10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 Id="rId5" Type="http://schemas.openxmlformats.org/officeDocument/2006/relationships/image" Target="../media/image57.gif"/><Relationship Id="rId4" Type="http://schemas.openxmlformats.org/officeDocument/2006/relationships/image" Target="../media/image56.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1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slideLayout" Target="../slideLayouts/slideLayout7.xml"/><Relationship Id="rId6" Type="http://schemas.openxmlformats.org/officeDocument/2006/relationships/image" Target="../media/image150.wmf"/><Relationship Id="rId5" Type="http://schemas.openxmlformats.org/officeDocument/2006/relationships/image" Target="../media/image98.jpeg"/><Relationship Id="rId4" Type="http://schemas.openxmlformats.org/officeDocument/2006/relationships/image" Target="../media/image149.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2.wmf"/><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3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1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hyperlink" Target="https://www.jewishvirtuallibrary.org/jsource/biography/dan.html" TargetMode="External"/><Relationship Id="rId13" Type="http://schemas.openxmlformats.org/officeDocument/2006/relationships/hyperlink" Target="https://www.jewishvirtuallibrary.org/jsource/biography/menassah.html" TargetMode="External"/><Relationship Id="rId3" Type="http://schemas.openxmlformats.org/officeDocument/2006/relationships/hyperlink" Target="https://www.jewishvirtuallibrary.org/jsource/biography/simeon.html" TargetMode="External"/><Relationship Id="rId7" Type="http://schemas.openxmlformats.org/officeDocument/2006/relationships/hyperlink" Target="https://www.jewishvirtuallibrary.org/jsource/biography/benjamin1.html" TargetMode="External"/><Relationship Id="rId12" Type="http://schemas.openxmlformats.org/officeDocument/2006/relationships/hyperlink" Target="https://www.jewishvirtuallibrary.org/jsource/biography/ephraim.html" TargetMode="External"/><Relationship Id="rId2" Type="http://schemas.openxmlformats.org/officeDocument/2006/relationships/hyperlink" Target="https://www.jewishvirtuallibrary.org/jsource/biography/Reuven.html" TargetMode="External"/><Relationship Id="rId1" Type="http://schemas.openxmlformats.org/officeDocument/2006/relationships/slideLayout" Target="../slideLayouts/slideLayout7.xml"/><Relationship Id="rId6" Type="http://schemas.openxmlformats.org/officeDocument/2006/relationships/hyperlink" Target="https://www.jewishvirtuallibrary.org/jsource/biography/Zebulun.html" TargetMode="External"/><Relationship Id="rId11" Type="http://schemas.openxmlformats.org/officeDocument/2006/relationships/hyperlink" Target="https://www.jewishvirtuallibrary.org/jsource/biography/asher.html" TargetMode="External"/><Relationship Id="rId5" Type="http://schemas.openxmlformats.org/officeDocument/2006/relationships/hyperlink" Target="https://www.jewishvirtuallibrary.org/jsource/biography/issachar.html" TargetMode="External"/><Relationship Id="rId10" Type="http://schemas.openxmlformats.org/officeDocument/2006/relationships/hyperlink" Target="https://www.jewishvirtuallibrary.org/jsource/biography/gad.html" TargetMode="External"/><Relationship Id="rId4" Type="http://schemas.openxmlformats.org/officeDocument/2006/relationships/hyperlink" Target="https://www.jewishvirtuallibrary.org/jsource/biography/judah.html" TargetMode="External"/><Relationship Id="rId9" Type="http://schemas.openxmlformats.org/officeDocument/2006/relationships/hyperlink" Target="https://www.jewishvirtuallibrary.org/jsource/biography/Naphtali.html" TargetMode="External"/><Relationship Id="rId14" Type="http://schemas.openxmlformats.org/officeDocument/2006/relationships/image" Target="../media/image163.jp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gif"/><Relationship Id="rId4" Type="http://schemas.openxmlformats.org/officeDocument/2006/relationships/image" Target="../media/image170.png"/></Relationships>
</file>

<file path=ppt/slides/_rels/slide16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6.png"/><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7.png"/></Relationships>
</file>

<file path=ppt/slides/_rels/slide16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gif"/><Relationship Id="rId3" Type="http://schemas.openxmlformats.org/officeDocument/2006/relationships/image" Target="../media/image7.gif"/><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gif"/><Relationship Id="rId9" Type="http://schemas.openxmlformats.org/officeDocument/2006/relationships/image" Target="../media/image1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34.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gif"/><Relationship Id="rId7" Type="http://schemas.openxmlformats.org/officeDocument/2006/relationships/image" Target="../media/image41.gif"/><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gif"/><Relationship Id="rId10" Type="http://schemas.openxmlformats.org/officeDocument/2006/relationships/image" Target="../media/image44.gif"/><Relationship Id="rId4" Type="http://schemas.openxmlformats.org/officeDocument/2006/relationships/image" Target="../media/image38.gif"/><Relationship Id="rId9" Type="http://schemas.openxmlformats.org/officeDocument/2006/relationships/image" Target="../media/image43.gif"/></Relationships>
</file>

<file path=ppt/slides/_rels/slide90.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3400" y="304800"/>
            <a:ext cx="1371600" cy="4191000"/>
            <a:chOff x="5257800" y="990600"/>
            <a:chExt cx="1371600" cy="4191000"/>
          </a:xfrm>
        </p:grpSpPr>
        <p:sp>
          <p:nvSpPr>
            <p:cNvPr id="8" name="Rectangle 7"/>
            <p:cNvSpPr/>
            <p:nvPr/>
          </p:nvSpPr>
          <p:spPr>
            <a:xfrm>
              <a:off x="5334000" y="1905000"/>
              <a:ext cx="1219200" cy="2362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0800000">
              <a:off x="5562600" y="4724400"/>
              <a:ext cx="762000" cy="457200"/>
            </a:xfrm>
            <a:prstGeom prst="triangle">
              <a:avLst>
                <a:gd name="adj" fmla="val 488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86400" y="1981200"/>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19800" y="1981200"/>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p:cNvSpPr/>
            <p:nvPr/>
          </p:nvSpPr>
          <p:spPr>
            <a:xfrm>
              <a:off x="5334000" y="4267200"/>
              <a:ext cx="1219200" cy="457200"/>
            </a:xfrm>
            <a:prstGeom prst="flowChartManualOperation">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257800" y="1447800"/>
              <a:ext cx="1371600" cy="533400"/>
            </a:xfrm>
            <a:prstGeom prst="roundRect">
              <a:avLst>
                <a:gd name="adj" fmla="val 354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gnetic Disk 4"/>
            <p:cNvSpPr/>
            <p:nvPr/>
          </p:nvSpPr>
          <p:spPr>
            <a:xfrm>
              <a:off x="5257800" y="990600"/>
              <a:ext cx="1371600" cy="609600"/>
            </a:xfrm>
            <a:prstGeom prst="flowChartMagneticDisk">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438400" y="838200"/>
            <a:ext cx="2782185" cy="3505200"/>
            <a:chOff x="2856615" y="0"/>
            <a:chExt cx="2782185" cy="3505200"/>
          </a:xfrm>
        </p:grpSpPr>
        <p:sp>
          <p:nvSpPr>
            <p:cNvPr id="20" name="Rectangle 19"/>
            <p:cNvSpPr/>
            <p:nvPr/>
          </p:nvSpPr>
          <p:spPr>
            <a:xfrm>
              <a:off x="4114800" y="0"/>
              <a:ext cx="76200" cy="838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gnetic Disk 16"/>
            <p:cNvSpPr/>
            <p:nvPr/>
          </p:nvSpPr>
          <p:spPr>
            <a:xfrm rot="16200000">
              <a:off x="3848100" y="-190500"/>
              <a:ext cx="1219200" cy="2362200"/>
            </a:xfrm>
            <a:prstGeom prst="flowChartMagneticDisk">
              <a:avLst/>
            </a:prstGeom>
            <a:solidFill>
              <a:srgbClr val="B2B2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7859667">
              <a:off x="2666115" y="1427634"/>
              <a:ext cx="1066800" cy="685800"/>
            </a:xfrm>
            <a:prstGeom prst="flowChartDelay">
              <a:avLst/>
            </a:prstGeom>
            <a:solidFill>
              <a:srgbClr val="B2B2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33800" y="0"/>
              <a:ext cx="457200" cy="228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43400" y="1600200"/>
              <a:ext cx="381000" cy="1905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217978" y="304800"/>
            <a:ext cx="1468821" cy="990600"/>
            <a:chOff x="228600" y="2057400"/>
            <a:chExt cx="3276600" cy="2209800"/>
          </a:xfrm>
        </p:grpSpPr>
        <p:sp>
          <p:nvSpPr>
            <p:cNvPr id="24" name="Rectangle 23"/>
            <p:cNvSpPr/>
            <p:nvPr/>
          </p:nvSpPr>
          <p:spPr>
            <a:xfrm>
              <a:off x="228600" y="2057400"/>
              <a:ext cx="3276600"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a:off x="228600" y="2971800"/>
              <a:ext cx="3200400" cy="1295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flipH="1" flipV="1">
              <a:off x="228600" y="2057400"/>
              <a:ext cx="3200400" cy="1295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286000" y="4267200"/>
            <a:ext cx="1447800" cy="2209800"/>
            <a:chOff x="2819400" y="3657600"/>
            <a:chExt cx="1447800" cy="2121932"/>
          </a:xfrm>
        </p:grpSpPr>
        <p:sp>
          <p:nvSpPr>
            <p:cNvPr id="30" name="TextBox 29"/>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31" name="Rectangle 30"/>
            <p:cNvSpPr/>
            <p:nvPr/>
          </p:nvSpPr>
          <p:spPr>
            <a:xfrm>
              <a:off x="2819400" y="3730770"/>
              <a:ext cx="1447800" cy="1975592"/>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819400" y="3657600"/>
              <a:ext cx="1219200" cy="1975592"/>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The Book of Mormon</a:t>
              </a:r>
              <a:endParaRPr lang="en-US" dirty="0">
                <a:solidFill>
                  <a:srgbClr val="FFC000"/>
                </a:solidFill>
              </a:endParaRPr>
            </a:p>
          </p:txBody>
        </p:sp>
        <p:sp>
          <p:nvSpPr>
            <p:cNvPr id="34" name="Rectangle 33"/>
            <p:cNvSpPr/>
            <p:nvPr/>
          </p:nvSpPr>
          <p:spPr>
            <a:xfrm>
              <a:off x="2819400" y="3657600"/>
              <a:ext cx="152400" cy="1975592"/>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rot="6459349">
            <a:off x="4068365" y="4904084"/>
            <a:ext cx="1159667" cy="1070290"/>
            <a:chOff x="4503754" y="4061637"/>
            <a:chExt cx="1616361" cy="1512898"/>
          </a:xfrm>
        </p:grpSpPr>
        <p:sp>
          <p:nvSpPr>
            <p:cNvPr id="36" name="Flowchart: Extract 35"/>
            <p:cNvSpPr/>
            <p:nvPr/>
          </p:nvSpPr>
          <p:spPr>
            <a:xfrm rot="2736229">
              <a:off x="4891215" y="4510216"/>
              <a:ext cx="838200" cy="8382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427453">
              <a:off x="4503754" y="4992663"/>
              <a:ext cx="862408" cy="58187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427453">
              <a:off x="4598744" y="5125631"/>
              <a:ext cx="650840" cy="322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p:cNvSpPr/>
            <p:nvPr/>
          </p:nvSpPr>
          <p:spPr>
            <a:xfrm rot="10592252">
              <a:off x="5451048" y="4061637"/>
              <a:ext cx="669067" cy="706021"/>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9143314">
              <a:off x="5403477" y="4603354"/>
              <a:ext cx="154763"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5943600" y="3048000"/>
            <a:ext cx="2286000" cy="3048000"/>
            <a:chOff x="5943600" y="3048000"/>
            <a:chExt cx="2286000" cy="3048000"/>
          </a:xfrm>
        </p:grpSpPr>
        <p:sp>
          <p:nvSpPr>
            <p:cNvPr id="27" name="Rectangle 26"/>
            <p:cNvSpPr/>
            <p:nvPr/>
          </p:nvSpPr>
          <p:spPr>
            <a:xfrm>
              <a:off x="5943600" y="3048000"/>
              <a:ext cx="2286000" cy="304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6019800" y="3200400"/>
              <a:ext cx="762000" cy="369332"/>
            </a:xfrm>
            <a:prstGeom prst="rect">
              <a:avLst/>
            </a:prstGeom>
            <a:noFill/>
          </p:spPr>
          <p:txBody>
            <a:bodyPr wrap="square" rtlCol="0">
              <a:spAutoFit/>
            </a:bodyPr>
            <a:lstStyle/>
            <a:p>
              <a:r>
                <a:rPr lang="en-US" dirty="0" smtClean="0"/>
                <a:t>Dear</a:t>
              </a:r>
              <a:endParaRPr lang="en-US" dirty="0"/>
            </a:p>
          </p:txBody>
        </p:sp>
        <p:grpSp>
          <p:nvGrpSpPr>
            <p:cNvPr id="41" name="Group 263"/>
            <p:cNvGrpSpPr/>
            <p:nvPr/>
          </p:nvGrpSpPr>
          <p:grpSpPr>
            <a:xfrm>
              <a:off x="7391400" y="3124200"/>
              <a:ext cx="625839" cy="635833"/>
              <a:chOff x="4352333" y="1239342"/>
              <a:chExt cx="2535964" cy="2518341"/>
            </a:xfrm>
          </p:grpSpPr>
          <p:sp>
            <p:nvSpPr>
              <p:cNvPr id="42" name="Heart 41"/>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art 42"/>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art 43"/>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8"/>
          <p:cNvGrpSpPr/>
          <p:nvPr/>
        </p:nvGrpSpPr>
        <p:grpSpPr>
          <a:xfrm>
            <a:off x="533400" y="5105400"/>
            <a:ext cx="1040702" cy="1293707"/>
            <a:chOff x="685800" y="3657600"/>
            <a:chExt cx="1040702" cy="1293707"/>
          </a:xfrm>
        </p:grpSpPr>
        <p:grpSp>
          <p:nvGrpSpPr>
            <p:cNvPr id="50" name="Group 126"/>
            <p:cNvGrpSpPr/>
            <p:nvPr/>
          </p:nvGrpSpPr>
          <p:grpSpPr>
            <a:xfrm rot="2129883">
              <a:off x="953651" y="3873854"/>
              <a:ext cx="772851" cy="907472"/>
              <a:chOff x="762000" y="4876800"/>
              <a:chExt cx="772851" cy="907472"/>
            </a:xfrm>
          </p:grpSpPr>
          <p:sp>
            <p:nvSpPr>
              <p:cNvPr id="74" name="Rounded Rectangle 73"/>
              <p:cNvSpPr/>
              <p:nvPr/>
            </p:nvSpPr>
            <p:spPr>
              <a:xfrm>
                <a:off x="9144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838200" y="4876800"/>
                <a:ext cx="620451" cy="907472"/>
              </a:xfrm>
              <a:prstGeom prst="roundRect">
                <a:avLst>
                  <a:gd name="adj" fmla="val 58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7620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122"/>
            <p:cNvGrpSpPr/>
            <p:nvPr/>
          </p:nvGrpSpPr>
          <p:grpSpPr>
            <a:xfrm>
              <a:off x="685800" y="3657600"/>
              <a:ext cx="800059" cy="914400"/>
              <a:chOff x="685800" y="3657600"/>
              <a:chExt cx="800059" cy="914400"/>
            </a:xfrm>
          </p:grpSpPr>
          <p:grpSp>
            <p:nvGrpSpPr>
              <p:cNvPr id="60" name="Group 97"/>
              <p:cNvGrpSpPr/>
              <p:nvPr/>
            </p:nvGrpSpPr>
            <p:grpSpPr>
              <a:xfrm>
                <a:off x="762000" y="3657600"/>
                <a:ext cx="723859" cy="914400"/>
                <a:chOff x="1676400" y="685800"/>
                <a:chExt cx="2133600" cy="2743200"/>
              </a:xfrm>
            </p:grpSpPr>
            <p:sp>
              <p:nvSpPr>
                <p:cNvPr id="71" name="Rounded Rectangle 70"/>
                <p:cNvSpPr/>
                <p:nvPr/>
              </p:nvSpPr>
              <p:spPr>
                <a:xfrm>
                  <a:off x="1981200" y="698269"/>
                  <a:ext cx="1828800" cy="2730731"/>
                </a:xfrm>
                <a:prstGeom prst="round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1828800" y="685800"/>
                  <a:ext cx="1828800" cy="2667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1676400" y="685800"/>
                  <a:ext cx="1828801" cy="2722417"/>
                </a:xfrm>
                <a:prstGeom prst="roundRect">
                  <a:avLst>
                    <a:gd name="adj" fmla="val 1030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20"/>
              <p:cNvGrpSpPr/>
              <p:nvPr/>
            </p:nvGrpSpPr>
            <p:grpSpPr>
              <a:xfrm>
                <a:off x="685800" y="3657600"/>
                <a:ext cx="228600" cy="914400"/>
                <a:chOff x="599616" y="3810000"/>
                <a:chExt cx="1239168" cy="2122517"/>
              </a:xfrm>
            </p:grpSpPr>
            <p:sp>
              <p:nvSpPr>
                <p:cNvPr id="62" name="Donut 61"/>
                <p:cNvSpPr/>
                <p:nvPr/>
              </p:nvSpPr>
              <p:spPr>
                <a:xfrm>
                  <a:off x="599616" y="38100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62"/>
                <p:cNvSpPr/>
                <p:nvPr/>
              </p:nvSpPr>
              <p:spPr>
                <a:xfrm>
                  <a:off x="609600" y="40386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3"/>
                <p:cNvSpPr/>
                <p:nvPr/>
              </p:nvSpPr>
              <p:spPr>
                <a:xfrm>
                  <a:off x="609600" y="42672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a:off x="609600" y="44958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p:cNvSpPr/>
                <p:nvPr/>
              </p:nvSpPr>
              <p:spPr>
                <a:xfrm>
                  <a:off x="609600" y="47244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66"/>
                <p:cNvSpPr/>
                <p:nvPr/>
              </p:nvSpPr>
              <p:spPr>
                <a:xfrm>
                  <a:off x="609600" y="49530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7"/>
                <p:cNvSpPr/>
                <p:nvPr/>
              </p:nvSpPr>
              <p:spPr>
                <a:xfrm>
                  <a:off x="609600" y="51816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a:off x="609600" y="54102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9"/>
                <p:cNvSpPr/>
                <p:nvPr/>
              </p:nvSpPr>
              <p:spPr>
                <a:xfrm>
                  <a:off x="609600" y="56388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2" name="Group 127"/>
            <p:cNvGrpSpPr/>
            <p:nvPr/>
          </p:nvGrpSpPr>
          <p:grpSpPr>
            <a:xfrm rot="8253261" flipH="1">
              <a:off x="1196350" y="4252807"/>
              <a:ext cx="228600" cy="698500"/>
              <a:chOff x="5257800" y="990600"/>
              <a:chExt cx="1371600" cy="4191000"/>
            </a:xfrm>
          </p:grpSpPr>
          <p:sp>
            <p:nvSpPr>
              <p:cNvPr id="53" name="Rectangle 52"/>
              <p:cNvSpPr/>
              <p:nvPr/>
            </p:nvSpPr>
            <p:spPr>
              <a:xfrm>
                <a:off x="5334000" y="1905000"/>
                <a:ext cx="1219200" cy="23622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rot="10800000">
                <a:off x="5562600" y="4724400"/>
                <a:ext cx="762000" cy="457200"/>
              </a:xfrm>
              <a:prstGeom prst="triangle">
                <a:avLst>
                  <a:gd name="adj" fmla="val 48824"/>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486400" y="1981200"/>
                <a:ext cx="304800" cy="2286000"/>
              </a:xfrm>
              <a:prstGeom prst="rect">
                <a:avLst/>
              </a:prstGeom>
              <a:solidFill>
                <a:srgbClr val="FFCC66"/>
              </a:solidFill>
              <a:ln w="127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019800" y="1981200"/>
                <a:ext cx="304800" cy="2286000"/>
              </a:xfrm>
              <a:prstGeom prst="rect">
                <a:avLst/>
              </a:prstGeom>
              <a:solidFill>
                <a:srgbClr val="FFCC66"/>
              </a:solidFill>
              <a:ln w="127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anual Operation 56"/>
              <p:cNvSpPr/>
              <p:nvPr/>
            </p:nvSpPr>
            <p:spPr>
              <a:xfrm>
                <a:off x="5334000" y="4267200"/>
                <a:ext cx="1219200" cy="457200"/>
              </a:xfrm>
              <a:prstGeom prst="flowChartManualOperati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5257800" y="1447800"/>
                <a:ext cx="1371600" cy="533400"/>
              </a:xfrm>
              <a:prstGeom prst="roundRect">
                <a:avLst>
                  <a:gd name="adj" fmla="val 35491"/>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gnetic Disk 58"/>
              <p:cNvSpPr/>
              <p:nvPr/>
            </p:nvSpPr>
            <p:spPr>
              <a:xfrm>
                <a:off x="5257800" y="990600"/>
                <a:ext cx="1371600" cy="609600"/>
              </a:xfrm>
              <a:prstGeom prst="flowChartMagneticDisk">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7" name="Picture 76" descr="Picture1.png"/>
          <p:cNvPicPr>
            <a:picLocks noChangeAspect="1"/>
          </p:cNvPicPr>
          <p:nvPr/>
        </p:nvPicPr>
        <p:blipFill>
          <a:blip r:embed="rId2" cstate="print"/>
          <a:stretch>
            <a:fillRect/>
          </a:stretch>
        </p:blipFill>
        <p:spPr>
          <a:xfrm>
            <a:off x="6172200" y="4572000"/>
            <a:ext cx="1904879" cy="1234147"/>
          </a:xfrm>
          <a:prstGeom prst="rect">
            <a:avLst/>
          </a:prstGeom>
        </p:spPr>
      </p:pic>
      <p:grpSp>
        <p:nvGrpSpPr>
          <p:cNvPr id="78" name="Group 77"/>
          <p:cNvGrpSpPr/>
          <p:nvPr/>
        </p:nvGrpSpPr>
        <p:grpSpPr>
          <a:xfrm>
            <a:off x="4592417" y="2845832"/>
            <a:ext cx="1143000" cy="1447800"/>
            <a:chOff x="7543800" y="3810000"/>
            <a:chExt cx="1143000" cy="1447800"/>
          </a:xfrm>
        </p:grpSpPr>
        <p:sp>
          <p:nvSpPr>
            <p:cNvPr id="79" name="Trapezoid 78"/>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7924800" y="3810000"/>
              <a:ext cx="645353" cy="610017"/>
              <a:chOff x="7924800" y="5867400"/>
              <a:chExt cx="645353" cy="610017"/>
            </a:xfrm>
          </p:grpSpPr>
          <p:grpSp>
            <p:nvGrpSpPr>
              <p:cNvPr id="91" name="Group 13"/>
              <p:cNvGrpSpPr/>
              <p:nvPr/>
            </p:nvGrpSpPr>
            <p:grpSpPr>
              <a:xfrm>
                <a:off x="7924800" y="5867400"/>
                <a:ext cx="645353" cy="610017"/>
                <a:chOff x="3037563" y="3121795"/>
                <a:chExt cx="1250371" cy="1224010"/>
              </a:xfrm>
            </p:grpSpPr>
            <p:sp>
              <p:nvSpPr>
                <p:cNvPr id="93" name="Oval 9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9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543800" y="4038600"/>
              <a:ext cx="403070" cy="381000"/>
              <a:chOff x="7924800" y="5867400"/>
              <a:chExt cx="645353" cy="610017"/>
            </a:xfrm>
          </p:grpSpPr>
          <p:grpSp>
            <p:nvGrpSpPr>
              <p:cNvPr id="85" name="Group 13"/>
              <p:cNvGrpSpPr/>
              <p:nvPr/>
            </p:nvGrpSpPr>
            <p:grpSpPr>
              <a:xfrm>
                <a:off x="7924800" y="5867400"/>
                <a:ext cx="645353" cy="610017"/>
                <a:chOff x="3037563" y="3121795"/>
                <a:chExt cx="1250371" cy="1224010"/>
              </a:xfrm>
            </p:grpSpPr>
            <p:sp>
              <p:nvSpPr>
                <p:cNvPr id="87" name="Oval 86"/>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5305110" y="533400"/>
            <a:ext cx="1705290" cy="1545145"/>
            <a:chOff x="5305110" y="533400"/>
            <a:chExt cx="1705290" cy="1545145"/>
          </a:xfrm>
        </p:grpSpPr>
        <p:sp>
          <p:nvSpPr>
            <p:cNvPr id="7" name="Right Arrow Callout 6"/>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egreedeodorant.com/Images/3091/3091-974546-Feet_Desktop.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33400"/>
            <a:ext cx="2195384" cy="219538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361957" y="325074"/>
            <a:ext cx="1700331" cy="2612035"/>
            <a:chOff x="2971800" y="1371600"/>
            <a:chExt cx="3810000" cy="5162550"/>
          </a:xfrm>
        </p:grpSpPr>
        <p:pic>
          <p:nvPicPr>
            <p:cNvPr id="4100" name="Picture 4" descr="http://38.media.tumblr.com/b950ac99031f03e0ca44da2a9fa13656/tumblr_n8tz9gzDbY1tgn6zso1_4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371600"/>
              <a:ext cx="3810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3966519" y="1637270"/>
              <a:ext cx="1905000" cy="1143000"/>
            </a:xfrm>
            <a:prstGeom prst="clou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1"/>
            <p:cNvSpPr/>
            <p:nvPr/>
          </p:nvSpPr>
          <p:spPr>
            <a:xfrm>
              <a:off x="2975919" y="1396314"/>
              <a:ext cx="1905000" cy="1143000"/>
            </a:xfrm>
            <a:prstGeom prst="clou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p:cNvSpPr/>
            <p:nvPr/>
          </p:nvSpPr>
          <p:spPr>
            <a:xfrm>
              <a:off x="4800600" y="1396314"/>
              <a:ext cx="1905000" cy="1143000"/>
            </a:xfrm>
            <a:prstGeom prst="clou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4" descr="http://troblinreich.com/wp-content/uploads/2012/09/carrying_question_pa_500_clr_2483.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048000"/>
            <a:ext cx="2733294" cy="3238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thevarguy.com/wp-content/uploads/2008/07/pengiuns_marching.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2972" y="2051397"/>
            <a:ext cx="1889125" cy="13547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calwic.org/storage/images/2014/question-mark-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3528532"/>
            <a:ext cx="1445102"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962400" y="4762499"/>
            <a:ext cx="2095500" cy="2095501"/>
            <a:chOff x="3962400" y="4762499"/>
            <a:chExt cx="2095500" cy="2095501"/>
          </a:xfrm>
        </p:grpSpPr>
        <p:pic>
          <p:nvPicPr>
            <p:cNvPr id="5124" name="Picture 4" descr="http://content.presentermedia.com/files/animsp/00005000/5562/question_mark_serious_thinker_md_wm_v2.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476249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38600" y="6553200"/>
              <a:ext cx="174269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6" name="Picture 6" descr="http://content.presentermedia.com/files/animsp/00005000/5177/solution_group_thinking_md_wm_v2.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16623" y="4634931"/>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content.presentermedia.com/files/animsp/00004000/4338/group_clapping_md_wm.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18573" y="390260"/>
            <a:ext cx="1697170" cy="169717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content.presentermedia.com/files/animsp/00009000/9806/stick_figure_group_bullying_md_wm.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10150" y="2140297"/>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2943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9"/>
          <p:cNvGrpSpPr/>
          <p:nvPr/>
        </p:nvGrpSpPr>
        <p:grpSpPr>
          <a:xfrm>
            <a:off x="838200" y="457200"/>
            <a:ext cx="3733800" cy="2604198"/>
            <a:chOff x="457200" y="3657600"/>
            <a:chExt cx="3733800" cy="2604198"/>
          </a:xfrm>
        </p:grpSpPr>
        <p:sp>
          <p:nvSpPr>
            <p:cNvPr id="31" name="Oval 30"/>
            <p:cNvSpPr/>
            <p:nvPr/>
          </p:nvSpPr>
          <p:spPr>
            <a:xfrm rot="19556268">
              <a:off x="1717261" y="3657600"/>
              <a:ext cx="2042379" cy="1346936"/>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7083888">
              <a:off x="781939" y="3808257"/>
              <a:ext cx="97482" cy="658906"/>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32"/>
            <p:cNvSpPr/>
            <p:nvPr/>
          </p:nvSpPr>
          <p:spPr>
            <a:xfrm>
              <a:off x="3202641" y="4779015"/>
              <a:ext cx="988359" cy="1102039"/>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335741" y="4534118"/>
              <a:ext cx="2635624" cy="171428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7200" y="4289220"/>
              <a:ext cx="1427629" cy="171428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67018" y="4534118"/>
              <a:ext cx="329453" cy="4897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006288" y="4656566"/>
              <a:ext cx="329453" cy="4897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7018" y="4779015"/>
              <a:ext cx="219635" cy="244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006288" y="4901464"/>
              <a:ext cx="219635" cy="244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8304028">
              <a:off x="1106884" y="3769509"/>
              <a:ext cx="186919" cy="785922"/>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15636733">
              <a:off x="749482" y="5293897"/>
              <a:ext cx="387115" cy="704851"/>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11889655">
              <a:off x="2080318" y="5018312"/>
              <a:ext cx="309669" cy="1174462"/>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1262718">
              <a:off x="2805248" y="5087336"/>
              <a:ext cx="309669" cy="1174462"/>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0800000">
              <a:off x="3394253" y="4911220"/>
              <a:ext cx="309669" cy="1174462"/>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0796830">
              <a:off x="1821990" y="3891011"/>
              <a:ext cx="2140840" cy="1346936"/>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http://content.mycutegraphics.com/graphics/bug/grasshopper-face.png"/>
          <p:cNvPicPr>
            <a:picLocks noChangeAspect="1" noChangeArrowheads="1"/>
          </p:cNvPicPr>
          <p:nvPr/>
        </p:nvPicPr>
        <p:blipFill>
          <a:blip r:embed="rId2" cstate="print"/>
          <a:srcRect/>
          <a:stretch>
            <a:fillRect/>
          </a:stretch>
        </p:blipFill>
        <p:spPr bwMode="auto">
          <a:xfrm>
            <a:off x="115307" y="3241686"/>
            <a:ext cx="1943100" cy="2211364"/>
          </a:xfrm>
          <a:prstGeom prst="rect">
            <a:avLst/>
          </a:prstGeom>
          <a:noFill/>
        </p:spPr>
      </p:pic>
      <p:sp>
        <p:nvSpPr>
          <p:cNvPr id="21" name="Arc 20"/>
          <p:cNvSpPr/>
          <p:nvPr/>
        </p:nvSpPr>
        <p:spPr>
          <a:xfrm rot="19201365">
            <a:off x="5155529" y="48949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 name="Group 52"/>
          <p:cNvGrpSpPr/>
          <p:nvPr/>
        </p:nvGrpSpPr>
        <p:grpSpPr>
          <a:xfrm>
            <a:off x="6010910" y="973578"/>
            <a:ext cx="2209800" cy="2209800"/>
            <a:chOff x="6010910" y="973578"/>
            <a:chExt cx="2209800" cy="2209800"/>
          </a:xfrm>
        </p:grpSpPr>
        <p:sp>
          <p:nvSpPr>
            <p:cNvPr id="29" name="Oval 28"/>
            <p:cNvSpPr/>
            <p:nvPr/>
          </p:nvSpPr>
          <p:spPr>
            <a:xfrm rot="11196110">
              <a:off x="6010910" y="973578"/>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c 29"/>
            <p:cNvSpPr/>
            <p:nvPr/>
          </p:nvSpPr>
          <p:spPr>
            <a:xfrm rot="8797475">
              <a:off x="6518239" y="1677527"/>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p:cNvGrpSpPr/>
            <p:nvPr/>
          </p:nvGrpSpPr>
          <p:grpSpPr>
            <a:xfrm>
              <a:off x="6450106" y="1281953"/>
              <a:ext cx="762000" cy="762000"/>
              <a:chOff x="6324600" y="1219200"/>
              <a:chExt cx="762000" cy="762000"/>
            </a:xfrm>
          </p:grpSpPr>
          <p:sp>
            <p:nvSpPr>
              <p:cNvPr id="46" name="Oval 45"/>
              <p:cNvSpPr/>
              <p:nvPr/>
            </p:nvSpPr>
            <p:spPr>
              <a:xfrm>
                <a:off x="6324600" y="12192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629400" y="1447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162800" y="1295400"/>
              <a:ext cx="762000" cy="762000"/>
              <a:chOff x="6324600" y="1219200"/>
              <a:chExt cx="762000" cy="762000"/>
            </a:xfrm>
          </p:grpSpPr>
          <p:sp>
            <p:nvSpPr>
              <p:cNvPr id="50" name="Oval 49"/>
              <p:cNvSpPr/>
              <p:nvPr/>
            </p:nvSpPr>
            <p:spPr>
              <a:xfrm>
                <a:off x="6324600" y="12192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477000" y="1447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a:off x="4648200" y="3505200"/>
            <a:ext cx="2209800" cy="2590742"/>
            <a:chOff x="4648200" y="3505200"/>
            <a:chExt cx="2209800" cy="2590742"/>
          </a:xfrm>
        </p:grpSpPr>
        <p:grpSp>
          <p:nvGrpSpPr>
            <p:cNvPr id="54" name="Group 53"/>
            <p:cNvGrpSpPr/>
            <p:nvPr/>
          </p:nvGrpSpPr>
          <p:grpSpPr>
            <a:xfrm>
              <a:off x="4648200" y="3505200"/>
              <a:ext cx="2209800" cy="2209800"/>
              <a:chOff x="4648200" y="3505200"/>
              <a:chExt cx="2209800" cy="2209800"/>
            </a:xfrm>
          </p:grpSpPr>
          <p:sp>
            <p:nvSpPr>
              <p:cNvPr id="19" name="Oval 18"/>
              <p:cNvSpPr/>
              <p:nvPr/>
            </p:nvSpPr>
            <p:spPr>
              <a:xfrm>
                <a:off x="4648200" y="3505200"/>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8768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912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rot="19201365">
                <a:off x="5155529" y="41329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Arc 54"/>
            <p:cNvSpPr/>
            <p:nvPr/>
          </p:nvSpPr>
          <p:spPr>
            <a:xfrm rot="19201365">
              <a:off x="5307929" y="50473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 name="Group 1"/>
          <p:cNvGrpSpPr/>
          <p:nvPr/>
        </p:nvGrpSpPr>
        <p:grpSpPr>
          <a:xfrm>
            <a:off x="7115810" y="4941807"/>
            <a:ext cx="1730282" cy="1693156"/>
            <a:chOff x="2757653" y="3031244"/>
            <a:chExt cx="1918936" cy="1918936"/>
          </a:xfrm>
        </p:grpSpPr>
        <p:sp>
          <p:nvSpPr>
            <p:cNvPr id="52" name="Oval 51"/>
            <p:cNvSpPr/>
            <p:nvPr/>
          </p:nvSpPr>
          <p:spPr>
            <a:xfrm>
              <a:off x="2757653" y="3031244"/>
              <a:ext cx="1918936" cy="19189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grpSp>
          <p:nvGrpSpPr>
            <p:cNvPr id="57" name="Group 56"/>
            <p:cNvGrpSpPr/>
            <p:nvPr/>
          </p:nvGrpSpPr>
          <p:grpSpPr>
            <a:xfrm>
              <a:off x="3272304" y="3373692"/>
              <a:ext cx="371553" cy="524625"/>
              <a:chOff x="7157005" y="4807796"/>
              <a:chExt cx="371553" cy="524625"/>
            </a:xfrm>
          </p:grpSpPr>
          <p:sp>
            <p:nvSpPr>
              <p:cNvPr id="58" name="Oval 57"/>
              <p:cNvSpPr/>
              <p:nvPr/>
            </p:nvSpPr>
            <p:spPr>
              <a:xfrm>
                <a:off x="7157005" y="4807796"/>
                <a:ext cx="371553" cy="5246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3769859" y="3373692"/>
              <a:ext cx="371553" cy="524625"/>
              <a:chOff x="7157005" y="4807796"/>
              <a:chExt cx="371553" cy="524625"/>
            </a:xfrm>
          </p:grpSpPr>
          <p:sp>
            <p:nvSpPr>
              <p:cNvPr id="61" name="Oval 60"/>
              <p:cNvSpPr/>
              <p:nvPr/>
            </p:nvSpPr>
            <p:spPr>
              <a:xfrm>
                <a:off x="7157005" y="4807796"/>
                <a:ext cx="371553" cy="5246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Moon 62"/>
            <p:cNvSpPr/>
            <p:nvPr/>
          </p:nvSpPr>
          <p:spPr>
            <a:xfrm rot="5400000">
              <a:off x="3484989" y="3702234"/>
              <a:ext cx="449230" cy="1146197"/>
            </a:xfrm>
            <a:prstGeom prst="moon">
              <a:avLst>
                <a:gd name="adj" fmla="val 692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2072941" y="4392386"/>
            <a:ext cx="2071810" cy="2071810"/>
            <a:chOff x="5703683" y="1231271"/>
            <a:chExt cx="4146487" cy="4146487"/>
          </a:xfrm>
        </p:grpSpPr>
        <p:sp>
          <p:nvSpPr>
            <p:cNvPr id="65" name="Oval 64"/>
            <p:cNvSpPr/>
            <p:nvPr/>
          </p:nvSpPr>
          <p:spPr>
            <a:xfrm>
              <a:off x="5703683" y="1231271"/>
              <a:ext cx="4146487" cy="4146487"/>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6562253" y="2411474"/>
              <a:ext cx="829666" cy="829666"/>
              <a:chOff x="6326863" y="2094603"/>
              <a:chExt cx="1078872" cy="1078872"/>
            </a:xfrm>
          </p:grpSpPr>
          <p:sp>
            <p:nvSpPr>
              <p:cNvPr id="73" name="Oval 72"/>
              <p:cNvSpPr/>
              <p:nvPr/>
            </p:nvSpPr>
            <p:spPr>
              <a:xfrm flipH="1">
                <a:off x="6326863" y="2094603"/>
                <a:ext cx="1078872" cy="107887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flipH="1">
                <a:off x="6600093" y="2367833"/>
                <a:ext cx="532411" cy="532411"/>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flipH="1">
                <a:off x="6725332" y="2493072"/>
                <a:ext cx="300157" cy="295395"/>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8036458" y="2428072"/>
              <a:ext cx="829666" cy="829666"/>
              <a:chOff x="6326863" y="2094603"/>
              <a:chExt cx="1078872" cy="1078872"/>
            </a:xfrm>
          </p:grpSpPr>
          <p:sp>
            <p:nvSpPr>
              <p:cNvPr id="70" name="Oval 69"/>
              <p:cNvSpPr/>
              <p:nvPr/>
            </p:nvSpPr>
            <p:spPr>
              <a:xfrm flipH="1">
                <a:off x="6326863" y="2094603"/>
                <a:ext cx="1078872" cy="107887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flipH="1">
                <a:off x="6600093" y="2367833"/>
                <a:ext cx="532411" cy="532411"/>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flipH="1">
                <a:off x="6725332" y="2493072"/>
                <a:ext cx="300157" cy="295395"/>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ardrop 67"/>
            <p:cNvSpPr/>
            <p:nvPr/>
          </p:nvSpPr>
          <p:spPr>
            <a:xfrm rot="18922131">
              <a:off x="8705453" y="3254626"/>
              <a:ext cx="564097" cy="606582"/>
            </a:xfrm>
            <a:prstGeom prst="teardrop">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5400000">
              <a:off x="7530981" y="3228865"/>
              <a:ext cx="607008" cy="2063277"/>
            </a:xfrm>
            <a:prstGeom prst="moon">
              <a:avLst>
                <a:gd name="adj" fmla="val 37269"/>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jpg"/>
          <p:cNvPicPr>
            <a:picLocks noChangeAspect="1"/>
          </p:cNvPicPr>
          <p:nvPr/>
        </p:nvPicPr>
        <p:blipFill>
          <a:blip r:embed="rId2" cstate="print"/>
          <a:srcRect l="12500" t="12222" r="38333" b="52222"/>
          <a:stretch>
            <a:fillRect/>
          </a:stretch>
        </p:blipFill>
        <p:spPr>
          <a:xfrm>
            <a:off x="228600" y="457200"/>
            <a:ext cx="6603206" cy="3581400"/>
          </a:xfrm>
          <a:prstGeom prst="rect">
            <a:avLst/>
          </a:prstGeom>
        </p:spPr>
      </p:pic>
      <p:pic>
        <p:nvPicPr>
          <p:cNvPr id="3" name="Picture 2" descr="turtle two.jpg"/>
          <p:cNvPicPr>
            <a:picLocks noChangeAspect="1"/>
          </p:cNvPicPr>
          <p:nvPr/>
        </p:nvPicPr>
        <p:blipFill>
          <a:blip r:embed="rId3" cstate="print"/>
          <a:srcRect l="6666" t="11111" r="55000" b="28889"/>
          <a:stretch>
            <a:fillRect/>
          </a:stretch>
        </p:blipFill>
        <p:spPr>
          <a:xfrm>
            <a:off x="6477000" y="3810000"/>
            <a:ext cx="2362200" cy="2773017"/>
          </a:xfrm>
          <a:prstGeom prst="rect">
            <a:avLst/>
          </a:prstGeom>
        </p:spPr>
      </p:pic>
      <p:grpSp>
        <p:nvGrpSpPr>
          <p:cNvPr id="4" name="Group 3"/>
          <p:cNvGrpSpPr/>
          <p:nvPr/>
        </p:nvGrpSpPr>
        <p:grpSpPr>
          <a:xfrm>
            <a:off x="2209800" y="3886200"/>
            <a:ext cx="2944290" cy="2474162"/>
            <a:chOff x="5486400" y="2057400"/>
            <a:chExt cx="2944290" cy="2474162"/>
          </a:xfrm>
        </p:grpSpPr>
        <p:grpSp>
          <p:nvGrpSpPr>
            <p:cNvPr id="5" name="Group 27"/>
            <p:cNvGrpSpPr/>
            <p:nvPr/>
          </p:nvGrpSpPr>
          <p:grpSpPr>
            <a:xfrm rot="1788009" flipH="1">
              <a:off x="6768225" y="3424284"/>
              <a:ext cx="799595" cy="771432"/>
              <a:chOff x="7352507" y="4094615"/>
              <a:chExt cx="786395" cy="908542"/>
            </a:xfrm>
          </p:grpSpPr>
          <p:sp>
            <p:nvSpPr>
              <p:cNvPr id="35" name="Teardrop 24"/>
              <p:cNvSpPr/>
              <p:nvPr/>
            </p:nvSpPr>
            <p:spPr>
              <a:xfrm rot="9505666">
                <a:off x="7352507" y="4094615"/>
                <a:ext cx="786395" cy="35275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rot="5598603">
                <a:off x="7167793" y="4433585"/>
                <a:ext cx="786395" cy="35275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419071" y="4204810"/>
                <a:ext cx="298933" cy="27613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lowchart: Manual Operation 5"/>
            <p:cNvSpPr/>
            <p:nvPr/>
          </p:nvSpPr>
          <p:spPr>
            <a:xfrm rot="12172075">
              <a:off x="6900228" y="4047059"/>
              <a:ext cx="500120" cy="318481"/>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p:cNvSpPr/>
            <p:nvPr/>
          </p:nvSpPr>
          <p:spPr>
            <a:xfrm rot="9505666">
              <a:off x="5828507" y="3256414"/>
              <a:ext cx="786395" cy="35275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p:cNvSpPr/>
            <p:nvPr/>
          </p:nvSpPr>
          <p:spPr>
            <a:xfrm rot="4763068">
              <a:off x="5567593" y="3595385"/>
              <a:ext cx="786395" cy="35275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1"/>
            <p:cNvGrpSpPr/>
            <p:nvPr/>
          </p:nvGrpSpPr>
          <p:grpSpPr>
            <a:xfrm>
              <a:off x="5486400" y="2057400"/>
              <a:ext cx="2944290" cy="1600200"/>
              <a:chOff x="5095727" y="3797122"/>
              <a:chExt cx="2944290" cy="1461465"/>
            </a:xfrm>
          </p:grpSpPr>
          <p:sp>
            <p:nvSpPr>
              <p:cNvPr id="24" name="Moon 23"/>
              <p:cNvSpPr/>
              <p:nvPr/>
            </p:nvSpPr>
            <p:spPr>
              <a:xfrm rot="7148809">
                <a:off x="7087517" y="4095637"/>
                <a:ext cx="762000" cy="1143000"/>
              </a:xfrm>
              <a:prstGeom prst="mo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rot="2887546">
                <a:off x="5543857" y="3873163"/>
                <a:ext cx="923438" cy="771355"/>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13"/>
              <p:cNvSpPr/>
              <p:nvPr/>
            </p:nvSpPr>
            <p:spPr>
              <a:xfrm rot="15599020">
                <a:off x="6098226" y="3874940"/>
                <a:ext cx="997478" cy="1769815"/>
              </a:xfrm>
              <a:prstGeom prst="teardrop">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9"/>
              <p:cNvGrpSpPr/>
              <p:nvPr/>
            </p:nvGrpSpPr>
            <p:grpSpPr>
              <a:xfrm rot="2018437">
                <a:off x="5095727" y="3973952"/>
                <a:ext cx="914400" cy="1066800"/>
                <a:chOff x="5562600" y="4114800"/>
                <a:chExt cx="914400" cy="1066800"/>
              </a:xfrm>
            </p:grpSpPr>
            <p:sp>
              <p:nvSpPr>
                <p:cNvPr id="32" name="Teardrop 6"/>
                <p:cNvSpPr/>
                <p:nvPr/>
              </p:nvSpPr>
              <p:spPr>
                <a:xfrm>
                  <a:off x="5562600" y="4648200"/>
                  <a:ext cx="609600" cy="53340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p:cNvSpPr/>
                <p:nvPr/>
              </p:nvSpPr>
              <p:spPr>
                <a:xfrm rot="10800000">
                  <a:off x="5791200" y="4114800"/>
                  <a:ext cx="685800" cy="76200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715000" y="4648200"/>
                  <a:ext cx="381000" cy="381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ounded Rectangle 27"/>
              <p:cNvSpPr/>
              <p:nvPr/>
            </p:nvSpPr>
            <p:spPr>
              <a:xfrm rot="19710755">
                <a:off x="5374660" y="4280541"/>
                <a:ext cx="192530" cy="501750"/>
              </a:xfrm>
              <a:prstGeom prst="roundRect">
                <a:avLst/>
              </a:prstGeom>
              <a:solidFill>
                <a:srgbClr val="DD2F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11"/>
              <p:cNvSpPr/>
              <p:nvPr/>
            </p:nvSpPr>
            <p:spPr>
              <a:xfrm rot="865932">
                <a:off x="5750560" y="3833315"/>
                <a:ext cx="224783" cy="297657"/>
              </a:xfrm>
              <a:prstGeom prst="triangle">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2198546">
                <a:off x="5931481" y="3933659"/>
                <a:ext cx="252840" cy="298459"/>
              </a:xfrm>
              <a:prstGeom prst="triangle">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5002900">
                <a:off x="6415667" y="4167165"/>
                <a:ext cx="419100" cy="571500"/>
              </a:xfrm>
              <a:prstGeom prst="flowChartDelay">
                <a:avLst/>
              </a:prstGeom>
              <a:solidFill>
                <a:srgbClr val="DD2F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ardrop 9"/>
            <p:cNvSpPr/>
            <p:nvPr/>
          </p:nvSpPr>
          <p:spPr>
            <a:xfrm rot="4881654">
              <a:off x="6011168" y="3465847"/>
              <a:ext cx="1066800" cy="43705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p:cNvSpPr/>
            <p:nvPr/>
          </p:nvSpPr>
          <p:spPr>
            <a:xfrm rot="10800000">
              <a:off x="6400800" y="4114800"/>
              <a:ext cx="500120" cy="318481"/>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867400" y="3429000"/>
              <a:ext cx="228600" cy="2286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p:cNvSpPr/>
            <p:nvPr/>
          </p:nvSpPr>
          <p:spPr>
            <a:xfrm rot="10136048">
              <a:off x="5817115" y="4007435"/>
              <a:ext cx="500120" cy="318481"/>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8"/>
            <p:cNvGrpSpPr/>
            <p:nvPr/>
          </p:nvGrpSpPr>
          <p:grpSpPr>
            <a:xfrm rot="444134" flipH="1">
              <a:off x="7082753" y="3183510"/>
              <a:ext cx="845894" cy="1129558"/>
              <a:chOff x="7352507" y="4094615"/>
              <a:chExt cx="786395" cy="908542"/>
            </a:xfrm>
          </p:grpSpPr>
          <p:sp>
            <p:nvSpPr>
              <p:cNvPr id="21" name="Teardrop 20"/>
              <p:cNvSpPr/>
              <p:nvPr/>
            </p:nvSpPr>
            <p:spPr>
              <a:xfrm rot="9505666">
                <a:off x="7352507" y="4094615"/>
                <a:ext cx="786395" cy="35275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p:cNvSpPr/>
              <p:nvPr/>
            </p:nvSpPr>
            <p:spPr>
              <a:xfrm rot="5598603">
                <a:off x="7167793" y="4433585"/>
                <a:ext cx="786395" cy="352750"/>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19071" y="4204810"/>
                <a:ext cx="298933" cy="27613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lowchart: Manual Operation 14"/>
            <p:cNvSpPr/>
            <p:nvPr/>
          </p:nvSpPr>
          <p:spPr>
            <a:xfrm rot="11319960">
              <a:off x="7360611" y="4213081"/>
              <a:ext cx="500120" cy="318481"/>
            </a:xfrm>
            <a:prstGeom prst="flowChartManualOperatio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38"/>
            <p:cNvGrpSpPr/>
            <p:nvPr/>
          </p:nvGrpSpPr>
          <p:grpSpPr>
            <a:xfrm rot="850219">
              <a:off x="6108858" y="2635117"/>
              <a:ext cx="381000" cy="152400"/>
              <a:chOff x="6400800" y="990600"/>
              <a:chExt cx="1025061" cy="533400"/>
            </a:xfrm>
          </p:grpSpPr>
          <p:sp>
            <p:nvSpPr>
              <p:cNvPr id="17" name="Oval 16"/>
              <p:cNvSpPr/>
              <p:nvPr/>
            </p:nvSpPr>
            <p:spPr>
              <a:xfrm>
                <a:off x="6400800" y="990600"/>
                <a:ext cx="609600" cy="533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5804756">
                <a:off x="7068797" y="946289"/>
                <a:ext cx="180728" cy="533400"/>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5804756">
                <a:off x="6997429" y="1180943"/>
                <a:ext cx="171777" cy="279994"/>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629400" y="1066800"/>
                <a:ext cx="152400" cy="152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685800"/>
            <a:ext cx="2834309" cy="2408583"/>
            <a:chOff x="1485900" y="2971800"/>
            <a:chExt cx="4942512" cy="4648200"/>
          </a:xfrm>
        </p:grpSpPr>
        <p:grpSp>
          <p:nvGrpSpPr>
            <p:cNvPr id="3" name="Group 1"/>
            <p:cNvGrpSpPr/>
            <p:nvPr/>
          </p:nvGrpSpPr>
          <p:grpSpPr>
            <a:xfrm rot="8928765">
              <a:off x="3581400" y="2971800"/>
              <a:ext cx="762000" cy="4648200"/>
              <a:chOff x="228600" y="228600"/>
              <a:chExt cx="762000" cy="4648200"/>
            </a:xfrm>
          </p:grpSpPr>
          <p:sp>
            <p:nvSpPr>
              <p:cNvPr id="16" name="Isosceles Triangle 2"/>
              <p:cNvSpPr/>
              <p:nvPr/>
            </p:nvSpPr>
            <p:spPr>
              <a:xfrm rot="10800000">
                <a:off x="228600" y="4114800"/>
                <a:ext cx="762000" cy="762000"/>
              </a:xfrm>
              <a:prstGeom prst="triangle">
                <a:avLst>
                  <a:gd name="adj" fmla="val 4979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7"/>
              <p:cNvGrpSpPr/>
              <p:nvPr/>
            </p:nvGrpSpPr>
            <p:grpSpPr>
              <a:xfrm>
                <a:off x="228600" y="228600"/>
                <a:ext cx="762000" cy="3962400"/>
                <a:chOff x="228600" y="228600"/>
                <a:chExt cx="762000" cy="3962400"/>
              </a:xfrm>
            </p:grpSpPr>
            <p:sp>
              <p:nvSpPr>
                <p:cNvPr id="18" name="Rounded Rectangle 4"/>
                <p:cNvSpPr/>
                <p:nvPr/>
              </p:nvSpPr>
              <p:spPr>
                <a:xfrm>
                  <a:off x="228600" y="609600"/>
                  <a:ext cx="762000" cy="3581400"/>
                </a:xfrm>
                <a:prstGeom prst="roundRect">
                  <a:avLst/>
                </a:prstGeom>
                <a:solidFill>
                  <a:srgbClr val="FF5D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5"/>
                <p:cNvSpPr/>
                <p:nvPr/>
              </p:nvSpPr>
              <p:spPr>
                <a:xfrm>
                  <a:off x="228600" y="228600"/>
                  <a:ext cx="762000"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6"/>
                <p:cNvSpPr/>
                <p:nvPr/>
              </p:nvSpPr>
              <p:spPr>
                <a:xfrm>
                  <a:off x="228600" y="914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ounded Rectangle 7"/>
                <p:cNvSpPr/>
                <p:nvPr/>
              </p:nvSpPr>
              <p:spPr>
                <a:xfrm>
                  <a:off x="228600" y="3581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5" name="Group 9"/>
            <p:cNvGrpSpPr/>
            <p:nvPr/>
          </p:nvGrpSpPr>
          <p:grpSpPr>
            <a:xfrm rot="5197308">
              <a:off x="3429000" y="2438400"/>
              <a:ext cx="762000" cy="4648200"/>
              <a:chOff x="1295400" y="228600"/>
              <a:chExt cx="762000" cy="4648200"/>
            </a:xfrm>
          </p:grpSpPr>
          <p:sp>
            <p:nvSpPr>
              <p:cNvPr id="11" name="Isosceles Triangle 10"/>
              <p:cNvSpPr/>
              <p:nvPr/>
            </p:nvSpPr>
            <p:spPr>
              <a:xfrm rot="10800000">
                <a:off x="1295400" y="4114800"/>
                <a:ext cx="762000" cy="762000"/>
              </a:xfrm>
              <a:prstGeom prst="triangle">
                <a:avLst>
                  <a:gd name="adj" fmla="val 4979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295400" y="609600"/>
                <a:ext cx="762000" cy="3581400"/>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295400" y="228600"/>
                <a:ext cx="762000" cy="4572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295400" y="914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ounded Rectangle 14"/>
              <p:cNvSpPr/>
              <p:nvPr/>
            </p:nvSpPr>
            <p:spPr>
              <a:xfrm>
                <a:off x="1295400" y="3581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7" name="Group 16"/>
            <p:cNvGrpSpPr/>
            <p:nvPr/>
          </p:nvGrpSpPr>
          <p:grpSpPr>
            <a:xfrm rot="2849486">
              <a:off x="3723312" y="2956161"/>
              <a:ext cx="762000" cy="4648200"/>
              <a:chOff x="5943600" y="228600"/>
              <a:chExt cx="762000" cy="4648200"/>
            </a:xfrm>
          </p:grpSpPr>
          <p:sp>
            <p:nvSpPr>
              <p:cNvPr id="6" name="Isosceles Triangle 5"/>
              <p:cNvSpPr/>
              <p:nvPr/>
            </p:nvSpPr>
            <p:spPr>
              <a:xfrm rot="10800000">
                <a:off x="5943600" y="4114800"/>
                <a:ext cx="762000" cy="762000"/>
              </a:xfrm>
              <a:prstGeom prst="triangle">
                <a:avLst>
                  <a:gd name="adj" fmla="val 4979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943600" y="609600"/>
                <a:ext cx="762000" cy="358140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943600" y="228600"/>
                <a:ext cx="762000" cy="4572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943600" y="914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Rounded Rectangle 9"/>
              <p:cNvSpPr/>
              <p:nvPr/>
            </p:nvSpPr>
            <p:spPr>
              <a:xfrm>
                <a:off x="5943600" y="3581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22" name="Group 21"/>
          <p:cNvGrpSpPr/>
          <p:nvPr/>
        </p:nvGrpSpPr>
        <p:grpSpPr>
          <a:xfrm>
            <a:off x="3962400" y="1524000"/>
            <a:ext cx="4273826" cy="2259496"/>
            <a:chOff x="1295400" y="1523999"/>
            <a:chExt cx="4273826" cy="2259496"/>
          </a:xfrm>
        </p:grpSpPr>
        <p:sp>
          <p:nvSpPr>
            <p:cNvPr id="23" name="Rounded Rectangle 22"/>
            <p:cNvSpPr/>
            <p:nvPr/>
          </p:nvSpPr>
          <p:spPr>
            <a:xfrm>
              <a:off x="1295400" y="2352261"/>
              <a:ext cx="1368285" cy="987287"/>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905000" y="1523999"/>
              <a:ext cx="3581400" cy="1775791"/>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905000" y="2478156"/>
              <a:ext cx="3568148" cy="9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11626" y="2670312"/>
              <a:ext cx="3568148" cy="9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2073966" y="2181638"/>
              <a:ext cx="1472648" cy="422413"/>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6200000">
              <a:off x="2434261" y="2258666"/>
              <a:ext cx="1613453" cy="422413"/>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581400" y="1722782"/>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237383" y="1739347"/>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893366" y="1755912"/>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693504" y="1815548"/>
              <a:ext cx="235226" cy="49033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124200" y="1835426"/>
              <a:ext cx="235226" cy="49033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133600" y="3001617"/>
              <a:ext cx="76200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lock Arc 34"/>
            <p:cNvSpPr/>
            <p:nvPr/>
          </p:nvSpPr>
          <p:spPr>
            <a:xfrm>
              <a:off x="1994452" y="2938670"/>
              <a:ext cx="1066800" cy="838200"/>
            </a:xfrm>
            <a:prstGeom prst="blockArc">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Oval 35"/>
            <p:cNvSpPr/>
            <p:nvPr/>
          </p:nvSpPr>
          <p:spPr>
            <a:xfrm>
              <a:off x="4469296" y="2961862"/>
              <a:ext cx="68580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81600" y="3180522"/>
              <a:ext cx="387626" cy="1027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lock Arc 37"/>
            <p:cNvSpPr/>
            <p:nvPr/>
          </p:nvSpPr>
          <p:spPr>
            <a:xfrm>
              <a:off x="4267200" y="2945295"/>
              <a:ext cx="1066800" cy="838200"/>
            </a:xfrm>
            <a:prstGeom prst="blockArc">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1457738" y="3180522"/>
              <a:ext cx="513522"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6398748">
              <a:off x="1196495" y="2935872"/>
              <a:ext cx="424069" cy="2020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921565" y="1633330"/>
              <a:ext cx="424070" cy="6858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p:nvSpPr>
          <p:spPr>
            <a:xfrm>
              <a:off x="2286000" y="2286000"/>
              <a:ext cx="304800" cy="304800"/>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2057400" y="3276600"/>
            <a:ext cx="3276600" cy="3276600"/>
            <a:chOff x="838200" y="457200"/>
            <a:chExt cx="3276600" cy="3276600"/>
          </a:xfrm>
        </p:grpSpPr>
        <p:sp>
          <p:nvSpPr>
            <p:cNvPr id="44" name="Oval 43"/>
            <p:cNvSpPr/>
            <p:nvPr/>
          </p:nvSpPr>
          <p:spPr>
            <a:xfrm>
              <a:off x="838200" y="457200"/>
              <a:ext cx="3276600" cy="32766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66800" y="685800"/>
              <a:ext cx="2819400" cy="2819400"/>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2286000" y="762000"/>
              <a:ext cx="337279" cy="557134"/>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2303488" y="2848131"/>
              <a:ext cx="334781" cy="553385"/>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rot="5400000">
              <a:off x="3425877" y="1865650"/>
              <a:ext cx="333530" cy="46969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rot="5400000">
              <a:off x="1284156" y="1703881"/>
              <a:ext cx="327286" cy="55213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p Arrow 49"/>
            <p:cNvSpPr/>
            <p:nvPr/>
          </p:nvSpPr>
          <p:spPr>
            <a:xfrm>
              <a:off x="2362200" y="1394085"/>
              <a:ext cx="216108" cy="89191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Up Arrow 50"/>
            <p:cNvSpPr/>
            <p:nvPr/>
          </p:nvSpPr>
          <p:spPr>
            <a:xfrm rot="16200000" flipH="1" flipV="1">
              <a:off x="2607663" y="1888137"/>
              <a:ext cx="229223" cy="64145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319728" y="2019925"/>
              <a:ext cx="333531" cy="318541"/>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457200" y="2819400"/>
            <a:ext cx="762000" cy="2590800"/>
            <a:chOff x="457200" y="2819400"/>
            <a:chExt cx="762000" cy="2590800"/>
          </a:xfrm>
        </p:grpSpPr>
        <p:sp>
          <p:nvSpPr>
            <p:cNvPr id="54" name="Oval 53"/>
            <p:cNvSpPr/>
            <p:nvPr/>
          </p:nvSpPr>
          <p:spPr>
            <a:xfrm>
              <a:off x="776990" y="3520190"/>
              <a:ext cx="304800" cy="304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a:off x="685800" y="3048000"/>
              <a:ext cx="533400" cy="609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U-Turn Arrow 55"/>
            <p:cNvSpPr/>
            <p:nvPr/>
          </p:nvSpPr>
          <p:spPr>
            <a:xfrm>
              <a:off x="457200" y="2819400"/>
              <a:ext cx="609600" cy="2590800"/>
            </a:xfrm>
            <a:prstGeom prst="uturnArrow">
              <a:avLst>
                <a:gd name="adj1" fmla="val 25000"/>
                <a:gd name="adj2" fmla="val 23361"/>
                <a:gd name="adj3" fmla="val 52050"/>
                <a:gd name="adj4" fmla="val 44570"/>
                <a:gd name="adj5" fmla="val 269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p:cNvGrpSpPr/>
          <p:nvPr/>
        </p:nvGrpSpPr>
        <p:grpSpPr>
          <a:xfrm>
            <a:off x="5715000" y="3505200"/>
            <a:ext cx="2691984" cy="2753193"/>
            <a:chOff x="1981200" y="1087028"/>
            <a:chExt cx="4344649" cy="4323172"/>
          </a:xfrm>
        </p:grpSpPr>
        <p:sp>
          <p:nvSpPr>
            <p:cNvPr id="58" name="Rounded Rectangle 57"/>
            <p:cNvSpPr/>
            <p:nvPr/>
          </p:nvSpPr>
          <p:spPr>
            <a:xfrm>
              <a:off x="3429000" y="1828800"/>
              <a:ext cx="228600"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2"/>
            <p:cNvGrpSpPr/>
            <p:nvPr/>
          </p:nvGrpSpPr>
          <p:grpSpPr>
            <a:xfrm>
              <a:off x="1981200" y="2133600"/>
              <a:ext cx="3276600" cy="3276600"/>
              <a:chOff x="838200" y="457200"/>
              <a:chExt cx="3276600" cy="3276600"/>
            </a:xfrm>
          </p:grpSpPr>
          <p:sp>
            <p:nvSpPr>
              <p:cNvPr id="80" name="Oval 3"/>
              <p:cNvSpPr/>
              <p:nvPr/>
            </p:nvSpPr>
            <p:spPr>
              <a:xfrm>
                <a:off x="838200" y="457200"/>
                <a:ext cx="3276600" cy="3276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4"/>
              <p:cNvSpPr/>
              <p:nvPr/>
            </p:nvSpPr>
            <p:spPr>
              <a:xfrm>
                <a:off x="1066800" y="685800"/>
                <a:ext cx="2819400" cy="2819400"/>
              </a:xfrm>
              <a:prstGeom prst="ellipse">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a:off x="2286000" y="762000"/>
                <a:ext cx="337279" cy="55713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2303488" y="2848131"/>
                <a:ext cx="334781" cy="55338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rot="5400000">
                <a:off x="3425877" y="1865650"/>
                <a:ext cx="333530" cy="46969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rot="5400000">
                <a:off x="1284156" y="1703881"/>
                <a:ext cx="327286" cy="552139"/>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Up Arrow 85"/>
              <p:cNvSpPr/>
              <p:nvPr/>
            </p:nvSpPr>
            <p:spPr>
              <a:xfrm>
                <a:off x="2362200" y="1394085"/>
                <a:ext cx="216108" cy="89191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Up Arrow 86"/>
              <p:cNvSpPr/>
              <p:nvPr/>
            </p:nvSpPr>
            <p:spPr>
              <a:xfrm rot="16200000" flipH="1" flipV="1">
                <a:off x="2607663" y="1888137"/>
                <a:ext cx="229223" cy="64145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319728" y="2019925"/>
                <a:ext cx="333531" cy="31854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0"/>
            <p:cNvGrpSpPr/>
            <p:nvPr/>
          </p:nvGrpSpPr>
          <p:grpSpPr>
            <a:xfrm>
              <a:off x="3226633" y="1631430"/>
              <a:ext cx="610849" cy="317292"/>
              <a:chOff x="5867400" y="1219200"/>
              <a:chExt cx="1583961" cy="486288"/>
            </a:xfrm>
          </p:grpSpPr>
          <p:sp>
            <p:nvSpPr>
              <p:cNvPr id="74" name="Oval 73"/>
              <p:cNvSpPr/>
              <p:nvPr/>
            </p:nvSpPr>
            <p:spPr>
              <a:xfrm>
                <a:off x="5867400" y="1219200"/>
                <a:ext cx="1583961" cy="4721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a:stCxn id="74" idx="1"/>
                <a:endCxn id="74" idx="3"/>
              </p:cNvCxnSpPr>
              <p:nvPr/>
            </p:nvCxnSpPr>
            <p:spPr>
              <a:xfrm>
                <a:off x="6099366" y="1288351"/>
                <a:ext cx="0" cy="333888"/>
              </a:xfrm>
              <a:prstGeom prst="line">
                <a:avLst/>
              </a:prstGeom>
              <a:ln w="12700">
                <a:solidFill>
                  <a:srgbClr val="AB6F1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24600" y="1295400"/>
                <a:ext cx="0" cy="333888"/>
              </a:xfrm>
              <a:prstGeom prst="line">
                <a:avLst/>
              </a:prstGeom>
              <a:ln w="12700">
                <a:solidFill>
                  <a:srgbClr val="AB6F1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629400" y="1295400"/>
                <a:ext cx="0" cy="333888"/>
              </a:xfrm>
              <a:prstGeom prst="line">
                <a:avLst/>
              </a:prstGeom>
              <a:ln w="12700">
                <a:solidFill>
                  <a:srgbClr val="AB6F1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934200" y="1371600"/>
                <a:ext cx="0" cy="333888"/>
              </a:xfrm>
              <a:prstGeom prst="line">
                <a:avLst/>
              </a:prstGeom>
              <a:ln w="12700">
                <a:solidFill>
                  <a:srgbClr val="AB6F1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162800" y="1295400"/>
                <a:ext cx="0" cy="333888"/>
              </a:xfrm>
              <a:prstGeom prst="line">
                <a:avLst/>
              </a:prstGeom>
              <a:ln w="12700">
                <a:solidFill>
                  <a:srgbClr val="AB6F1F"/>
                </a:solidFill>
              </a:ln>
            </p:spPr>
            <p:style>
              <a:lnRef idx="1">
                <a:schemeClr val="accent1"/>
              </a:lnRef>
              <a:fillRef idx="0">
                <a:schemeClr val="accent1"/>
              </a:fillRef>
              <a:effectRef idx="0">
                <a:schemeClr val="accent1"/>
              </a:effectRef>
              <a:fontRef idx="minor">
                <a:schemeClr val="tx1"/>
              </a:fontRef>
            </p:style>
          </p:cxnSp>
        </p:grpSp>
        <p:sp>
          <p:nvSpPr>
            <p:cNvPr id="61" name="Donut 60"/>
            <p:cNvSpPr/>
            <p:nvPr/>
          </p:nvSpPr>
          <p:spPr>
            <a:xfrm>
              <a:off x="3372787" y="1331626"/>
              <a:ext cx="228600" cy="3810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61"/>
            <p:cNvSpPr/>
            <p:nvPr/>
          </p:nvSpPr>
          <p:spPr>
            <a:xfrm rot="20627223">
              <a:off x="3361612" y="1087028"/>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62"/>
            <p:cNvSpPr/>
            <p:nvPr/>
          </p:nvSpPr>
          <p:spPr>
            <a:xfrm rot="972376">
              <a:off x="3840478" y="1239392"/>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3"/>
            <p:cNvSpPr/>
            <p:nvPr/>
          </p:nvSpPr>
          <p:spPr>
            <a:xfrm rot="2553183">
              <a:off x="4297683" y="1468027"/>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rot="2911169">
              <a:off x="4568725" y="1821608"/>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p:cNvSpPr/>
            <p:nvPr/>
          </p:nvSpPr>
          <p:spPr>
            <a:xfrm rot="3963522">
              <a:off x="4881846" y="2374239"/>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66"/>
            <p:cNvSpPr/>
            <p:nvPr/>
          </p:nvSpPr>
          <p:spPr>
            <a:xfrm rot="2911169">
              <a:off x="4721125" y="1974008"/>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7"/>
            <p:cNvSpPr/>
            <p:nvPr/>
          </p:nvSpPr>
          <p:spPr>
            <a:xfrm rot="4895588">
              <a:off x="5019255" y="2901392"/>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rot="6306951">
              <a:off x="4930564" y="3483511"/>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9"/>
            <p:cNvSpPr/>
            <p:nvPr/>
          </p:nvSpPr>
          <p:spPr>
            <a:xfrm rot="5400000">
              <a:off x="4898663" y="3940537"/>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0"/>
            <p:cNvSpPr/>
            <p:nvPr/>
          </p:nvSpPr>
          <p:spPr>
            <a:xfrm rot="3737321">
              <a:off x="5051428" y="4506852"/>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1"/>
            <p:cNvSpPr/>
            <p:nvPr/>
          </p:nvSpPr>
          <p:spPr>
            <a:xfrm rot="255372">
              <a:off x="5427736" y="4700213"/>
              <a:ext cx="736771" cy="323298"/>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Rectangle 72"/>
            <p:cNvSpPr/>
            <p:nvPr/>
          </p:nvSpPr>
          <p:spPr>
            <a:xfrm>
              <a:off x="5963587" y="4719403"/>
              <a:ext cx="362262" cy="30230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2590800" y="152400"/>
            <a:ext cx="5250872" cy="838200"/>
            <a:chOff x="1219200" y="3733800"/>
            <a:chExt cx="5250872" cy="838200"/>
          </a:xfrm>
        </p:grpSpPr>
        <p:sp>
          <p:nvSpPr>
            <p:cNvPr id="90" name="Rounded Rectangle 89"/>
            <p:cNvSpPr/>
            <p:nvPr/>
          </p:nvSpPr>
          <p:spPr>
            <a:xfrm>
              <a:off x="6089072" y="3733800"/>
              <a:ext cx="381000" cy="838200"/>
            </a:xfrm>
            <a:prstGeom prst="roundRect">
              <a:avLst>
                <a:gd name="adj" fmla="val 3116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rot="16200000">
              <a:off x="1292927" y="3679866"/>
              <a:ext cx="794655" cy="942109"/>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2133600" y="3733800"/>
              <a:ext cx="4038600" cy="838200"/>
            </a:xfrm>
            <a:prstGeom prst="roundRect">
              <a:avLst>
                <a:gd name="adj" fmla="val 9583"/>
              </a:avLst>
            </a:prstGeom>
            <a:solidFill>
              <a:srgbClr val="FF5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762000"/>
            <a:ext cx="3657600" cy="2514600"/>
            <a:chOff x="838200" y="762000"/>
            <a:chExt cx="3657600" cy="2514600"/>
          </a:xfrm>
        </p:grpSpPr>
        <p:grpSp>
          <p:nvGrpSpPr>
            <p:cNvPr id="3" name="Group 12"/>
            <p:cNvGrpSpPr/>
            <p:nvPr/>
          </p:nvGrpSpPr>
          <p:grpSpPr>
            <a:xfrm>
              <a:off x="838200" y="1905000"/>
              <a:ext cx="1295400" cy="1143000"/>
              <a:chOff x="304800" y="533400"/>
              <a:chExt cx="4800600" cy="4648200"/>
            </a:xfrm>
          </p:grpSpPr>
          <p:sp>
            <p:nvSpPr>
              <p:cNvPr id="37" name="Teardrop 2"/>
              <p:cNvSpPr/>
              <p:nvPr/>
            </p:nvSpPr>
            <p:spPr>
              <a:xfrm>
                <a:off x="3048000" y="1447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ardrop 3"/>
              <p:cNvSpPr/>
              <p:nvPr/>
            </p:nvSpPr>
            <p:spPr>
              <a:xfrm>
                <a:off x="4267200" y="1066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4"/>
              <p:cNvSpPr/>
              <p:nvPr/>
            </p:nvSpPr>
            <p:spPr>
              <a:xfrm>
                <a:off x="27432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ardrop 5"/>
              <p:cNvSpPr/>
              <p:nvPr/>
            </p:nvSpPr>
            <p:spPr>
              <a:xfrm>
                <a:off x="2209800" y="2819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6"/>
              <p:cNvSpPr/>
              <p:nvPr/>
            </p:nvSpPr>
            <p:spPr>
              <a:xfrm>
                <a:off x="3505200" y="27432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7"/>
              <p:cNvSpPr/>
              <p:nvPr/>
            </p:nvSpPr>
            <p:spPr>
              <a:xfrm>
                <a:off x="3352800" y="434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8"/>
              <p:cNvSpPr/>
              <p:nvPr/>
            </p:nvSpPr>
            <p:spPr>
              <a:xfrm>
                <a:off x="1600200" y="1676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ardrop 9"/>
              <p:cNvSpPr/>
              <p:nvPr/>
            </p:nvSpPr>
            <p:spPr>
              <a:xfrm>
                <a:off x="1219200" y="3733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ardrop 10"/>
              <p:cNvSpPr/>
              <p:nvPr/>
            </p:nvSpPr>
            <p:spPr>
              <a:xfrm>
                <a:off x="304800" y="26670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ardrop 11"/>
              <p:cNvSpPr/>
              <p:nvPr/>
            </p:nvSpPr>
            <p:spPr>
              <a:xfrm>
                <a:off x="6096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3"/>
            <p:cNvGrpSpPr/>
            <p:nvPr/>
          </p:nvGrpSpPr>
          <p:grpSpPr>
            <a:xfrm>
              <a:off x="1752600" y="914400"/>
              <a:ext cx="1295400" cy="1143000"/>
              <a:chOff x="304800" y="533400"/>
              <a:chExt cx="4800600" cy="4648200"/>
            </a:xfrm>
          </p:grpSpPr>
          <p:sp>
            <p:nvSpPr>
              <p:cNvPr id="27" name="Teardrop 26"/>
              <p:cNvSpPr/>
              <p:nvPr/>
            </p:nvSpPr>
            <p:spPr>
              <a:xfrm>
                <a:off x="3048000" y="1447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p:nvSpPr>
            <p:spPr>
              <a:xfrm>
                <a:off x="4267200" y="1066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p:cNvSpPr/>
              <p:nvPr/>
            </p:nvSpPr>
            <p:spPr>
              <a:xfrm>
                <a:off x="27432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ardrop 29"/>
              <p:cNvSpPr/>
              <p:nvPr/>
            </p:nvSpPr>
            <p:spPr>
              <a:xfrm>
                <a:off x="2209800" y="2819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p:cNvSpPr/>
              <p:nvPr/>
            </p:nvSpPr>
            <p:spPr>
              <a:xfrm>
                <a:off x="3505200" y="27432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p:cNvSpPr/>
              <p:nvPr/>
            </p:nvSpPr>
            <p:spPr>
              <a:xfrm>
                <a:off x="3352800" y="434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p:cNvSpPr/>
              <p:nvPr/>
            </p:nvSpPr>
            <p:spPr>
              <a:xfrm>
                <a:off x="1600200" y="1676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rdrop 33"/>
              <p:cNvSpPr/>
              <p:nvPr/>
            </p:nvSpPr>
            <p:spPr>
              <a:xfrm>
                <a:off x="1219200" y="3733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p:nvSpPr>
            <p:spPr>
              <a:xfrm>
                <a:off x="304800" y="26670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a:off x="6096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4"/>
            <p:cNvGrpSpPr/>
            <p:nvPr/>
          </p:nvGrpSpPr>
          <p:grpSpPr>
            <a:xfrm>
              <a:off x="3200400" y="762000"/>
              <a:ext cx="1295400" cy="1143000"/>
              <a:chOff x="304800" y="533400"/>
              <a:chExt cx="4800600" cy="4648200"/>
            </a:xfrm>
          </p:grpSpPr>
          <p:sp>
            <p:nvSpPr>
              <p:cNvPr id="17" name="Teardrop 16"/>
              <p:cNvSpPr/>
              <p:nvPr/>
            </p:nvSpPr>
            <p:spPr>
              <a:xfrm>
                <a:off x="3048000" y="1447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a:off x="4267200" y="1066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p:cNvSpPr/>
              <p:nvPr/>
            </p:nvSpPr>
            <p:spPr>
              <a:xfrm>
                <a:off x="27432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ardrop 19"/>
              <p:cNvSpPr/>
              <p:nvPr/>
            </p:nvSpPr>
            <p:spPr>
              <a:xfrm>
                <a:off x="2209800" y="2819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p:cNvSpPr/>
              <p:nvPr/>
            </p:nvSpPr>
            <p:spPr>
              <a:xfrm>
                <a:off x="3505200" y="27432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p:cNvSpPr/>
              <p:nvPr/>
            </p:nvSpPr>
            <p:spPr>
              <a:xfrm>
                <a:off x="3352800" y="434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p:cNvSpPr/>
              <p:nvPr/>
            </p:nvSpPr>
            <p:spPr>
              <a:xfrm>
                <a:off x="1600200" y="1676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ardrop 23"/>
              <p:cNvSpPr/>
              <p:nvPr/>
            </p:nvSpPr>
            <p:spPr>
              <a:xfrm>
                <a:off x="1219200" y="3733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ardrop 24"/>
              <p:cNvSpPr/>
              <p:nvPr/>
            </p:nvSpPr>
            <p:spPr>
              <a:xfrm>
                <a:off x="304800" y="26670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25"/>
              <p:cNvSpPr/>
              <p:nvPr/>
            </p:nvSpPr>
            <p:spPr>
              <a:xfrm>
                <a:off x="6096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5"/>
            <p:cNvGrpSpPr/>
            <p:nvPr/>
          </p:nvGrpSpPr>
          <p:grpSpPr>
            <a:xfrm>
              <a:off x="2438400" y="2133600"/>
              <a:ext cx="1295400" cy="1143000"/>
              <a:chOff x="304800" y="533400"/>
              <a:chExt cx="4800600" cy="4648200"/>
            </a:xfrm>
          </p:grpSpPr>
          <p:sp>
            <p:nvSpPr>
              <p:cNvPr id="7" name="Teardrop 6"/>
              <p:cNvSpPr/>
              <p:nvPr/>
            </p:nvSpPr>
            <p:spPr>
              <a:xfrm>
                <a:off x="3048000" y="1447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p:cNvSpPr/>
              <p:nvPr/>
            </p:nvSpPr>
            <p:spPr>
              <a:xfrm>
                <a:off x="4267200" y="1066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a:off x="27432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p:cNvSpPr/>
              <p:nvPr/>
            </p:nvSpPr>
            <p:spPr>
              <a:xfrm>
                <a:off x="2209800" y="2819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p:cNvSpPr/>
              <p:nvPr/>
            </p:nvSpPr>
            <p:spPr>
              <a:xfrm>
                <a:off x="3505200" y="27432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a:off x="3352800" y="434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p:nvSpPr>
            <p:spPr>
              <a:xfrm>
                <a:off x="1600200" y="1676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p:cNvSpPr/>
              <p:nvPr/>
            </p:nvSpPr>
            <p:spPr>
              <a:xfrm>
                <a:off x="1219200" y="37338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p:nvSpPr>
            <p:spPr>
              <a:xfrm>
                <a:off x="304800" y="26670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p:cNvSpPr/>
              <p:nvPr/>
            </p:nvSpPr>
            <p:spPr>
              <a:xfrm>
                <a:off x="609600" y="533400"/>
                <a:ext cx="838200" cy="838200"/>
              </a:xfrm>
              <a:prstGeom prst="teardrop">
                <a:avLst>
                  <a:gd name="adj" fmla="val 12861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7185317" y="571382"/>
            <a:ext cx="1433175" cy="1409818"/>
            <a:chOff x="7185317" y="571382"/>
            <a:chExt cx="1433175" cy="1409818"/>
          </a:xfrm>
        </p:grpSpPr>
        <p:sp>
          <p:nvSpPr>
            <p:cNvPr id="48" name="Moon 47"/>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5105400" y="457200"/>
            <a:ext cx="1262743" cy="1219200"/>
            <a:chOff x="3657600" y="2667000"/>
            <a:chExt cx="2209800" cy="2133600"/>
          </a:xfrm>
        </p:grpSpPr>
        <p:sp>
          <p:nvSpPr>
            <p:cNvPr id="53" name="Rounded Rectangle 52"/>
            <p:cNvSpPr/>
            <p:nvPr/>
          </p:nvSpPr>
          <p:spPr>
            <a:xfrm rot="5400000">
              <a:off x="4106635" y="3970565"/>
              <a:ext cx="1104900" cy="326571"/>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3657600" y="2667000"/>
              <a:ext cx="2209800" cy="13716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5400000">
              <a:off x="4182835" y="3894365"/>
              <a:ext cx="1104900" cy="326571"/>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3733800" y="2743200"/>
              <a:ext cx="2133600" cy="1295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038600" y="4419600"/>
              <a:ext cx="1447800" cy="3810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114800" y="4419600"/>
              <a:ext cx="1371600" cy="3048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4191000" y="2667000"/>
            <a:ext cx="1129862" cy="990600"/>
            <a:chOff x="1219200" y="2590800"/>
            <a:chExt cx="2520462" cy="2209800"/>
          </a:xfrm>
        </p:grpSpPr>
        <p:sp>
          <p:nvSpPr>
            <p:cNvPr id="60" name="Snip Same Side Corner Rectangle 59"/>
            <p:cNvSpPr/>
            <p:nvPr/>
          </p:nvSpPr>
          <p:spPr>
            <a:xfrm rot="10800000">
              <a:off x="2286000" y="3352800"/>
              <a:ext cx="1447800" cy="1371600"/>
            </a:xfrm>
            <a:prstGeom prst="snip2SameRect">
              <a:avLst>
                <a:gd name="adj1" fmla="val 16667"/>
                <a:gd name="adj2" fmla="val 20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p:cNvSpPr/>
            <p:nvPr/>
          </p:nvSpPr>
          <p:spPr>
            <a:xfrm>
              <a:off x="2286000" y="3200400"/>
              <a:ext cx="1447800" cy="304800"/>
            </a:xfrm>
            <a:prstGeom prst="roundRect">
              <a:avLst>
                <a:gd name="adj" fmla="val 5000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Delay 61"/>
            <p:cNvSpPr/>
            <p:nvPr/>
          </p:nvSpPr>
          <p:spPr>
            <a:xfrm rot="16200000">
              <a:off x="2819400" y="2362200"/>
              <a:ext cx="381000" cy="1447800"/>
            </a:xfrm>
            <a:prstGeom prst="flowChartDelay">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43200" y="2590800"/>
              <a:ext cx="533400" cy="4572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239108" y="3780692"/>
              <a:ext cx="1500554" cy="583592"/>
            </a:xfrm>
            <a:prstGeom prst="rect">
              <a:avLst/>
            </a:prstGeom>
            <a:noFill/>
            <a:ln w="12700">
              <a:noFill/>
            </a:ln>
          </p:spPr>
          <p:txBody>
            <a:bodyPr wrap="square" rtlCol="0">
              <a:spAutoFit/>
            </a:bodyPr>
            <a:lstStyle/>
            <a:p>
              <a:r>
                <a:rPr lang="en-US" sz="1100" dirty="0" smtClean="0">
                  <a:latin typeface="AR CHRISTY" pitchFamily="2" charset="0"/>
                </a:rPr>
                <a:t>Cookies</a:t>
              </a:r>
              <a:endParaRPr lang="en-US" sz="1100" dirty="0">
                <a:latin typeface="AR CHRISTY" pitchFamily="2" charset="0"/>
              </a:endParaRPr>
            </a:p>
          </p:txBody>
        </p:sp>
        <p:grpSp>
          <p:nvGrpSpPr>
            <p:cNvPr id="65" name="Group 28"/>
            <p:cNvGrpSpPr/>
            <p:nvPr/>
          </p:nvGrpSpPr>
          <p:grpSpPr>
            <a:xfrm>
              <a:off x="1219200" y="4191000"/>
              <a:ext cx="1447800" cy="609600"/>
              <a:chOff x="4419600" y="2819400"/>
              <a:chExt cx="1752600" cy="685800"/>
            </a:xfrm>
          </p:grpSpPr>
          <p:grpSp>
            <p:nvGrpSpPr>
              <p:cNvPr id="66" name="Group 22"/>
              <p:cNvGrpSpPr/>
              <p:nvPr/>
            </p:nvGrpSpPr>
            <p:grpSpPr>
              <a:xfrm>
                <a:off x="4419600" y="2819400"/>
                <a:ext cx="1676400" cy="457200"/>
                <a:chOff x="4495800" y="2895600"/>
                <a:chExt cx="1676400" cy="457200"/>
              </a:xfrm>
            </p:grpSpPr>
            <p:sp>
              <p:nvSpPr>
                <p:cNvPr id="72" name="Oval 71"/>
                <p:cNvSpPr/>
                <p:nvPr/>
              </p:nvSpPr>
              <p:spPr>
                <a:xfrm>
                  <a:off x="4495800" y="2895600"/>
                  <a:ext cx="1676400" cy="457200"/>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p:cNvSpPr/>
                <p:nvPr/>
              </p:nvSpPr>
              <p:spPr>
                <a:xfrm>
                  <a:off x="4800600" y="2971800"/>
                  <a:ext cx="152400" cy="228600"/>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ardrop 73"/>
                <p:cNvSpPr/>
                <p:nvPr/>
              </p:nvSpPr>
              <p:spPr>
                <a:xfrm rot="17224964">
                  <a:off x="5189254" y="2928291"/>
                  <a:ext cx="168060" cy="178684"/>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ardrop 74"/>
                <p:cNvSpPr/>
                <p:nvPr/>
              </p:nvSpPr>
              <p:spPr>
                <a:xfrm rot="11587941">
                  <a:off x="5585282" y="2987766"/>
                  <a:ext cx="165727" cy="218741"/>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23"/>
              <p:cNvGrpSpPr/>
              <p:nvPr/>
            </p:nvGrpSpPr>
            <p:grpSpPr>
              <a:xfrm>
                <a:off x="4648200" y="3048000"/>
                <a:ext cx="1524000" cy="457200"/>
                <a:chOff x="4495800" y="2895600"/>
                <a:chExt cx="1676400" cy="457200"/>
              </a:xfrm>
            </p:grpSpPr>
            <p:sp>
              <p:nvSpPr>
                <p:cNvPr id="68" name="Oval 67"/>
                <p:cNvSpPr/>
                <p:nvPr/>
              </p:nvSpPr>
              <p:spPr>
                <a:xfrm>
                  <a:off x="4495800" y="2895600"/>
                  <a:ext cx="1676400" cy="457200"/>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ardrop 68"/>
                <p:cNvSpPr/>
                <p:nvPr/>
              </p:nvSpPr>
              <p:spPr>
                <a:xfrm>
                  <a:off x="4800600" y="3048000"/>
                  <a:ext cx="152400" cy="228600"/>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ardrop 69"/>
                <p:cNvSpPr/>
                <p:nvPr/>
              </p:nvSpPr>
              <p:spPr>
                <a:xfrm rot="17224964">
                  <a:off x="5207654" y="2989025"/>
                  <a:ext cx="168060" cy="178684"/>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ardrop 70"/>
                <p:cNvSpPr/>
                <p:nvPr/>
              </p:nvSpPr>
              <p:spPr>
                <a:xfrm rot="11587941">
                  <a:off x="5509081" y="3063967"/>
                  <a:ext cx="165727" cy="218741"/>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 name="Group 75"/>
          <p:cNvGrpSpPr/>
          <p:nvPr/>
        </p:nvGrpSpPr>
        <p:grpSpPr>
          <a:xfrm>
            <a:off x="5791200" y="3276600"/>
            <a:ext cx="2209800" cy="1828800"/>
            <a:chOff x="2743200" y="3276600"/>
            <a:chExt cx="2971800" cy="1669072"/>
          </a:xfrm>
        </p:grpSpPr>
        <p:sp>
          <p:nvSpPr>
            <p:cNvPr id="77" name="Block Arc 76"/>
            <p:cNvSpPr/>
            <p:nvPr/>
          </p:nvSpPr>
          <p:spPr>
            <a:xfrm rot="20925898">
              <a:off x="3168988" y="3355890"/>
              <a:ext cx="2362200" cy="1353955"/>
            </a:xfrm>
            <a:prstGeom prst="blockArc">
              <a:avLst>
                <a:gd name="adj1" fmla="val 11288032"/>
                <a:gd name="adj2" fmla="val 19804409"/>
                <a:gd name="adj3" fmla="val 14282"/>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Block Arc 77"/>
            <p:cNvSpPr/>
            <p:nvPr/>
          </p:nvSpPr>
          <p:spPr>
            <a:xfrm rot="20925898">
              <a:off x="3233464" y="3493745"/>
              <a:ext cx="2362200" cy="1353955"/>
            </a:xfrm>
            <a:prstGeom prst="blockArc">
              <a:avLst>
                <a:gd name="adj1" fmla="val 11288032"/>
                <a:gd name="adj2" fmla="val 19804409"/>
                <a:gd name="adj3" fmla="val 14282"/>
              </a:avLst>
            </a:prstGeom>
            <a:solidFill>
              <a:srgbClr val="EAE52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Block Arc 78"/>
            <p:cNvSpPr/>
            <p:nvPr/>
          </p:nvSpPr>
          <p:spPr>
            <a:xfrm rot="20925898">
              <a:off x="3320550" y="3591717"/>
              <a:ext cx="2362200" cy="1353955"/>
            </a:xfrm>
            <a:prstGeom prst="blockArc">
              <a:avLst>
                <a:gd name="adj1" fmla="val 11288032"/>
                <a:gd name="adj2" fmla="val 19804409"/>
                <a:gd name="adj3" fmla="val 14282"/>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Cloud 79"/>
            <p:cNvSpPr/>
            <p:nvPr/>
          </p:nvSpPr>
          <p:spPr>
            <a:xfrm>
              <a:off x="2743200" y="3886200"/>
              <a:ext cx="1066800" cy="762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p:cNvSpPr/>
            <p:nvPr/>
          </p:nvSpPr>
          <p:spPr>
            <a:xfrm rot="10155423">
              <a:off x="4648200" y="3276600"/>
              <a:ext cx="1066800" cy="762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381000" y="4343400"/>
            <a:ext cx="4876800" cy="1452265"/>
            <a:chOff x="914400" y="1981200"/>
            <a:chExt cx="4876800" cy="1452265"/>
          </a:xfrm>
        </p:grpSpPr>
        <p:sp>
          <p:nvSpPr>
            <p:cNvPr id="83" name="Rectangle 82"/>
            <p:cNvSpPr/>
            <p:nvPr/>
          </p:nvSpPr>
          <p:spPr>
            <a:xfrm>
              <a:off x="914400" y="1981200"/>
              <a:ext cx="4876800" cy="1447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1066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19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371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519881" y="1981200"/>
              <a:ext cx="4119" cy="7125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676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828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981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2125362" y="1981200"/>
              <a:ext cx="8238" cy="10214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286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38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590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743200" y="1981200"/>
              <a:ext cx="0" cy="737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895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048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200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3348681" y="1981200"/>
              <a:ext cx="4120" cy="9967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505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657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810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62400" y="19812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14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267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419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572000" y="1981200"/>
              <a:ext cx="0" cy="9844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724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876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029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81600" y="19812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34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486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638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791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1905000" y="2971800"/>
              <a:ext cx="457200" cy="461665"/>
            </a:xfrm>
            <a:prstGeom prst="rect">
              <a:avLst/>
            </a:prstGeom>
            <a:noFill/>
          </p:spPr>
          <p:txBody>
            <a:bodyPr wrap="square" rtlCol="0">
              <a:spAutoFit/>
            </a:bodyPr>
            <a:lstStyle/>
            <a:p>
              <a:r>
                <a:rPr lang="en-US" sz="2400" dirty="0" smtClean="0"/>
                <a:t>1</a:t>
              </a:r>
              <a:endParaRPr lang="en-US" sz="2400" dirty="0"/>
            </a:p>
          </p:txBody>
        </p:sp>
        <p:sp>
          <p:nvSpPr>
            <p:cNvPr id="117" name="TextBox 116"/>
            <p:cNvSpPr txBox="1"/>
            <p:nvPr/>
          </p:nvSpPr>
          <p:spPr>
            <a:xfrm>
              <a:off x="3185984" y="2959443"/>
              <a:ext cx="457200" cy="461665"/>
            </a:xfrm>
            <a:prstGeom prst="rect">
              <a:avLst/>
            </a:prstGeom>
            <a:noFill/>
          </p:spPr>
          <p:txBody>
            <a:bodyPr wrap="square" rtlCol="0">
              <a:spAutoFit/>
            </a:bodyPr>
            <a:lstStyle/>
            <a:p>
              <a:r>
                <a:rPr lang="en-US" sz="2400" dirty="0" smtClean="0"/>
                <a:t>2</a:t>
              </a:r>
              <a:endParaRPr lang="en-US" sz="2400" dirty="0"/>
            </a:p>
          </p:txBody>
        </p:sp>
        <p:sp>
          <p:nvSpPr>
            <p:cNvPr id="118" name="TextBox 117"/>
            <p:cNvSpPr txBox="1"/>
            <p:nvPr/>
          </p:nvSpPr>
          <p:spPr>
            <a:xfrm>
              <a:off x="4417541" y="2971800"/>
              <a:ext cx="457200" cy="461665"/>
            </a:xfrm>
            <a:prstGeom prst="rect">
              <a:avLst/>
            </a:prstGeom>
            <a:noFill/>
          </p:spPr>
          <p:txBody>
            <a:bodyPr wrap="square" rtlCol="0">
              <a:spAutoFit/>
            </a:bodyPr>
            <a:lstStyle/>
            <a:p>
              <a:r>
                <a:rPr lang="en-US" sz="2400" dirty="0" smtClean="0"/>
                <a:t>3</a:t>
              </a:r>
              <a:endParaRPr lang="en-US" sz="2400" dirty="0"/>
            </a:p>
          </p:txBody>
        </p:sp>
      </p:grpSp>
      <p:grpSp>
        <p:nvGrpSpPr>
          <p:cNvPr id="119" name="Group 32"/>
          <p:cNvGrpSpPr/>
          <p:nvPr/>
        </p:nvGrpSpPr>
        <p:grpSpPr>
          <a:xfrm>
            <a:off x="6858000" y="5105400"/>
            <a:ext cx="1905000" cy="990600"/>
            <a:chOff x="4267200" y="4343400"/>
            <a:chExt cx="3352800" cy="990600"/>
          </a:xfrm>
        </p:grpSpPr>
        <p:sp>
          <p:nvSpPr>
            <p:cNvPr id="120" name="Oval 119"/>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Block Arc 121"/>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123" name="Group 122"/>
          <p:cNvGrpSpPr/>
          <p:nvPr/>
        </p:nvGrpSpPr>
        <p:grpSpPr>
          <a:xfrm>
            <a:off x="5943600" y="1676400"/>
            <a:ext cx="1205696" cy="1237853"/>
            <a:chOff x="1537504" y="1352947"/>
            <a:chExt cx="3347993" cy="3053103"/>
          </a:xfrm>
        </p:grpSpPr>
        <p:sp>
          <p:nvSpPr>
            <p:cNvPr id="124" name="Moon 123"/>
            <p:cNvSpPr/>
            <p:nvPr/>
          </p:nvSpPr>
          <p:spPr>
            <a:xfrm rot="2412522" flipH="1">
              <a:off x="3773345" y="1352947"/>
              <a:ext cx="457200" cy="76200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p:cNvSpPr/>
            <p:nvPr/>
          </p:nvSpPr>
          <p:spPr>
            <a:xfrm rot="19187478">
              <a:off x="2096946" y="1352947"/>
              <a:ext cx="457200" cy="76200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p:cNvSpPr/>
            <p:nvPr/>
          </p:nvSpPr>
          <p:spPr>
            <a:xfrm rot="17951658">
              <a:off x="1792145" y="1886347"/>
              <a:ext cx="457200" cy="76200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p:cNvSpPr/>
            <p:nvPr/>
          </p:nvSpPr>
          <p:spPr>
            <a:xfrm rot="14874676">
              <a:off x="4248999" y="2031494"/>
              <a:ext cx="457200" cy="76200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5574368">
              <a:off x="1737320" y="2257668"/>
              <a:ext cx="362368" cy="76200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p:cNvSpPr/>
            <p:nvPr/>
          </p:nvSpPr>
          <p:spPr>
            <a:xfrm rot="5574368">
              <a:off x="4323313" y="2410067"/>
              <a:ext cx="362368" cy="76200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3868537">
              <a:off x="1895170" y="2417934"/>
              <a:ext cx="505671" cy="114153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7509169">
              <a:off x="4017007" y="2631581"/>
              <a:ext cx="505671" cy="1141530"/>
            </a:xfrm>
            <a:prstGeom prst="mo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892151">
              <a:off x="1892143" y="2871273"/>
              <a:ext cx="784726" cy="1162301"/>
            </a:xfrm>
            <a:prstGeom prst="moon">
              <a:avLst>
                <a:gd name="adj" fmla="val 44338"/>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0800000">
              <a:off x="3505200" y="3124200"/>
              <a:ext cx="784726" cy="1162301"/>
            </a:xfrm>
            <a:prstGeom prst="moon">
              <a:avLst>
                <a:gd name="adj" fmla="val 44338"/>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15979971">
              <a:off x="3345928" y="3922980"/>
              <a:ext cx="348039" cy="618101"/>
            </a:xfrm>
            <a:prstGeom prst="moon">
              <a:avLst>
                <a:gd name="adj" fmla="val 6142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p:cNvSpPr/>
            <p:nvPr/>
          </p:nvSpPr>
          <p:spPr>
            <a:xfrm rot="16839302">
              <a:off x="2389832" y="3863033"/>
              <a:ext cx="325738" cy="636550"/>
            </a:xfrm>
            <a:prstGeom prst="moon">
              <a:avLst>
                <a:gd name="adj" fmla="val 6142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5400000">
              <a:off x="3460630" y="3778370"/>
              <a:ext cx="228600" cy="444260"/>
            </a:xfrm>
            <a:prstGeom prst="moon">
              <a:avLst>
                <a:gd name="adj" fmla="val 6142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5400000">
              <a:off x="2470030" y="3702170"/>
              <a:ext cx="228600" cy="444260"/>
            </a:xfrm>
            <a:prstGeom prst="moon">
              <a:avLst>
                <a:gd name="adj" fmla="val 6142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Hexagon 137"/>
            <p:cNvSpPr/>
            <p:nvPr/>
          </p:nvSpPr>
          <p:spPr>
            <a:xfrm>
              <a:off x="2057400" y="1828800"/>
              <a:ext cx="2286000" cy="1524000"/>
            </a:xfrm>
            <a:prstGeom prst="hexagon">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590800" y="2895600"/>
              <a:ext cx="457200" cy="4572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276600" y="2895600"/>
              <a:ext cx="457200" cy="4572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2410149">
            <a:off x="1762762" y="2051393"/>
            <a:ext cx="1660939" cy="2298416"/>
            <a:chOff x="1290173" y="705579"/>
            <a:chExt cx="3697791" cy="4728091"/>
          </a:xfrm>
        </p:grpSpPr>
        <p:sp>
          <p:nvSpPr>
            <p:cNvPr id="3" name="U-Turn Arrow 2"/>
            <p:cNvSpPr/>
            <p:nvPr/>
          </p:nvSpPr>
          <p:spPr>
            <a:xfrm rot="9333350">
              <a:off x="2799345" y="2704998"/>
              <a:ext cx="1143000" cy="2728672"/>
            </a:xfrm>
            <a:prstGeom prst="uturnArrow">
              <a:avLst>
                <a:gd name="adj1" fmla="val 15000"/>
                <a:gd name="adj2" fmla="val 22500"/>
                <a:gd name="adj3" fmla="val 0"/>
                <a:gd name="adj4" fmla="val 42500"/>
                <a:gd name="adj5" fmla="val 2431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55"/>
            <p:cNvGrpSpPr/>
            <p:nvPr/>
          </p:nvGrpSpPr>
          <p:grpSpPr>
            <a:xfrm rot="1625224">
              <a:off x="1290173" y="754286"/>
              <a:ext cx="1459821" cy="2530799"/>
              <a:chOff x="1295535" y="733984"/>
              <a:chExt cx="1459821" cy="2530799"/>
            </a:xfrm>
          </p:grpSpPr>
          <p:sp>
            <p:nvSpPr>
              <p:cNvPr id="17" name="Trapezoid 16"/>
              <p:cNvSpPr/>
              <p:nvPr/>
            </p:nvSpPr>
            <p:spPr>
              <a:xfrm>
                <a:off x="1383256" y="733984"/>
                <a:ext cx="1179682" cy="2057400"/>
              </a:xfrm>
              <a:prstGeom prst="trapezoid">
                <a:avLst>
                  <a:gd name="adj" fmla="val 45834"/>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p:cNvSpPr/>
              <p:nvPr/>
            </p:nvSpPr>
            <p:spPr>
              <a:xfrm rot="5562309">
                <a:off x="1594200" y="2103626"/>
                <a:ext cx="862492" cy="1459821"/>
              </a:xfrm>
              <a:prstGeom prst="moon">
                <a:avLst>
                  <a:gd name="adj" fmla="val 60006"/>
                </a:avLst>
              </a:prstGeom>
              <a:solidFill>
                <a:srgbClr val="A83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7"/>
            <p:cNvGrpSpPr/>
            <p:nvPr/>
          </p:nvGrpSpPr>
          <p:grpSpPr>
            <a:xfrm rot="21400366">
              <a:off x="1981200" y="914400"/>
              <a:ext cx="1370071" cy="2528840"/>
              <a:chOff x="1295588" y="733984"/>
              <a:chExt cx="1370071" cy="2528840"/>
            </a:xfrm>
          </p:grpSpPr>
          <p:sp>
            <p:nvSpPr>
              <p:cNvPr id="15" name="Trapezoid 14"/>
              <p:cNvSpPr/>
              <p:nvPr/>
            </p:nvSpPr>
            <p:spPr>
              <a:xfrm>
                <a:off x="1383256" y="733984"/>
                <a:ext cx="1179682" cy="2057400"/>
              </a:xfrm>
              <a:prstGeom prst="trapezoid">
                <a:avLst>
                  <a:gd name="adj" fmla="val 45834"/>
                </a:avLst>
              </a:prstGeom>
              <a:solidFill>
                <a:srgbClr val="A83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p:cNvSpPr/>
              <p:nvPr/>
            </p:nvSpPr>
            <p:spPr>
              <a:xfrm rot="5562309">
                <a:off x="1549378" y="2146543"/>
                <a:ext cx="862491" cy="1370071"/>
              </a:xfrm>
              <a:prstGeom prst="moon">
                <a:avLst>
                  <a:gd name="adj" fmla="val 60006"/>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0"/>
            <p:cNvGrpSpPr/>
            <p:nvPr/>
          </p:nvGrpSpPr>
          <p:grpSpPr>
            <a:xfrm rot="19562982">
              <a:off x="2616337" y="705579"/>
              <a:ext cx="1370071" cy="2527026"/>
              <a:chOff x="1294759" y="733984"/>
              <a:chExt cx="1370071" cy="2527026"/>
            </a:xfrm>
          </p:grpSpPr>
          <p:sp>
            <p:nvSpPr>
              <p:cNvPr id="13" name="Trapezoid 12"/>
              <p:cNvSpPr/>
              <p:nvPr/>
            </p:nvSpPr>
            <p:spPr>
              <a:xfrm>
                <a:off x="1383256" y="733984"/>
                <a:ext cx="1179682" cy="2057400"/>
              </a:xfrm>
              <a:prstGeom prst="trapezoid">
                <a:avLst>
                  <a:gd name="adj" fmla="val 45834"/>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p:cNvSpPr/>
              <p:nvPr/>
            </p:nvSpPr>
            <p:spPr>
              <a:xfrm rot="5562309">
                <a:off x="1548549" y="2144729"/>
                <a:ext cx="862491" cy="1370071"/>
              </a:xfrm>
              <a:prstGeom prst="moon">
                <a:avLst>
                  <a:gd name="adj" fmla="val 60006"/>
                </a:avLst>
              </a:prstGeom>
              <a:solidFill>
                <a:srgbClr val="A83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3"/>
            <p:cNvGrpSpPr/>
            <p:nvPr/>
          </p:nvGrpSpPr>
          <p:grpSpPr>
            <a:xfrm rot="17814293">
              <a:off x="3038508" y="147230"/>
              <a:ext cx="1370071" cy="2528840"/>
              <a:chOff x="1295588" y="733984"/>
              <a:chExt cx="1370071" cy="2528840"/>
            </a:xfrm>
          </p:grpSpPr>
          <p:sp>
            <p:nvSpPr>
              <p:cNvPr id="11" name="Trapezoid 10"/>
              <p:cNvSpPr/>
              <p:nvPr/>
            </p:nvSpPr>
            <p:spPr>
              <a:xfrm>
                <a:off x="1383256" y="733984"/>
                <a:ext cx="1179682" cy="2057400"/>
              </a:xfrm>
              <a:prstGeom prst="trapezoid">
                <a:avLst>
                  <a:gd name="adj" fmla="val 45834"/>
                </a:avLst>
              </a:prstGeom>
              <a:solidFill>
                <a:srgbClr val="A83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oon 11"/>
              <p:cNvSpPr/>
              <p:nvPr/>
            </p:nvSpPr>
            <p:spPr>
              <a:xfrm rot="5562309">
                <a:off x="1549378" y="2146543"/>
                <a:ext cx="862491" cy="1370071"/>
              </a:xfrm>
              <a:prstGeom prst="moon">
                <a:avLst>
                  <a:gd name="adj" fmla="val 60006"/>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2333965" y="707225"/>
              <a:ext cx="304800" cy="304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0597086">
              <a:off x="2808525" y="4633597"/>
              <a:ext cx="401292" cy="505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0597086">
              <a:off x="3493146" y="4466640"/>
              <a:ext cx="401292" cy="505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572000" y="3352800"/>
            <a:ext cx="3394017" cy="2627008"/>
            <a:chOff x="762000" y="344792"/>
            <a:chExt cx="3394017" cy="2627008"/>
          </a:xfrm>
        </p:grpSpPr>
        <p:sp>
          <p:nvSpPr>
            <p:cNvPr id="20" name="Frame 19"/>
            <p:cNvSpPr/>
            <p:nvPr/>
          </p:nvSpPr>
          <p:spPr>
            <a:xfrm>
              <a:off x="1550773" y="457200"/>
              <a:ext cx="1439562" cy="1143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20"/>
            <p:cNvSpPr/>
            <p:nvPr/>
          </p:nvSpPr>
          <p:spPr>
            <a:xfrm>
              <a:off x="762000" y="914400"/>
              <a:ext cx="3124200" cy="2057400"/>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19200" y="914400"/>
              <a:ext cx="304800" cy="13716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971800" y="914399"/>
              <a:ext cx="304800" cy="1322173"/>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a:off x="1219200" y="2286000"/>
              <a:ext cx="304800" cy="228600"/>
            </a:xfrm>
            <a:prstGeom prst="flowChartManualOpera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p:cNvSpPr/>
            <p:nvPr/>
          </p:nvSpPr>
          <p:spPr>
            <a:xfrm>
              <a:off x="2984157" y="2246870"/>
              <a:ext cx="304800" cy="228600"/>
            </a:xfrm>
            <a:prstGeom prst="flowChartManualOpera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p:nvSpPr>
          <p:spPr>
            <a:xfrm rot="10102978">
              <a:off x="2942280" y="344792"/>
              <a:ext cx="1213737" cy="587105"/>
            </a:xfrm>
            <a:prstGeom prst="homePlate">
              <a:avLst/>
            </a:prstGeom>
            <a:solidFill>
              <a:srgbClr val="F3BD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075497" y="445827"/>
            <a:ext cx="2930745" cy="2512575"/>
            <a:chOff x="1349829" y="4673601"/>
            <a:chExt cx="4194628" cy="3596123"/>
          </a:xfrm>
        </p:grpSpPr>
        <p:sp>
          <p:nvSpPr>
            <p:cNvPr id="28" name="Heart 27"/>
            <p:cNvSpPr/>
            <p:nvPr/>
          </p:nvSpPr>
          <p:spPr>
            <a:xfrm>
              <a:off x="1349829" y="4673601"/>
              <a:ext cx="4194628" cy="3236686"/>
            </a:xfrm>
            <a:prstGeom prst="hear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18894247">
              <a:off x="4216037" y="5522720"/>
              <a:ext cx="468460" cy="1906698"/>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18894247">
              <a:off x="3969857" y="5977168"/>
              <a:ext cx="468460" cy="1756229"/>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8894247">
              <a:off x="3652194" y="6296981"/>
              <a:ext cx="468460" cy="1756229"/>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2296433">
              <a:off x="3457127" y="5798533"/>
              <a:ext cx="376283" cy="1437299"/>
            </a:xfrm>
            <a:prstGeom prst="roundRect">
              <a:avLst>
                <a:gd name="adj" fmla="val 448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2296433">
              <a:off x="2826364" y="6390061"/>
              <a:ext cx="438154" cy="1025637"/>
            </a:xfrm>
            <a:prstGeom prst="roundRect">
              <a:avLst>
                <a:gd name="adj" fmla="val 448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2296433">
              <a:off x="3235788" y="5094201"/>
              <a:ext cx="661234" cy="1502942"/>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3350074">
              <a:off x="3401832" y="7352748"/>
              <a:ext cx="468460" cy="916976"/>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13350074">
              <a:off x="3042042" y="7054001"/>
              <a:ext cx="468460" cy="916976"/>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13350074">
              <a:off x="2671182" y="6761579"/>
              <a:ext cx="468460" cy="916976"/>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3350074">
              <a:off x="2328764" y="6479139"/>
              <a:ext cx="468460" cy="916976"/>
            </a:xfrm>
            <a:prstGeom prst="roundRect">
              <a:avLst>
                <a:gd name="adj" fmla="val 448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8250493">
              <a:off x="4021493" y="4837415"/>
              <a:ext cx="519013" cy="1437300"/>
            </a:xfrm>
            <a:prstGeom prst="roundRect">
              <a:avLst>
                <a:gd name="adj" fmla="val 448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827192" y="4085792"/>
            <a:ext cx="2535502" cy="2486994"/>
            <a:chOff x="7479117" y="2975429"/>
            <a:chExt cx="3736468" cy="3664984"/>
          </a:xfrm>
        </p:grpSpPr>
        <p:sp>
          <p:nvSpPr>
            <p:cNvPr id="41" name="Oval 40"/>
            <p:cNvSpPr/>
            <p:nvPr/>
          </p:nvSpPr>
          <p:spPr>
            <a:xfrm>
              <a:off x="7765143" y="3686629"/>
              <a:ext cx="2953784" cy="29537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521213" y="4836845"/>
              <a:ext cx="428171" cy="4281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504841" y="4949435"/>
              <a:ext cx="428171" cy="4281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701825" y="4833175"/>
              <a:ext cx="428171" cy="428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379836" y="4934920"/>
              <a:ext cx="428171" cy="428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rot="5400000">
              <a:off x="8853765" y="4883839"/>
              <a:ext cx="621690" cy="1506673"/>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7275607">
              <a:off x="9746091" y="4365506"/>
              <a:ext cx="149746" cy="362911"/>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Moon 47"/>
            <p:cNvSpPr/>
            <p:nvPr/>
          </p:nvSpPr>
          <p:spPr>
            <a:xfrm rot="14324393" flipH="1">
              <a:off x="8654163" y="4294428"/>
              <a:ext cx="149746" cy="362911"/>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ardrop 48"/>
            <p:cNvSpPr/>
            <p:nvPr/>
          </p:nvSpPr>
          <p:spPr>
            <a:xfrm rot="5770019">
              <a:off x="7477368" y="3920304"/>
              <a:ext cx="289323" cy="285826"/>
            </a:xfrm>
            <a:prstGeom prst="teardrop">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ardrop 49"/>
            <p:cNvSpPr/>
            <p:nvPr/>
          </p:nvSpPr>
          <p:spPr>
            <a:xfrm rot="11840561">
              <a:off x="10926262" y="4259019"/>
              <a:ext cx="289323" cy="285826"/>
            </a:xfrm>
            <a:prstGeom prst="teardrop">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8895743" y="2975429"/>
              <a:ext cx="388984" cy="711200"/>
            </a:xfrm>
            <a:custGeom>
              <a:avLst/>
              <a:gdLst>
                <a:gd name="connsiteX0" fmla="*/ 468605 w 555691"/>
                <a:gd name="connsiteY0" fmla="*/ 1016000 h 1016000"/>
                <a:gd name="connsiteX1" fmla="*/ 483119 w 555691"/>
                <a:gd name="connsiteY1" fmla="*/ 798285 h 1016000"/>
                <a:gd name="connsiteX2" fmla="*/ 497634 w 555691"/>
                <a:gd name="connsiteY2" fmla="*/ 754743 h 1016000"/>
                <a:gd name="connsiteX3" fmla="*/ 512148 w 555691"/>
                <a:gd name="connsiteY3" fmla="*/ 682171 h 1016000"/>
                <a:gd name="connsiteX4" fmla="*/ 526662 w 555691"/>
                <a:gd name="connsiteY4" fmla="*/ 638628 h 1016000"/>
                <a:gd name="connsiteX5" fmla="*/ 555691 w 555691"/>
                <a:gd name="connsiteY5" fmla="*/ 508000 h 1016000"/>
                <a:gd name="connsiteX6" fmla="*/ 541177 w 555691"/>
                <a:gd name="connsiteY6" fmla="*/ 232228 h 1016000"/>
                <a:gd name="connsiteX7" fmla="*/ 526662 w 555691"/>
                <a:gd name="connsiteY7" fmla="*/ 188685 h 1016000"/>
                <a:gd name="connsiteX8" fmla="*/ 381519 w 555691"/>
                <a:gd name="connsiteY8" fmla="*/ 14514 h 1016000"/>
                <a:gd name="connsiteX9" fmla="*/ 337977 w 555691"/>
                <a:gd name="connsiteY9" fmla="*/ 0 h 1016000"/>
                <a:gd name="connsiteX10" fmla="*/ 120262 w 555691"/>
                <a:gd name="connsiteY10" fmla="*/ 29028 h 1016000"/>
                <a:gd name="connsiteX11" fmla="*/ 76719 w 555691"/>
                <a:gd name="connsiteY11" fmla="*/ 43543 h 1016000"/>
                <a:gd name="connsiteX12" fmla="*/ 62205 w 555691"/>
                <a:gd name="connsiteY12" fmla="*/ 87085 h 1016000"/>
                <a:gd name="connsiteX13" fmla="*/ 4148 w 555691"/>
                <a:gd name="connsiteY13" fmla="*/ 174171 h 1016000"/>
                <a:gd name="connsiteX14" fmla="*/ 47691 w 555691"/>
                <a:gd name="connsiteY14" fmla="*/ 449943 h 1016000"/>
                <a:gd name="connsiteX15" fmla="*/ 91234 w 555691"/>
                <a:gd name="connsiteY15" fmla="*/ 464457 h 1016000"/>
                <a:gd name="connsiteX16" fmla="*/ 120262 w 555691"/>
                <a:gd name="connsiteY16" fmla="*/ 508000 h 1016000"/>
                <a:gd name="connsiteX17" fmla="*/ 265405 w 555691"/>
                <a:gd name="connsiteY17" fmla="*/ 537028 h 1016000"/>
                <a:gd name="connsiteX18" fmla="*/ 352491 w 555691"/>
                <a:gd name="connsiteY18" fmla="*/ 522514 h 1016000"/>
                <a:gd name="connsiteX19" fmla="*/ 367005 w 555691"/>
                <a:gd name="connsiteY19" fmla="*/ 478971 h 1016000"/>
                <a:gd name="connsiteX20" fmla="*/ 352491 w 555691"/>
                <a:gd name="connsiteY20" fmla="*/ 319314 h 1016000"/>
                <a:gd name="connsiteX21" fmla="*/ 265405 w 555691"/>
                <a:gd name="connsiteY21" fmla="*/ 290285 h 1016000"/>
                <a:gd name="connsiteX22" fmla="*/ 221862 w 555691"/>
                <a:gd name="connsiteY22" fmla="*/ 275771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5691" h="1016000">
                  <a:moveTo>
                    <a:pt x="468605" y="1016000"/>
                  </a:moveTo>
                  <a:cubicBezTo>
                    <a:pt x="473443" y="943428"/>
                    <a:pt x="475087" y="870573"/>
                    <a:pt x="483119" y="798285"/>
                  </a:cubicBezTo>
                  <a:cubicBezTo>
                    <a:pt x="484809" y="783079"/>
                    <a:pt x="493923" y="769585"/>
                    <a:pt x="497634" y="754743"/>
                  </a:cubicBezTo>
                  <a:cubicBezTo>
                    <a:pt x="503617" y="730810"/>
                    <a:pt x="506165" y="706104"/>
                    <a:pt x="512148" y="682171"/>
                  </a:cubicBezTo>
                  <a:cubicBezTo>
                    <a:pt x="515859" y="667328"/>
                    <a:pt x="523343" y="653563"/>
                    <a:pt x="526662" y="638628"/>
                  </a:cubicBezTo>
                  <a:cubicBezTo>
                    <a:pt x="560722" y="485363"/>
                    <a:pt x="523018" y="606022"/>
                    <a:pt x="555691" y="508000"/>
                  </a:cubicBezTo>
                  <a:cubicBezTo>
                    <a:pt x="550853" y="416076"/>
                    <a:pt x="549511" y="323901"/>
                    <a:pt x="541177" y="232228"/>
                  </a:cubicBezTo>
                  <a:cubicBezTo>
                    <a:pt x="539792" y="216991"/>
                    <a:pt x="534092" y="202059"/>
                    <a:pt x="526662" y="188685"/>
                  </a:cubicBezTo>
                  <a:cubicBezTo>
                    <a:pt x="505536" y="150658"/>
                    <a:pt x="423022" y="28348"/>
                    <a:pt x="381519" y="14514"/>
                  </a:cubicBezTo>
                  <a:lnTo>
                    <a:pt x="337977" y="0"/>
                  </a:lnTo>
                  <a:cubicBezTo>
                    <a:pt x="265405" y="9676"/>
                    <a:pt x="192480" y="16992"/>
                    <a:pt x="120262" y="29028"/>
                  </a:cubicBezTo>
                  <a:cubicBezTo>
                    <a:pt x="105171" y="31543"/>
                    <a:pt x="87537" y="32725"/>
                    <a:pt x="76719" y="43543"/>
                  </a:cubicBezTo>
                  <a:cubicBezTo>
                    <a:pt x="65901" y="54361"/>
                    <a:pt x="69635" y="73711"/>
                    <a:pt x="62205" y="87085"/>
                  </a:cubicBezTo>
                  <a:cubicBezTo>
                    <a:pt x="45262" y="117583"/>
                    <a:pt x="4148" y="174171"/>
                    <a:pt x="4148" y="174171"/>
                  </a:cubicBezTo>
                  <a:cubicBezTo>
                    <a:pt x="4997" y="187758"/>
                    <a:pt x="-21043" y="394956"/>
                    <a:pt x="47691" y="449943"/>
                  </a:cubicBezTo>
                  <a:cubicBezTo>
                    <a:pt x="59638" y="459500"/>
                    <a:pt x="76720" y="459619"/>
                    <a:pt x="91234" y="464457"/>
                  </a:cubicBezTo>
                  <a:cubicBezTo>
                    <a:pt x="100910" y="478971"/>
                    <a:pt x="104160" y="501291"/>
                    <a:pt x="120262" y="508000"/>
                  </a:cubicBezTo>
                  <a:cubicBezTo>
                    <a:pt x="165806" y="526977"/>
                    <a:pt x="265405" y="537028"/>
                    <a:pt x="265405" y="537028"/>
                  </a:cubicBezTo>
                  <a:cubicBezTo>
                    <a:pt x="294434" y="532190"/>
                    <a:pt x="326939" y="537115"/>
                    <a:pt x="352491" y="522514"/>
                  </a:cubicBezTo>
                  <a:cubicBezTo>
                    <a:pt x="365775" y="514923"/>
                    <a:pt x="367005" y="494270"/>
                    <a:pt x="367005" y="478971"/>
                  </a:cubicBezTo>
                  <a:cubicBezTo>
                    <a:pt x="367005" y="425533"/>
                    <a:pt x="377826" y="366365"/>
                    <a:pt x="352491" y="319314"/>
                  </a:cubicBezTo>
                  <a:cubicBezTo>
                    <a:pt x="337984" y="292373"/>
                    <a:pt x="294434" y="299961"/>
                    <a:pt x="265405" y="290285"/>
                  </a:cubicBezTo>
                  <a:lnTo>
                    <a:pt x="221862" y="27577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481088" y="796872"/>
            <a:ext cx="1206046" cy="2983238"/>
            <a:chOff x="12305385" y="6433524"/>
            <a:chExt cx="1825253" cy="4514891"/>
          </a:xfrm>
        </p:grpSpPr>
        <p:grpSp>
          <p:nvGrpSpPr>
            <p:cNvPr id="53" name="Group 23"/>
            <p:cNvGrpSpPr/>
            <p:nvPr/>
          </p:nvGrpSpPr>
          <p:grpSpPr>
            <a:xfrm>
              <a:off x="12305385" y="6433524"/>
              <a:ext cx="1825253" cy="4514891"/>
              <a:chOff x="7162800" y="1828800"/>
              <a:chExt cx="1279897" cy="3165915"/>
            </a:xfrm>
            <a:solidFill>
              <a:schemeClr val="bg1"/>
            </a:solidFill>
          </p:grpSpPr>
          <p:sp>
            <p:nvSpPr>
              <p:cNvPr id="58" name="Rounded Rectangle 57"/>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8657015">
                <a:off x="7888048" y="4267285"/>
                <a:ext cx="381000" cy="7282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p:cNvSpPr/>
            <p:nvPr/>
          </p:nvSpPr>
          <p:spPr>
            <a:xfrm>
              <a:off x="12999909" y="7329593"/>
              <a:ext cx="423543" cy="1463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16200000">
              <a:off x="12975000" y="7861950"/>
              <a:ext cx="473362" cy="1463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8618304">
              <a:off x="13352263" y="10074168"/>
              <a:ext cx="490377" cy="669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2745181">
              <a:off x="12615914" y="10026389"/>
              <a:ext cx="490377" cy="669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369526" y="4007634"/>
            <a:ext cx="999192" cy="2494488"/>
            <a:chOff x="8395594" y="6878112"/>
            <a:chExt cx="1812589" cy="4525137"/>
          </a:xfrm>
        </p:grpSpPr>
        <p:grpSp>
          <p:nvGrpSpPr>
            <p:cNvPr id="64" name="Group 15"/>
            <p:cNvGrpSpPr/>
            <p:nvPr/>
          </p:nvGrpSpPr>
          <p:grpSpPr>
            <a:xfrm>
              <a:off x="8395594" y="6878112"/>
              <a:ext cx="1812589" cy="4525137"/>
              <a:chOff x="5891782" y="1905000"/>
              <a:chExt cx="1271017" cy="3173100"/>
            </a:xfrm>
            <a:solidFill>
              <a:schemeClr val="bg1"/>
            </a:solidFill>
          </p:grpSpPr>
          <p:sp>
            <p:nvSpPr>
              <p:cNvPr id="67" name="Rounded Rectangle 66"/>
              <p:cNvSpPr/>
              <p:nvPr/>
            </p:nvSpPr>
            <p:spPr>
              <a:xfrm rot="2423263">
                <a:off x="6088056" y="4331999"/>
                <a:ext cx="381000" cy="74610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Oval 64"/>
            <p:cNvSpPr/>
            <p:nvPr/>
          </p:nvSpPr>
          <p:spPr>
            <a:xfrm>
              <a:off x="9070641" y="8008763"/>
              <a:ext cx="428171" cy="1463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9741356">
              <a:off x="8920395" y="10275540"/>
              <a:ext cx="662645" cy="5719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762000"/>
            <a:ext cx="2965554" cy="4639457"/>
            <a:chOff x="1447800" y="2218544"/>
            <a:chExt cx="2965554" cy="4639457"/>
          </a:xfrm>
        </p:grpSpPr>
        <p:grpSp>
          <p:nvGrpSpPr>
            <p:cNvPr id="3" name="Group 31"/>
            <p:cNvGrpSpPr/>
            <p:nvPr/>
          </p:nvGrpSpPr>
          <p:grpSpPr>
            <a:xfrm>
              <a:off x="1447800" y="2286001"/>
              <a:ext cx="2690391" cy="4572000"/>
              <a:chOff x="4750976" y="332956"/>
              <a:chExt cx="3369457" cy="5153444"/>
            </a:xfrm>
          </p:grpSpPr>
          <p:grpSp>
            <p:nvGrpSpPr>
              <p:cNvPr id="10" name="Group 238"/>
              <p:cNvGrpSpPr/>
              <p:nvPr/>
            </p:nvGrpSpPr>
            <p:grpSpPr>
              <a:xfrm rot="20759234">
                <a:off x="4750976" y="332956"/>
                <a:ext cx="3369457" cy="5039361"/>
                <a:chOff x="6477000" y="2667000"/>
                <a:chExt cx="2057400" cy="3011575"/>
              </a:xfrm>
            </p:grpSpPr>
            <p:sp>
              <p:nvSpPr>
                <p:cNvPr id="12" name="Wave 11"/>
                <p:cNvSpPr/>
                <p:nvPr/>
              </p:nvSpPr>
              <p:spPr>
                <a:xfrm rot="17615281">
                  <a:off x="6562413" y="3706589"/>
                  <a:ext cx="2638111" cy="130586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ave 3"/>
                <p:cNvSpPr/>
                <p:nvPr/>
              </p:nvSpPr>
              <p:spPr>
                <a:xfrm rot="16200000">
                  <a:off x="5990096" y="3688141"/>
                  <a:ext cx="2057400" cy="108359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13"/>
                <p:cNvSpPr/>
                <p:nvPr/>
              </p:nvSpPr>
              <p:spPr>
                <a:xfrm rot="16887571">
                  <a:off x="6451017" y="3220141"/>
                  <a:ext cx="2275929" cy="1169648"/>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Wave 14"/>
                <p:cNvSpPr/>
                <p:nvPr/>
              </p:nvSpPr>
              <p:spPr>
                <a:xfrm rot="6369781">
                  <a:off x="6956492" y="3437258"/>
                  <a:ext cx="1230892" cy="729059"/>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ave 15"/>
                <p:cNvSpPr/>
                <p:nvPr/>
              </p:nvSpPr>
              <p:spPr>
                <a:xfrm rot="6369781">
                  <a:off x="6962887" y="3563109"/>
                  <a:ext cx="1150336" cy="498139"/>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p:cNvSpPr/>
                <p:nvPr/>
              </p:nvSpPr>
              <p:spPr>
                <a:xfrm rot="5400000">
                  <a:off x="6325602" y="3928333"/>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p:cNvSpPr/>
                <p:nvPr/>
              </p:nvSpPr>
              <p:spPr>
                <a:xfrm rot="6864377">
                  <a:off x="6900166" y="4164260"/>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18"/>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Wave 19"/>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Wave 21"/>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Wave 22"/>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483862" y="4800600"/>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p:cNvSpPr/>
              <p:nvPr/>
            </p:nvSpPr>
            <p:spPr>
              <a:xfrm>
                <a:off x="6553200" y="4495800"/>
                <a:ext cx="1295400" cy="99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Up Arrow 3"/>
            <p:cNvSpPr/>
            <p:nvPr/>
          </p:nvSpPr>
          <p:spPr>
            <a:xfrm>
              <a:off x="1524000" y="3560164"/>
              <a:ext cx="533400" cy="2667000"/>
            </a:xfrm>
            <a:prstGeom prst="upArrow">
              <a:avLst>
                <a:gd name="adj1" fmla="val 50000"/>
                <a:gd name="adj2" fmla="val 114638"/>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2"/>
            <p:cNvSpPr/>
            <p:nvPr/>
          </p:nvSpPr>
          <p:spPr>
            <a:xfrm>
              <a:off x="2079886" y="3043003"/>
              <a:ext cx="533400" cy="3189158"/>
            </a:xfrm>
            <a:prstGeom prst="upArrow">
              <a:avLst>
                <a:gd name="adj1" fmla="val 50000"/>
                <a:gd name="adj2" fmla="val 114638"/>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3"/>
            <p:cNvSpPr/>
            <p:nvPr/>
          </p:nvSpPr>
          <p:spPr>
            <a:xfrm>
              <a:off x="2711971" y="2218544"/>
              <a:ext cx="533400" cy="4001126"/>
            </a:xfrm>
            <a:prstGeom prst="upArrow">
              <a:avLst>
                <a:gd name="adj1" fmla="val 50000"/>
                <a:gd name="adj2" fmla="val 114638"/>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4"/>
            <p:cNvSpPr/>
            <p:nvPr/>
          </p:nvSpPr>
          <p:spPr>
            <a:xfrm>
              <a:off x="3296588" y="3030511"/>
              <a:ext cx="533400" cy="3189158"/>
            </a:xfrm>
            <a:prstGeom prst="upArrow">
              <a:avLst>
                <a:gd name="adj1" fmla="val 50000"/>
                <a:gd name="adj2" fmla="val 114638"/>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3879954" y="3547673"/>
              <a:ext cx="533400" cy="2667000"/>
            </a:xfrm>
            <a:prstGeom prst="upArrow">
              <a:avLst>
                <a:gd name="adj1" fmla="val 50000"/>
                <a:gd name="adj2" fmla="val 114638"/>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4876800"/>
              <a:ext cx="2667000" cy="2286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rot="16200000">
            <a:off x="5181600" y="3352800"/>
            <a:ext cx="2057400" cy="4343400"/>
            <a:chOff x="2514600" y="1676400"/>
            <a:chExt cx="2057400" cy="4343400"/>
          </a:xfrm>
        </p:grpSpPr>
        <p:sp>
          <p:nvSpPr>
            <p:cNvPr id="26" name="Heart 25"/>
            <p:cNvSpPr/>
            <p:nvPr/>
          </p:nvSpPr>
          <p:spPr>
            <a:xfrm>
              <a:off x="2514600" y="1676400"/>
              <a:ext cx="1981200" cy="1371600"/>
            </a:xfrm>
            <a:prstGeom prst="hear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p:cNvSpPr/>
            <p:nvPr/>
          </p:nvSpPr>
          <p:spPr>
            <a:xfrm rot="10800000">
              <a:off x="2590800" y="4648200"/>
              <a:ext cx="1981200" cy="1371600"/>
            </a:xfrm>
            <a:prstGeom prst="hear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895600" y="2514600"/>
              <a:ext cx="1219200" cy="2776928"/>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925580" y="2299742"/>
              <a:ext cx="1166736" cy="7582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893101" y="4770620"/>
              <a:ext cx="1232941" cy="7582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nvGrpSpPr>
        <p:grpSpPr>
          <a:xfrm>
            <a:off x="533400" y="228600"/>
            <a:ext cx="2922373" cy="4894224"/>
            <a:chOff x="3095368" y="1371600"/>
            <a:chExt cx="2922373" cy="4894224"/>
          </a:xfrm>
        </p:grpSpPr>
        <p:sp>
          <p:nvSpPr>
            <p:cNvPr id="5" name="Cube 4"/>
            <p:cNvSpPr/>
            <p:nvPr/>
          </p:nvSpPr>
          <p:spPr>
            <a:xfrm rot="1510935">
              <a:off x="3123583" y="4017598"/>
              <a:ext cx="457200" cy="2248226"/>
            </a:xfrm>
            <a:prstGeom prst="cub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rot="20376120">
              <a:off x="5559063" y="3971588"/>
              <a:ext cx="457200" cy="2248226"/>
            </a:xfrm>
            <a:prstGeom prst="cub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4353080" y="3769541"/>
              <a:ext cx="387796" cy="1963994"/>
            </a:xfrm>
            <a:prstGeom prst="cub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29000" y="1371600"/>
              <a:ext cx="2286000" cy="2895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5400000">
              <a:off x="4365716" y="2718826"/>
              <a:ext cx="408449" cy="2895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4493740" y="2543436"/>
              <a:ext cx="98855" cy="2895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35"/>
          <p:cNvGrpSpPr/>
          <p:nvPr/>
        </p:nvGrpSpPr>
        <p:grpSpPr>
          <a:xfrm>
            <a:off x="5715000" y="0"/>
            <a:ext cx="2667000" cy="3581400"/>
            <a:chOff x="4343400" y="609600"/>
            <a:chExt cx="2667000" cy="3581400"/>
          </a:xfrm>
        </p:grpSpPr>
        <p:sp>
          <p:nvSpPr>
            <p:cNvPr id="12" name="Donut 11"/>
            <p:cNvSpPr/>
            <p:nvPr/>
          </p:nvSpPr>
          <p:spPr>
            <a:xfrm>
              <a:off x="4419600" y="990600"/>
              <a:ext cx="2590800" cy="2743200"/>
            </a:xfrm>
            <a:prstGeom prst="donut">
              <a:avLst>
                <a:gd name="adj" fmla="val 782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4343400" y="609600"/>
              <a:ext cx="13716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8200" y="1371600"/>
              <a:ext cx="1981200" cy="198120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562600" y="1066800"/>
              <a:ext cx="228600" cy="3048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5562600" y="685800"/>
              <a:ext cx="228600" cy="381000"/>
            </a:xfrm>
            <a:prstGeom prst="triangle">
              <a:avLst>
                <a:gd name="adj" fmla="val 46756"/>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76800" y="3733800"/>
              <a:ext cx="1447800" cy="457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76800" y="3657600"/>
              <a:ext cx="1447800" cy="457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562599" y="3344561"/>
              <a:ext cx="249195" cy="56017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7"/>
            <p:cNvGrpSpPr/>
            <p:nvPr/>
          </p:nvGrpSpPr>
          <p:grpSpPr>
            <a:xfrm>
              <a:off x="4658497" y="1371600"/>
              <a:ext cx="1791730" cy="1728914"/>
              <a:chOff x="4658497" y="1371600"/>
              <a:chExt cx="1791730" cy="1728914"/>
            </a:xfrm>
          </p:grpSpPr>
          <p:sp>
            <p:nvSpPr>
              <p:cNvPr id="20" name="Freeform 19"/>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accent3">
                  <a:lumMod val="60000"/>
                  <a:lumOff val="4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8" name="Group 47"/>
          <p:cNvGrpSpPr/>
          <p:nvPr/>
        </p:nvGrpSpPr>
        <p:grpSpPr>
          <a:xfrm>
            <a:off x="1219200" y="685800"/>
            <a:ext cx="1293973" cy="1828497"/>
            <a:chOff x="1556540" y="1282133"/>
            <a:chExt cx="1293973" cy="1828497"/>
          </a:xfrm>
        </p:grpSpPr>
        <p:sp>
          <p:nvSpPr>
            <p:cNvPr id="23" name="Freeform 22"/>
            <p:cNvSpPr/>
            <p:nvPr/>
          </p:nvSpPr>
          <p:spPr>
            <a:xfrm>
              <a:off x="1889199" y="1282133"/>
              <a:ext cx="841810" cy="693721"/>
            </a:xfrm>
            <a:custGeom>
              <a:avLst/>
              <a:gdLst>
                <a:gd name="connsiteX0" fmla="*/ 297947 w 841810"/>
                <a:gd name="connsiteY0" fmla="*/ 15326 h 693721"/>
                <a:gd name="connsiteX1" fmla="*/ 112596 w 841810"/>
                <a:gd name="connsiteY1" fmla="*/ 27683 h 693721"/>
                <a:gd name="connsiteX2" fmla="*/ 50812 w 841810"/>
                <a:gd name="connsiteY2" fmla="*/ 89467 h 693721"/>
                <a:gd name="connsiteX3" fmla="*/ 38455 w 841810"/>
                <a:gd name="connsiteY3" fmla="*/ 126537 h 693721"/>
                <a:gd name="connsiteX4" fmla="*/ 13742 w 841810"/>
                <a:gd name="connsiteY4" fmla="*/ 163608 h 693721"/>
                <a:gd name="connsiteX5" fmla="*/ 1385 w 841810"/>
                <a:gd name="connsiteY5" fmla="*/ 262462 h 693721"/>
                <a:gd name="connsiteX6" fmla="*/ 26098 w 841810"/>
                <a:gd name="connsiteY6" fmla="*/ 460170 h 693721"/>
                <a:gd name="connsiteX7" fmla="*/ 75525 w 841810"/>
                <a:gd name="connsiteY7" fmla="*/ 534310 h 693721"/>
                <a:gd name="connsiteX8" fmla="*/ 112596 w 841810"/>
                <a:gd name="connsiteY8" fmla="*/ 571381 h 693721"/>
                <a:gd name="connsiteX9" fmla="*/ 149666 w 841810"/>
                <a:gd name="connsiteY9" fmla="*/ 583737 h 693721"/>
                <a:gd name="connsiteX10" fmla="*/ 186736 w 841810"/>
                <a:gd name="connsiteY10" fmla="*/ 620808 h 693721"/>
                <a:gd name="connsiteX11" fmla="*/ 260877 w 841810"/>
                <a:gd name="connsiteY11" fmla="*/ 645521 h 693721"/>
                <a:gd name="connsiteX12" fmla="*/ 297947 w 841810"/>
                <a:gd name="connsiteY12" fmla="*/ 670235 h 693721"/>
                <a:gd name="connsiteX13" fmla="*/ 582152 w 841810"/>
                <a:gd name="connsiteY13" fmla="*/ 670235 h 693721"/>
                <a:gd name="connsiteX14" fmla="*/ 619223 w 841810"/>
                <a:gd name="connsiteY14" fmla="*/ 657878 h 693721"/>
                <a:gd name="connsiteX15" fmla="*/ 693363 w 841810"/>
                <a:gd name="connsiteY15" fmla="*/ 608451 h 693721"/>
                <a:gd name="connsiteX16" fmla="*/ 742790 w 841810"/>
                <a:gd name="connsiteY16" fmla="*/ 534310 h 693721"/>
                <a:gd name="connsiteX17" fmla="*/ 767504 w 841810"/>
                <a:gd name="connsiteY17" fmla="*/ 497240 h 693721"/>
                <a:gd name="connsiteX18" fmla="*/ 816931 w 841810"/>
                <a:gd name="connsiteY18" fmla="*/ 386029 h 693721"/>
                <a:gd name="connsiteX19" fmla="*/ 816931 w 841810"/>
                <a:gd name="connsiteY19" fmla="*/ 175964 h 693721"/>
                <a:gd name="connsiteX20" fmla="*/ 792217 w 841810"/>
                <a:gd name="connsiteY20" fmla="*/ 138894 h 693721"/>
                <a:gd name="connsiteX21" fmla="*/ 681006 w 841810"/>
                <a:gd name="connsiteY21" fmla="*/ 77110 h 693721"/>
                <a:gd name="connsiteX22" fmla="*/ 643936 w 841810"/>
                <a:gd name="connsiteY22" fmla="*/ 52397 h 693721"/>
                <a:gd name="connsiteX23" fmla="*/ 569796 w 841810"/>
                <a:gd name="connsiteY23" fmla="*/ 27683 h 693721"/>
                <a:gd name="connsiteX24" fmla="*/ 470942 w 841810"/>
                <a:gd name="connsiteY24" fmla="*/ 2970 h 693721"/>
                <a:gd name="connsiteX25" fmla="*/ 297947 w 841810"/>
                <a:gd name="connsiteY25" fmla="*/ 15326 h 69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810" h="693721">
                  <a:moveTo>
                    <a:pt x="297947" y="15326"/>
                  </a:moveTo>
                  <a:cubicBezTo>
                    <a:pt x="238223" y="19445"/>
                    <a:pt x="173674" y="17503"/>
                    <a:pt x="112596" y="27683"/>
                  </a:cubicBezTo>
                  <a:cubicBezTo>
                    <a:pt x="85635" y="32177"/>
                    <a:pt x="61297" y="68497"/>
                    <a:pt x="50812" y="89467"/>
                  </a:cubicBezTo>
                  <a:cubicBezTo>
                    <a:pt x="44987" y="101117"/>
                    <a:pt x="44280" y="114887"/>
                    <a:pt x="38455" y="126537"/>
                  </a:cubicBezTo>
                  <a:cubicBezTo>
                    <a:pt x="31813" y="139820"/>
                    <a:pt x="21980" y="151251"/>
                    <a:pt x="13742" y="163608"/>
                  </a:cubicBezTo>
                  <a:cubicBezTo>
                    <a:pt x="9623" y="196559"/>
                    <a:pt x="1385" y="229254"/>
                    <a:pt x="1385" y="262462"/>
                  </a:cubicBezTo>
                  <a:cubicBezTo>
                    <a:pt x="1385" y="266867"/>
                    <a:pt x="0" y="413193"/>
                    <a:pt x="26098" y="460170"/>
                  </a:cubicBezTo>
                  <a:cubicBezTo>
                    <a:pt x="40522" y="486134"/>
                    <a:pt x="54523" y="513308"/>
                    <a:pt x="75525" y="534310"/>
                  </a:cubicBezTo>
                  <a:cubicBezTo>
                    <a:pt x="87882" y="546667"/>
                    <a:pt x="98056" y="561687"/>
                    <a:pt x="112596" y="571381"/>
                  </a:cubicBezTo>
                  <a:cubicBezTo>
                    <a:pt x="123433" y="578606"/>
                    <a:pt x="137309" y="579618"/>
                    <a:pt x="149666" y="583737"/>
                  </a:cubicBezTo>
                  <a:cubicBezTo>
                    <a:pt x="162023" y="596094"/>
                    <a:pt x="171460" y="612321"/>
                    <a:pt x="186736" y="620808"/>
                  </a:cubicBezTo>
                  <a:cubicBezTo>
                    <a:pt x="209508" y="633459"/>
                    <a:pt x="260877" y="645521"/>
                    <a:pt x="260877" y="645521"/>
                  </a:cubicBezTo>
                  <a:cubicBezTo>
                    <a:pt x="273234" y="653759"/>
                    <a:pt x="283476" y="666896"/>
                    <a:pt x="297947" y="670235"/>
                  </a:cubicBezTo>
                  <a:cubicBezTo>
                    <a:pt x="399721" y="693721"/>
                    <a:pt x="477844" y="678258"/>
                    <a:pt x="582152" y="670235"/>
                  </a:cubicBezTo>
                  <a:cubicBezTo>
                    <a:pt x="594509" y="666116"/>
                    <a:pt x="607837" y="664204"/>
                    <a:pt x="619223" y="657878"/>
                  </a:cubicBezTo>
                  <a:cubicBezTo>
                    <a:pt x="645187" y="643454"/>
                    <a:pt x="693363" y="608451"/>
                    <a:pt x="693363" y="608451"/>
                  </a:cubicBezTo>
                  <a:lnTo>
                    <a:pt x="742790" y="534310"/>
                  </a:lnTo>
                  <a:lnTo>
                    <a:pt x="767504" y="497240"/>
                  </a:lnTo>
                  <a:cubicBezTo>
                    <a:pt x="796913" y="409010"/>
                    <a:pt x="777767" y="444774"/>
                    <a:pt x="816931" y="386029"/>
                  </a:cubicBezTo>
                  <a:cubicBezTo>
                    <a:pt x="838763" y="298694"/>
                    <a:pt x="841810" y="308651"/>
                    <a:pt x="816931" y="175964"/>
                  </a:cubicBezTo>
                  <a:cubicBezTo>
                    <a:pt x="814194" y="161367"/>
                    <a:pt x="803394" y="148673"/>
                    <a:pt x="792217" y="138894"/>
                  </a:cubicBezTo>
                  <a:cubicBezTo>
                    <a:pt x="688323" y="47987"/>
                    <a:pt x="754550" y="113881"/>
                    <a:pt x="681006" y="77110"/>
                  </a:cubicBezTo>
                  <a:cubicBezTo>
                    <a:pt x="667723" y="70469"/>
                    <a:pt x="657507" y="58429"/>
                    <a:pt x="643936" y="52397"/>
                  </a:cubicBezTo>
                  <a:cubicBezTo>
                    <a:pt x="620131" y="41817"/>
                    <a:pt x="594509" y="35921"/>
                    <a:pt x="569796" y="27683"/>
                  </a:cubicBezTo>
                  <a:cubicBezTo>
                    <a:pt x="536844" y="16699"/>
                    <a:pt x="506730" y="4958"/>
                    <a:pt x="470942" y="2970"/>
                  </a:cubicBezTo>
                  <a:cubicBezTo>
                    <a:pt x="417478" y="0"/>
                    <a:pt x="357671" y="11207"/>
                    <a:pt x="297947" y="1532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258373" y="1977081"/>
              <a:ext cx="50160" cy="827282"/>
            </a:xfrm>
            <a:custGeom>
              <a:avLst/>
              <a:gdLst>
                <a:gd name="connsiteX0" fmla="*/ 15270 w 50160"/>
                <a:gd name="connsiteY0" fmla="*/ 0 h 827282"/>
                <a:gd name="connsiteX1" fmla="*/ 15270 w 50160"/>
                <a:gd name="connsiteY1" fmla="*/ 506627 h 827282"/>
                <a:gd name="connsiteX2" fmla="*/ 2913 w 50160"/>
                <a:gd name="connsiteY2" fmla="*/ 654908 h 827282"/>
              </a:gdLst>
              <a:ahLst/>
              <a:cxnLst>
                <a:cxn ang="0">
                  <a:pos x="connsiteX0" y="connsiteY0"/>
                </a:cxn>
                <a:cxn ang="0">
                  <a:pos x="connsiteX1" y="connsiteY1"/>
                </a:cxn>
                <a:cxn ang="0">
                  <a:pos x="connsiteX2" y="connsiteY2"/>
                </a:cxn>
              </a:cxnLst>
              <a:rect l="l" t="t" r="r" b="b"/>
              <a:pathLst>
                <a:path w="50160" h="827282">
                  <a:moveTo>
                    <a:pt x="15270" y="0"/>
                  </a:moveTo>
                  <a:cubicBezTo>
                    <a:pt x="50160" y="209334"/>
                    <a:pt x="35121" y="89766"/>
                    <a:pt x="15270" y="506627"/>
                  </a:cubicBezTo>
                  <a:cubicBezTo>
                    <a:pt x="0" y="827282"/>
                    <a:pt x="2913" y="412840"/>
                    <a:pt x="2913" y="65490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2638336" flipH="1">
              <a:off x="2025862" y="2524522"/>
              <a:ext cx="45719" cy="586108"/>
            </a:xfrm>
            <a:custGeom>
              <a:avLst/>
              <a:gdLst>
                <a:gd name="connsiteX0" fmla="*/ 15270 w 50160"/>
                <a:gd name="connsiteY0" fmla="*/ 0 h 827282"/>
                <a:gd name="connsiteX1" fmla="*/ 15270 w 50160"/>
                <a:gd name="connsiteY1" fmla="*/ 506627 h 827282"/>
                <a:gd name="connsiteX2" fmla="*/ 2913 w 50160"/>
                <a:gd name="connsiteY2" fmla="*/ 654908 h 827282"/>
              </a:gdLst>
              <a:ahLst/>
              <a:cxnLst>
                <a:cxn ang="0">
                  <a:pos x="connsiteX0" y="connsiteY0"/>
                </a:cxn>
                <a:cxn ang="0">
                  <a:pos x="connsiteX1" y="connsiteY1"/>
                </a:cxn>
                <a:cxn ang="0">
                  <a:pos x="connsiteX2" y="connsiteY2"/>
                </a:cxn>
              </a:cxnLst>
              <a:rect l="l" t="t" r="r" b="b"/>
              <a:pathLst>
                <a:path w="50160" h="827282">
                  <a:moveTo>
                    <a:pt x="15270" y="0"/>
                  </a:moveTo>
                  <a:cubicBezTo>
                    <a:pt x="50160" y="209334"/>
                    <a:pt x="35121" y="89766"/>
                    <a:pt x="15270" y="506627"/>
                  </a:cubicBezTo>
                  <a:cubicBezTo>
                    <a:pt x="0" y="827282"/>
                    <a:pt x="2913" y="412840"/>
                    <a:pt x="2913" y="65490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961664">
              <a:off x="2406862" y="2524521"/>
              <a:ext cx="45719" cy="586108"/>
            </a:xfrm>
            <a:custGeom>
              <a:avLst/>
              <a:gdLst>
                <a:gd name="connsiteX0" fmla="*/ 15270 w 50160"/>
                <a:gd name="connsiteY0" fmla="*/ 0 h 827282"/>
                <a:gd name="connsiteX1" fmla="*/ 15270 w 50160"/>
                <a:gd name="connsiteY1" fmla="*/ 506627 h 827282"/>
                <a:gd name="connsiteX2" fmla="*/ 2913 w 50160"/>
                <a:gd name="connsiteY2" fmla="*/ 654908 h 827282"/>
              </a:gdLst>
              <a:ahLst/>
              <a:cxnLst>
                <a:cxn ang="0">
                  <a:pos x="connsiteX0" y="connsiteY0"/>
                </a:cxn>
                <a:cxn ang="0">
                  <a:pos x="connsiteX1" y="connsiteY1"/>
                </a:cxn>
                <a:cxn ang="0">
                  <a:pos x="connsiteX2" y="connsiteY2"/>
                </a:cxn>
              </a:cxnLst>
              <a:rect l="l" t="t" r="r" b="b"/>
              <a:pathLst>
                <a:path w="50160" h="827282">
                  <a:moveTo>
                    <a:pt x="15270" y="0"/>
                  </a:moveTo>
                  <a:cubicBezTo>
                    <a:pt x="50160" y="209334"/>
                    <a:pt x="35121" y="89766"/>
                    <a:pt x="15270" y="506627"/>
                  </a:cubicBezTo>
                  <a:cubicBezTo>
                    <a:pt x="0" y="827282"/>
                    <a:pt x="2913" y="412840"/>
                    <a:pt x="2913" y="65490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rot="3723488">
              <a:off x="1786689" y="1571516"/>
              <a:ext cx="833676" cy="1293973"/>
            </a:xfrm>
            <a:custGeom>
              <a:avLst/>
              <a:gdLst>
                <a:gd name="connsiteX0" fmla="*/ 15270 w 50160"/>
                <a:gd name="connsiteY0" fmla="*/ 0 h 827282"/>
                <a:gd name="connsiteX1" fmla="*/ 15270 w 50160"/>
                <a:gd name="connsiteY1" fmla="*/ 506627 h 827282"/>
                <a:gd name="connsiteX2" fmla="*/ 2913 w 50160"/>
                <a:gd name="connsiteY2" fmla="*/ 654908 h 827282"/>
              </a:gdLst>
              <a:ahLst/>
              <a:cxnLst>
                <a:cxn ang="0">
                  <a:pos x="connsiteX0" y="connsiteY0"/>
                </a:cxn>
                <a:cxn ang="0">
                  <a:pos x="connsiteX1" y="connsiteY1"/>
                </a:cxn>
                <a:cxn ang="0">
                  <a:pos x="connsiteX2" y="connsiteY2"/>
                </a:cxn>
              </a:cxnLst>
              <a:rect l="l" t="t" r="r" b="b"/>
              <a:pathLst>
                <a:path w="50160" h="827282">
                  <a:moveTo>
                    <a:pt x="15270" y="0"/>
                  </a:moveTo>
                  <a:cubicBezTo>
                    <a:pt x="50160" y="209334"/>
                    <a:pt x="35121" y="89766"/>
                    <a:pt x="15270" y="506627"/>
                  </a:cubicBezTo>
                  <a:cubicBezTo>
                    <a:pt x="0" y="827282"/>
                    <a:pt x="2913" y="412840"/>
                    <a:pt x="2913" y="65490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34"/>
          <p:cNvGrpSpPr/>
          <p:nvPr/>
        </p:nvGrpSpPr>
        <p:grpSpPr>
          <a:xfrm>
            <a:off x="6553200" y="4267200"/>
            <a:ext cx="1981200" cy="1981200"/>
            <a:chOff x="7696200" y="1066800"/>
            <a:chExt cx="1981200" cy="1981200"/>
          </a:xfrm>
        </p:grpSpPr>
        <p:sp>
          <p:nvSpPr>
            <p:cNvPr id="34" name="Oval 33"/>
            <p:cNvSpPr/>
            <p:nvPr/>
          </p:nvSpPr>
          <p:spPr>
            <a:xfrm>
              <a:off x="7696200" y="1066800"/>
              <a:ext cx="1981200" cy="198120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9"/>
            <p:cNvGrpSpPr/>
            <p:nvPr/>
          </p:nvGrpSpPr>
          <p:grpSpPr>
            <a:xfrm>
              <a:off x="7696200" y="1066800"/>
              <a:ext cx="1791730" cy="1728914"/>
              <a:chOff x="4658497" y="1371600"/>
              <a:chExt cx="1791730" cy="1728914"/>
            </a:xfrm>
          </p:grpSpPr>
          <p:sp>
            <p:nvSpPr>
              <p:cNvPr id="31" name="Freeform 30"/>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accent3">
                  <a:lumMod val="60000"/>
                  <a:lumOff val="4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0" name="Group 49"/>
          <p:cNvGrpSpPr/>
          <p:nvPr/>
        </p:nvGrpSpPr>
        <p:grpSpPr>
          <a:xfrm>
            <a:off x="3810000" y="2971800"/>
            <a:ext cx="2590800" cy="3505200"/>
            <a:chOff x="3810000" y="2971800"/>
            <a:chExt cx="2590800" cy="3505200"/>
          </a:xfrm>
        </p:grpSpPr>
        <p:sp>
          <p:nvSpPr>
            <p:cNvPr id="49" name="Circular Arrow 48"/>
            <p:cNvSpPr/>
            <p:nvPr/>
          </p:nvSpPr>
          <p:spPr>
            <a:xfrm rot="5400000">
              <a:off x="3810000" y="3429000"/>
              <a:ext cx="2590800" cy="2590800"/>
            </a:xfrm>
            <a:prstGeom prst="circularArrow">
              <a:avLst>
                <a:gd name="adj1" fmla="val 12500"/>
                <a:gd name="adj2" fmla="val 1142319"/>
                <a:gd name="adj3" fmla="val 20457681"/>
                <a:gd name="adj4" fmla="val 10800000"/>
                <a:gd name="adj5" fmla="val 344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37"/>
            <p:cNvSpPr/>
            <p:nvPr/>
          </p:nvSpPr>
          <p:spPr>
            <a:xfrm>
              <a:off x="4038600" y="3657600"/>
              <a:ext cx="1981200" cy="198120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953000" y="3352800"/>
              <a:ext cx="228600" cy="3048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a:off x="4953000" y="2971800"/>
              <a:ext cx="228600" cy="381000"/>
            </a:xfrm>
            <a:prstGeom prst="triangle">
              <a:avLst>
                <a:gd name="adj" fmla="val 46756"/>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43400" y="6019800"/>
              <a:ext cx="1447800" cy="457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267200" y="5943600"/>
              <a:ext cx="1447800" cy="457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952999" y="5630561"/>
              <a:ext cx="249195" cy="56017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7"/>
            <p:cNvGrpSpPr/>
            <p:nvPr/>
          </p:nvGrpSpPr>
          <p:grpSpPr>
            <a:xfrm>
              <a:off x="4048897" y="3657600"/>
              <a:ext cx="1791730" cy="1728914"/>
              <a:chOff x="4658497" y="1371600"/>
              <a:chExt cx="1791730" cy="1728914"/>
            </a:xfrm>
          </p:grpSpPr>
          <p:sp>
            <p:nvSpPr>
              <p:cNvPr id="45" name="Freeform 44"/>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accent3">
                  <a:lumMod val="60000"/>
                  <a:lumOff val="4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1" name="Group 50"/>
          <p:cNvGrpSpPr/>
          <p:nvPr/>
        </p:nvGrpSpPr>
        <p:grpSpPr>
          <a:xfrm rot="20141194">
            <a:off x="3200103" y="766724"/>
            <a:ext cx="2827806" cy="1146220"/>
            <a:chOff x="496463" y="117695"/>
            <a:chExt cx="2827806" cy="1146220"/>
          </a:xfrm>
        </p:grpSpPr>
        <p:sp>
          <p:nvSpPr>
            <p:cNvPr id="52" name="Oval 51"/>
            <p:cNvSpPr/>
            <p:nvPr/>
          </p:nvSpPr>
          <p:spPr>
            <a:xfrm>
              <a:off x="1337256" y="117695"/>
              <a:ext cx="1146220" cy="11462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nut 52"/>
            <p:cNvSpPr/>
            <p:nvPr/>
          </p:nvSpPr>
          <p:spPr>
            <a:xfrm>
              <a:off x="496463" y="488250"/>
              <a:ext cx="2827806" cy="40161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53"/>
            <p:cNvSpPr/>
            <p:nvPr/>
          </p:nvSpPr>
          <p:spPr>
            <a:xfrm>
              <a:off x="1337255" y="299991"/>
              <a:ext cx="1083973" cy="5066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p:nvPr/>
        </p:nvGrpSpPr>
        <p:grpSpPr>
          <a:xfrm>
            <a:off x="1066800" y="1143000"/>
            <a:ext cx="2514600" cy="4398463"/>
            <a:chOff x="2438400" y="402137"/>
            <a:chExt cx="2514600" cy="4398463"/>
          </a:xfrm>
        </p:grpSpPr>
        <p:sp>
          <p:nvSpPr>
            <p:cNvPr id="2" name="Snip Same Side Corner Rectangle 1"/>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oon 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63"/>
          <p:cNvGrpSpPr/>
          <p:nvPr/>
        </p:nvGrpSpPr>
        <p:grpSpPr>
          <a:xfrm>
            <a:off x="4724400" y="762000"/>
            <a:ext cx="3886200" cy="5257800"/>
            <a:chOff x="6934200" y="838200"/>
            <a:chExt cx="1371600" cy="2043250"/>
          </a:xfrm>
        </p:grpSpPr>
        <p:grpSp>
          <p:nvGrpSpPr>
            <p:cNvPr id="8" name="Group 35"/>
            <p:cNvGrpSpPr/>
            <p:nvPr/>
          </p:nvGrpSpPr>
          <p:grpSpPr>
            <a:xfrm>
              <a:off x="6934200" y="838200"/>
              <a:ext cx="1371600" cy="2043250"/>
              <a:chOff x="1295400" y="471350"/>
              <a:chExt cx="4214730" cy="5893641"/>
            </a:xfrm>
          </p:grpSpPr>
          <p:grpSp>
            <p:nvGrpSpPr>
              <p:cNvPr id="9" name="Group 11"/>
              <p:cNvGrpSpPr/>
              <p:nvPr/>
            </p:nvGrpSpPr>
            <p:grpSpPr>
              <a:xfrm rot="5400000">
                <a:off x="-1147588" y="2976388"/>
                <a:ext cx="5791627" cy="905652"/>
                <a:chOff x="1295400" y="1532748"/>
                <a:chExt cx="9202710" cy="1439052"/>
              </a:xfrm>
            </p:grpSpPr>
            <p:sp>
              <p:nvSpPr>
                <p:cNvPr id="29" name="Oval 4"/>
                <p:cNvSpPr/>
                <p:nvPr/>
              </p:nvSpPr>
              <p:spPr>
                <a:xfrm>
                  <a:off x="1295400" y="160020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6"/>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7"/>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8"/>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9"/>
                <p:cNvSpPr/>
                <p:nvPr/>
              </p:nvSpPr>
              <p:spPr>
                <a:xfrm>
                  <a:off x="7884825" y="154399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10"/>
                <p:cNvSpPr/>
                <p:nvPr/>
              </p:nvSpPr>
              <p:spPr>
                <a:xfrm>
                  <a:off x="9202710" y="153274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2"/>
              <p:cNvGrpSpPr/>
              <p:nvPr/>
            </p:nvGrpSpPr>
            <p:grpSpPr>
              <a:xfrm rot="5400000">
                <a:off x="2579727" y="3379635"/>
                <a:ext cx="4962230" cy="898577"/>
                <a:chOff x="2613285" y="1532748"/>
                <a:chExt cx="7884825" cy="1427810"/>
              </a:xfrm>
            </p:grpSpPr>
            <p:sp>
              <p:nvSpPr>
                <p:cNvPr id="23" name="Oval 22"/>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17"/>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884825" y="154399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202710" y="153274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0"/>
              <p:cNvGrpSpPr/>
              <p:nvPr/>
            </p:nvGrpSpPr>
            <p:grpSpPr>
              <a:xfrm>
                <a:off x="2124797" y="471350"/>
                <a:ext cx="3303436" cy="884427"/>
                <a:chOff x="2613285" y="1555232"/>
                <a:chExt cx="5249055" cy="1405326"/>
              </a:xfrm>
            </p:grpSpPr>
            <p:sp>
              <p:nvSpPr>
                <p:cNvPr id="19" name="Oval 22"/>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23"/>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4"/>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8"/>
              <p:cNvGrpSpPr/>
              <p:nvPr/>
            </p:nvGrpSpPr>
            <p:grpSpPr>
              <a:xfrm>
                <a:off x="2157276" y="5487639"/>
                <a:ext cx="2474039" cy="877352"/>
                <a:chOff x="2613285" y="1566474"/>
                <a:chExt cx="3931170" cy="1394084"/>
              </a:xfrm>
            </p:grpSpPr>
            <p:sp>
              <p:nvSpPr>
                <p:cNvPr id="16" name="Oval 30"/>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31"/>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32"/>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7120328" y="990600"/>
              <a:ext cx="1019331" cy="175260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859" y="-37743"/>
            <a:ext cx="8919881" cy="2375648"/>
            <a:chOff x="304800" y="1281952"/>
            <a:chExt cx="8919881" cy="2375648"/>
          </a:xfrm>
          <a:noFill/>
        </p:grpSpPr>
        <p:cxnSp>
          <p:nvCxnSpPr>
            <p:cNvPr id="3" name="Straight Connector 2"/>
            <p:cNvCxnSpPr/>
            <p:nvPr/>
          </p:nvCxnSpPr>
          <p:spPr>
            <a:xfrm>
              <a:off x="685800" y="2514600"/>
              <a:ext cx="80010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16200000">
              <a:off x="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16200000">
              <a:off x="114300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a:off x="228600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a:off x="342900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a:off x="457200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a:off x="571500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685800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a:off x="8001000" y="2590800"/>
              <a:ext cx="1371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90600" y="1676400"/>
              <a:ext cx="0" cy="114300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15035" y="1662953"/>
              <a:ext cx="0" cy="114300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848600" y="1676400"/>
              <a:ext cx="0" cy="114300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 y="3276600"/>
              <a:ext cx="838200" cy="381000"/>
            </a:xfrm>
            <a:prstGeom prst="rect">
              <a:avLst/>
            </a:prstGeom>
            <a:grpFill/>
            <a:ln>
              <a:solidFill>
                <a:schemeClr val="tx1"/>
              </a:solidFill>
            </a:ln>
          </p:spPr>
          <p:txBody>
            <a:bodyPr wrap="square" rtlCol="0">
              <a:spAutoFit/>
            </a:bodyPr>
            <a:lstStyle/>
            <a:p>
              <a:r>
                <a:rPr lang="en-US" dirty="0" smtClean="0"/>
                <a:t>600 BC</a:t>
              </a:r>
              <a:endParaRPr lang="en-US" dirty="0"/>
            </a:p>
          </p:txBody>
        </p:sp>
        <p:sp>
          <p:nvSpPr>
            <p:cNvPr id="16" name="TextBox 15"/>
            <p:cNvSpPr txBox="1"/>
            <p:nvPr/>
          </p:nvSpPr>
          <p:spPr>
            <a:xfrm>
              <a:off x="1389529" y="3272118"/>
              <a:ext cx="838200" cy="381000"/>
            </a:xfrm>
            <a:prstGeom prst="rect">
              <a:avLst/>
            </a:prstGeom>
            <a:grpFill/>
            <a:ln>
              <a:solidFill>
                <a:schemeClr val="tx1"/>
              </a:solidFill>
            </a:ln>
          </p:spPr>
          <p:txBody>
            <a:bodyPr wrap="square" rtlCol="0">
              <a:spAutoFit/>
            </a:bodyPr>
            <a:lstStyle/>
            <a:p>
              <a:r>
                <a:rPr lang="en-US" dirty="0" smtClean="0"/>
                <a:t>500 BC</a:t>
              </a:r>
              <a:endParaRPr lang="en-US" dirty="0"/>
            </a:p>
          </p:txBody>
        </p:sp>
        <p:sp>
          <p:nvSpPr>
            <p:cNvPr id="17" name="TextBox 16"/>
            <p:cNvSpPr txBox="1"/>
            <p:nvPr/>
          </p:nvSpPr>
          <p:spPr>
            <a:xfrm>
              <a:off x="2554941" y="3258670"/>
              <a:ext cx="838200" cy="381000"/>
            </a:xfrm>
            <a:prstGeom prst="rect">
              <a:avLst/>
            </a:prstGeom>
            <a:grpFill/>
            <a:ln>
              <a:solidFill>
                <a:schemeClr val="tx1"/>
              </a:solidFill>
            </a:ln>
          </p:spPr>
          <p:txBody>
            <a:bodyPr wrap="square" rtlCol="0">
              <a:spAutoFit/>
            </a:bodyPr>
            <a:lstStyle/>
            <a:p>
              <a:r>
                <a:rPr lang="en-US" dirty="0" smtClean="0"/>
                <a:t>400 BC</a:t>
              </a:r>
              <a:endParaRPr lang="en-US" dirty="0"/>
            </a:p>
          </p:txBody>
        </p:sp>
        <p:sp>
          <p:nvSpPr>
            <p:cNvPr id="18" name="TextBox 17"/>
            <p:cNvSpPr txBox="1"/>
            <p:nvPr/>
          </p:nvSpPr>
          <p:spPr>
            <a:xfrm>
              <a:off x="3693459" y="3276600"/>
              <a:ext cx="838200" cy="381000"/>
            </a:xfrm>
            <a:prstGeom prst="rect">
              <a:avLst/>
            </a:prstGeom>
            <a:grpFill/>
            <a:ln>
              <a:solidFill>
                <a:schemeClr val="tx1"/>
              </a:solidFill>
            </a:ln>
          </p:spPr>
          <p:txBody>
            <a:bodyPr wrap="square" rtlCol="0">
              <a:spAutoFit/>
            </a:bodyPr>
            <a:lstStyle/>
            <a:p>
              <a:r>
                <a:rPr lang="en-US" dirty="0" smtClean="0"/>
                <a:t>300 BC</a:t>
              </a:r>
              <a:endParaRPr lang="en-US" dirty="0"/>
            </a:p>
          </p:txBody>
        </p:sp>
        <p:sp>
          <p:nvSpPr>
            <p:cNvPr id="19" name="TextBox 18"/>
            <p:cNvSpPr txBox="1"/>
            <p:nvPr/>
          </p:nvSpPr>
          <p:spPr>
            <a:xfrm>
              <a:off x="4849906" y="3267635"/>
              <a:ext cx="838200" cy="381000"/>
            </a:xfrm>
            <a:prstGeom prst="rect">
              <a:avLst/>
            </a:prstGeom>
            <a:grpFill/>
            <a:ln>
              <a:solidFill>
                <a:schemeClr val="tx1"/>
              </a:solidFill>
            </a:ln>
          </p:spPr>
          <p:txBody>
            <a:bodyPr wrap="square" rtlCol="0">
              <a:spAutoFit/>
            </a:bodyPr>
            <a:lstStyle/>
            <a:p>
              <a:r>
                <a:rPr lang="en-US" dirty="0" smtClean="0"/>
                <a:t>200 BC</a:t>
              </a:r>
              <a:endParaRPr lang="en-US" dirty="0"/>
            </a:p>
          </p:txBody>
        </p:sp>
        <p:sp>
          <p:nvSpPr>
            <p:cNvPr id="20" name="TextBox 19"/>
            <p:cNvSpPr txBox="1"/>
            <p:nvPr/>
          </p:nvSpPr>
          <p:spPr>
            <a:xfrm>
              <a:off x="5988424" y="3258671"/>
              <a:ext cx="838200" cy="381000"/>
            </a:xfrm>
            <a:prstGeom prst="rect">
              <a:avLst/>
            </a:prstGeom>
            <a:grpFill/>
            <a:ln>
              <a:solidFill>
                <a:schemeClr val="tx1"/>
              </a:solidFill>
            </a:ln>
          </p:spPr>
          <p:txBody>
            <a:bodyPr wrap="square" rtlCol="0">
              <a:spAutoFit/>
            </a:bodyPr>
            <a:lstStyle/>
            <a:p>
              <a:r>
                <a:rPr lang="en-US" dirty="0" smtClean="0"/>
                <a:t>100 BC</a:t>
              </a:r>
              <a:endParaRPr lang="en-US" dirty="0"/>
            </a:p>
          </p:txBody>
        </p:sp>
        <p:sp>
          <p:nvSpPr>
            <p:cNvPr id="21" name="TextBox 20"/>
            <p:cNvSpPr txBox="1"/>
            <p:nvPr/>
          </p:nvSpPr>
          <p:spPr>
            <a:xfrm>
              <a:off x="7144871" y="3254188"/>
              <a:ext cx="838200" cy="381000"/>
            </a:xfrm>
            <a:prstGeom prst="rect">
              <a:avLst/>
            </a:prstGeom>
            <a:grpFill/>
            <a:ln>
              <a:solidFill>
                <a:schemeClr val="tx1"/>
              </a:solidFill>
            </a:ln>
          </p:spPr>
          <p:txBody>
            <a:bodyPr wrap="square" rtlCol="0">
              <a:spAutoFit/>
            </a:bodyPr>
            <a:lstStyle/>
            <a:p>
              <a:pPr algn="ctr"/>
              <a:r>
                <a:rPr lang="en-US" dirty="0" smtClean="0"/>
                <a:t>AD 1</a:t>
              </a:r>
              <a:endParaRPr lang="en-US" dirty="0"/>
            </a:p>
          </p:txBody>
        </p:sp>
        <p:sp>
          <p:nvSpPr>
            <p:cNvPr id="22" name="TextBox 21"/>
            <p:cNvSpPr txBox="1"/>
            <p:nvPr/>
          </p:nvSpPr>
          <p:spPr>
            <a:xfrm>
              <a:off x="8184775" y="3267635"/>
              <a:ext cx="1039906" cy="369332"/>
            </a:xfrm>
            <a:prstGeom prst="rect">
              <a:avLst/>
            </a:prstGeom>
            <a:grpFill/>
            <a:ln>
              <a:solidFill>
                <a:schemeClr val="tx1"/>
              </a:solidFill>
            </a:ln>
          </p:spPr>
          <p:txBody>
            <a:bodyPr wrap="square" rtlCol="0">
              <a:spAutoFit/>
            </a:bodyPr>
            <a:lstStyle/>
            <a:p>
              <a:r>
                <a:rPr lang="en-US" dirty="0" smtClean="0"/>
                <a:t>100 AD</a:t>
              </a:r>
              <a:endParaRPr lang="en-US" dirty="0"/>
            </a:p>
          </p:txBody>
        </p:sp>
        <p:sp>
          <p:nvSpPr>
            <p:cNvPr id="23" name="TextBox 22"/>
            <p:cNvSpPr txBox="1"/>
            <p:nvPr/>
          </p:nvSpPr>
          <p:spPr>
            <a:xfrm>
              <a:off x="564776" y="1286435"/>
              <a:ext cx="838200" cy="381000"/>
            </a:xfrm>
            <a:prstGeom prst="rect">
              <a:avLst/>
            </a:prstGeom>
            <a:grpFill/>
            <a:ln>
              <a:solidFill>
                <a:schemeClr val="tx1"/>
              </a:solidFill>
            </a:ln>
          </p:spPr>
          <p:txBody>
            <a:bodyPr wrap="square" rtlCol="0">
              <a:spAutoFit/>
            </a:bodyPr>
            <a:lstStyle/>
            <a:p>
              <a:pPr algn="ctr"/>
              <a:r>
                <a:rPr lang="en-US" b="1" dirty="0" smtClean="0">
                  <a:solidFill>
                    <a:schemeClr val="bg1"/>
                  </a:solidFill>
                </a:rPr>
                <a:t>1</a:t>
              </a:r>
              <a:endParaRPr lang="en-US" b="1" dirty="0">
                <a:solidFill>
                  <a:schemeClr val="bg1"/>
                </a:solidFill>
              </a:endParaRPr>
            </a:p>
          </p:txBody>
        </p:sp>
        <p:sp>
          <p:nvSpPr>
            <p:cNvPr id="24" name="TextBox 23"/>
            <p:cNvSpPr txBox="1"/>
            <p:nvPr/>
          </p:nvSpPr>
          <p:spPr>
            <a:xfrm>
              <a:off x="1098177" y="1281952"/>
              <a:ext cx="838200" cy="381000"/>
            </a:xfrm>
            <a:prstGeom prst="rect">
              <a:avLst/>
            </a:prstGeom>
            <a:grpFill/>
            <a:ln>
              <a:solidFill>
                <a:schemeClr val="tx1"/>
              </a:solidFill>
            </a:ln>
          </p:spPr>
          <p:txBody>
            <a:bodyPr wrap="square" rtlCol="0">
              <a:spAutoFit/>
            </a:bodyPr>
            <a:lstStyle/>
            <a:p>
              <a:pPr algn="ctr"/>
              <a:r>
                <a:rPr lang="en-US" b="1" dirty="0" smtClean="0">
                  <a:solidFill>
                    <a:schemeClr val="bg1"/>
                  </a:solidFill>
                </a:rPr>
                <a:t>2</a:t>
              </a:r>
              <a:endParaRPr lang="en-US" b="1" dirty="0">
                <a:solidFill>
                  <a:schemeClr val="bg1"/>
                </a:solidFill>
              </a:endParaRPr>
            </a:p>
          </p:txBody>
        </p:sp>
        <p:sp>
          <p:nvSpPr>
            <p:cNvPr id="25" name="TextBox 24"/>
            <p:cNvSpPr txBox="1"/>
            <p:nvPr/>
          </p:nvSpPr>
          <p:spPr>
            <a:xfrm>
              <a:off x="7440706" y="1331259"/>
              <a:ext cx="838200" cy="381000"/>
            </a:xfrm>
            <a:prstGeom prst="rect">
              <a:avLst/>
            </a:prstGeom>
            <a:grpFill/>
            <a:ln>
              <a:solidFill>
                <a:schemeClr val="tx1"/>
              </a:solidFill>
            </a:ln>
          </p:spPr>
          <p:txBody>
            <a:bodyPr wrap="square" rtlCol="0">
              <a:spAutoFit/>
            </a:bodyPr>
            <a:lstStyle/>
            <a:p>
              <a:pPr algn="ctr"/>
              <a:r>
                <a:rPr lang="en-US" b="1" dirty="0" smtClean="0">
                  <a:solidFill>
                    <a:schemeClr val="bg1"/>
                  </a:solidFill>
                </a:rPr>
                <a:t>3</a:t>
              </a:r>
              <a:endParaRPr lang="en-US" b="1" dirty="0">
                <a:solidFill>
                  <a:schemeClr val="bg1"/>
                </a:solidFill>
              </a:endParaRPr>
            </a:p>
          </p:txBody>
        </p:sp>
      </p:grpSp>
      <p:grpSp>
        <p:nvGrpSpPr>
          <p:cNvPr id="2058" name="Group 2057"/>
          <p:cNvGrpSpPr/>
          <p:nvPr/>
        </p:nvGrpSpPr>
        <p:grpSpPr>
          <a:xfrm>
            <a:off x="2926853" y="2649497"/>
            <a:ext cx="3779629" cy="2642331"/>
            <a:chOff x="2926853" y="2649497"/>
            <a:chExt cx="3779629" cy="2642331"/>
          </a:xfrm>
        </p:grpSpPr>
        <p:sp>
          <p:nvSpPr>
            <p:cNvPr id="81" name="Rounded Rectangle 80"/>
            <p:cNvSpPr/>
            <p:nvPr/>
          </p:nvSpPr>
          <p:spPr>
            <a:xfrm rot="19396140">
              <a:off x="3234540" y="2898680"/>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gnetic Disk 54"/>
            <p:cNvSpPr/>
            <p:nvPr/>
          </p:nvSpPr>
          <p:spPr>
            <a:xfrm>
              <a:off x="5823730" y="3021671"/>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Flowchart: Magnetic Disk 2052"/>
            <p:cNvSpPr/>
            <p:nvPr/>
          </p:nvSpPr>
          <p:spPr>
            <a:xfrm>
              <a:off x="3363558" y="3034735"/>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10800000" flipH="1">
              <a:off x="3650561" y="2805880"/>
              <a:ext cx="292175" cy="309135"/>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0800000" flipH="1">
              <a:off x="6112974" y="2734491"/>
              <a:ext cx="292175" cy="36791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16200000" flipH="1">
              <a:off x="3987778" y="255424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5400000">
              <a:off x="5862467" y="255923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Frame 2048"/>
            <p:cNvSpPr/>
            <p:nvPr/>
          </p:nvSpPr>
          <p:spPr>
            <a:xfrm>
              <a:off x="4478057" y="2784311"/>
              <a:ext cx="1170738" cy="639671"/>
            </a:xfrm>
            <a:prstGeom prst="fra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8" name="Trapezoid 2047"/>
            <p:cNvSpPr/>
            <p:nvPr/>
          </p:nvSpPr>
          <p:spPr>
            <a:xfrm>
              <a:off x="4857316" y="3466012"/>
              <a:ext cx="423807" cy="59290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tored Data 40"/>
            <p:cNvSpPr/>
            <p:nvPr/>
          </p:nvSpPr>
          <p:spPr>
            <a:xfrm rot="16200000">
              <a:off x="4907216" y="3805484"/>
              <a:ext cx="312420" cy="493764"/>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381501" y="4072628"/>
              <a:ext cx="1427628"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67350" y="4072628"/>
              <a:ext cx="855930" cy="8041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tored Data 26"/>
            <p:cNvSpPr/>
            <p:nvPr/>
          </p:nvSpPr>
          <p:spPr>
            <a:xfrm rot="16200000">
              <a:off x="4939105" y="4456542"/>
              <a:ext cx="312420" cy="1358151"/>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901104" y="4294687"/>
              <a:ext cx="357729" cy="3360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295809" y="4300560"/>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178243" y="4130743"/>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977947" y="4078491"/>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664438" y="433103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6689" y="4540046"/>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90861" y="467067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091157" y="466196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265328" y="4557462"/>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777649" y="414815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6696603" flipH="1">
              <a:off x="5461470" y="4379711"/>
              <a:ext cx="87977" cy="312751"/>
            </a:xfrm>
            <a:prstGeom prst="triangl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Stored Data 42"/>
            <p:cNvSpPr/>
            <p:nvPr/>
          </p:nvSpPr>
          <p:spPr>
            <a:xfrm rot="5400000">
              <a:off x="5005116" y="3287538"/>
              <a:ext cx="118809" cy="336372"/>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Rounded Rectangle 2050"/>
            <p:cNvSpPr/>
            <p:nvPr/>
          </p:nvSpPr>
          <p:spPr>
            <a:xfrm>
              <a:off x="4262718" y="2677790"/>
              <a:ext cx="1604682" cy="29401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ectangle 2051"/>
            <p:cNvSpPr/>
            <p:nvPr/>
          </p:nvSpPr>
          <p:spPr>
            <a:xfrm>
              <a:off x="4469349" y="2801728"/>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5552546" y="2806317"/>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6078504" y="2671268"/>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618332" y="2649497"/>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5" name="Group 2054"/>
            <p:cNvGrpSpPr/>
            <p:nvPr/>
          </p:nvGrpSpPr>
          <p:grpSpPr>
            <a:xfrm rot="452211">
              <a:off x="2926853" y="3030309"/>
              <a:ext cx="578130" cy="1389435"/>
              <a:chOff x="6133076" y="3754876"/>
              <a:chExt cx="2716615" cy="1859860"/>
            </a:xfrm>
          </p:grpSpPr>
          <p:sp>
            <p:nvSpPr>
              <p:cNvPr id="2054" name="Donut 2053"/>
              <p:cNvSpPr/>
              <p:nvPr/>
            </p:nvSpPr>
            <p:spPr>
              <a:xfrm>
                <a:off x="6133076" y="41047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56"/>
              <p:cNvSpPr/>
              <p:nvPr/>
            </p:nvSpPr>
            <p:spPr>
              <a:xfrm>
                <a:off x="6172285" y="399390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57"/>
              <p:cNvSpPr/>
              <p:nvPr/>
            </p:nvSpPr>
            <p:spPr>
              <a:xfrm>
                <a:off x="6315446" y="386124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58"/>
              <p:cNvSpPr/>
              <p:nvPr/>
            </p:nvSpPr>
            <p:spPr>
              <a:xfrm>
                <a:off x="6335786" y="4398750"/>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59"/>
              <p:cNvSpPr/>
              <p:nvPr/>
            </p:nvSpPr>
            <p:spPr>
              <a:xfrm>
                <a:off x="6386605" y="448493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0"/>
              <p:cNvSpPr/>
              <p:nvPr/>
            </p:nvSpPr>
            <p:spPr>
              <a:xfrm>
                <a:off x="6417452" y="4579803"/>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61"/>
              <p:cNvSpPr/>
              <p:nvPr/>
            </p:nvSpPr>
            <p:spPr>
              <a:xfrm>
                <a:off x="6474342" y="469958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62"/>
              <p:cNvSpPr/>
              <p:nvPr/>
            </p:nvSpPr>
            <p:spPr>
              <a:xfrm>
                <a:off x="6557683" y="4796308"/>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3"/>
              <p:cNvSpPr/>
              <p:nvPr/>
            </p:nvSpPr>
            <p:spPr>
              <a:xfrm>
                <a:off x="6732495" y="5022213"/>
                <a:ext cx="1277471" cy="2775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a:off x="6380298" y="3754876"/>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p:cNvSpPr/>
              <p:nvPr/>
            </p:nvSpPr>
            <p:spPr>
              <a:xfrm>
                <a:off x="7572220" y="5207981"/>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66"/>
              <p:cNvSpPr/>
              <p:nvPr/>
            </p:nvSpPr>
            <p:spPr>
              <a:xfrm>
                <a:off x="7268089" y="5060099"/>
                <a:ext cx="1277471" cy="4793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7"/>
              <p:cNvSpPr/>
              <p:nvPr/>
            </p:nvSpPr>
            <p:spPr>
              <a:xfrm>
                <a:off x="6285476" y="42571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a:off x="6437876" y="44095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57" name="Group 2056"/>
            <p:cNvGrpSpPr/>
            <p:nvPr/>
          </p:nvGrpSpPr>
          <p:grpSpPr>
            <a:xfrm>
              <a:off x="3229940" y="4191740"/>
              <a:ext cx="994102" cy="973861"/>
              <a:chOff x="3335051" y="4208576"/>
              <a:chExt cx="994102" cy="973861"/>
            </a:xfrm>
          </p:grpSpPr>
          <p:sp>
            <p:nvSpPr>
              <p:cNvPr id="71" name="Donut 70"/>
              <p:cNvSpPr/>
              <p:nvPr/>
            </p:nvSpPr>
            <p:spPr>
              <a:xfrm>
                <a:off x="4057291" y="484808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1"/>
              <p:cNvSpPr/>
              <p:nvPr/>
            </p:nvSpPr>
            <p:spPr>
              <a:xfrm>
                <a:off x="3975171" y="487856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72"/>
              <p:cNvSpPr/>
              <p:nvPr/>
            </p:nvSpPr>
            <p:spPr>
              <a:xfrm>
                <a:off x="3896691" y="4841143"/>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3"/>
              <p:cNvSpPr/>
              <p:nvPr/>
            </p:nvSpPr>
            <p:spPr>
              <a:xfrm>
                <a:off x="3826707" y="476114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74"/>
              <p:cNvSpPr/>
              <p:nvPr/>
            </p:nvSpPr>
            <p:spPr>
              <a:xfrm>
                <a:off x="3713829" y="463403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75"/>
              <p:cNvSpPr/>
              <p:nvPr/>
            </p:nvSpPr>
            <p:spPr>
              <a:xfrm>
                <a:off x="3606642" y="4514361"/>
                <a:ext cx="271862" cy="33113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76"/>
              <p:cNvSpPr/>
              <p:nvPr/>
            </p:nvSpPr>
            <p:spPr>
              <a:xfrm>
                <a:off x="3535189" y="4453241"/>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
              <p:cNvSpPr/>
              <p:nvPr/>
            </p:nvSpPr>
            <p:spPr>
              <a:xfrm>
                <a:off x="3484372" y="4384150"/>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78"/>
              <p:cNvSpPr/>
              <p:nvPr/>
            </p:nvSpPr>
            <p:spPr>
              <a:xfrm>
                <a:off x="3422005" y="431505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9"/>
              <p:cNvSpPr/>
              <p:nvPr/>
            </p:nvSpPr>
            <p:spPr>
              <a:xfrm>
                <a:off x="3335051" y="420857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2" name="Rounded Rectangle 81"/>
            <p:cNvSpPr/>
            <p:nvPr/>
          </p:nvSpPr>
          <p:spPr>
            <a:xfrm rot="1908838">
              <a:off x="4070807" y="4965853"/>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5"/>
          <p:cNvGrpSpPr/>
          <p:nvPr/>
        </p:nvGrpSpPr>
        <p:grpSpPr>
          <a:xfrm>
            <a:off x="4876800" y="1981200"/>
            <a:ext cx="2286000" cy="2438400"/>
            <a:chOff x="2133600" y="1905000"/>
            <a:chExt cx="4572000" cy="4419600"/>
          </a:xfrm>
        </p:grpSpPr>
        <p:sp>
          <p:nvSpPr>
            <p:cNvPr id="38" name="Parallelogram 37"/>
            <p:cNvSpPr/>
            <p:nvPr/>
          </p:nvSpPr>
          <p:spPr>
            <a:xfrm rot="16200000">
              <a:off x="5295900" y="2552700"/>
              <a:ext cx="2057400" cy="762000"/>
            </a:xfrm>
            <a:prstGeom prst="parallelogram">
              <a:avLst>
                <a:gd name="adj" fmla="val 83824"/>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6200000">
              <a:off x="2133600" y="1905000"/>
              <a:ext cx="3810000" cy="3810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200000">
              <a:off x="2895600" y="2514600"/>
              <a:ext cx="3810000" cy="3810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p:cNvSpPr/>
            <p:nvPr/>
          </p:nvSpPr>
          <p:spPr>
            <a:xfrm rot="16200000">
              <a:off x="304800" y="3733800"/>
              <a:ext cx="4419600" cy="762000"/>
            </a:xfrm>
            <a:prstGeom prst="parallelogram">
              <a:avLst>
                <a:gd name="adj" fmla="val 83824"/>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ouble Wave 3"/>
          <p:cNvSpPr/>
          <p:nvPr/>
        </p:nvSpPr>
        <p:spPr>
          <a:xfrm rot="13435725" flipH="1">
            <a:off x="4551125" y="2122074"/>
            <a:ext cx="787440" cy="610590"/>
          </a:xfrm>
          <a:prstGeom prst="doubleWave">
            <a:avLst>
              <a:gd name="adj1" fmla="val 0"/>
              <a:gd name="adj2" fmla="val -10000"/>
            </a:avLst>
          </a:prstGeom>
          <a:solidFill>
            <a:srgbClr val="F794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ble Wave 4"/>
          <p:cNvSpPr/>
          <p:nvPr/>
        </p:nvSpPr>
        <p:spPr>
          <a:xfrm rot="10800000" flipH="1">
            <a:off x="5231027" y="2335427"/>
            <a:ext cx="2393092" cy="838200"/>
          </a:xfrm>
          <a:prstGeom prst="doubleWave">
            <a:avLst>
              <a:gd name="adj1" fmla="val 0"/>
              <a:gd name="adj2" fmla="val -10000"/>
            </a:avLst>
          </a:prstGeom>
          <a:solidFill>
            <a:srgbClr val="F794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p:cNvSpPr/>
          <p:nvPr/>
        </p:nvSpPr>
        <p:spPr>
          <a:xfrm>
            <a:off x="4038600" y="3810000"/>
            <a:ext cx="762000" cy="762000"/>
          </a:xfrm>
          <a:prstGeom prst="donut">
            <a:avLst>
              <a:gd name="adj" fmla="val 1456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114"/>
          <p:cNvGrpSpPr/>
          <p:nvPr/>
        </p:nvGrpSpPr>
        <p:grpSpPr>
          <a:xfrm rot="3133804">
            <a:off x="3231222" y="3059154"/>
            <a:ext cx="311470" cy="2544214"/>
            <a:chOff x="1447800" y="236914"/>
            <a:chExt cx="609600" cy="4601092"/>
          </a:xfrm>
        </p:grpSpPr>
        <p:sp>
          <p:nvSpPr>
            <p:cNvPr id="30" name="Rounded Rectangle 29"/>
            <p:cNvSpPr/>
            <p:nvPr/>
          </p:nvSpPr>
          <p:spPr>
            <a:xfrm rot="5400000">
              <a:off x="547947" y="1695106"/>
              <a:ext cx="2373284" cy="321425"/>
            </a:xfrm>
            <a:prstGeom prst="round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10800000">
              <a:off x="1447800" y="2971800"/>
              <a:ext cx="609600" cy="533400"/>
            </a:xfrm>
            <a:prstGeom prst="trapezoi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5400000">
              <a:off x="1048096" y="3828703"/>
              <a:ext cx="1409007" cy="609600"/>
            </a:xfrm>
            <a:prstGeom prst="round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1474123" y="236914"/>
              <a:ext cx="487681" cy="494606"/>
            </a:xfrm>
            <a:prstGeom prst="trapezoid">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566949" y="592974"/>
              <a:ext cx="304800" cy="228600"/>
            </a:xfrm>
            <a:prstGeom prst="ellipse">
              <a:avLst/>
            </a:prstGeom>
            <a:solidFill>
              <a:schemeClr val="bg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5400000">
              <a:off x="1014153" y="4098175"/>
              <a:ext cx="1143000" cy="98367"/>
            </a:xfrm>
            <a:prstGeom prst="round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5400000">
              <a:off x="1166552" y="4100948"/>
              <a:ext cx="1143000" cy="98367"/>
            </a:xfrm>
            <a:prstGeom prst="round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5400000">
              <a:off x="1359131" y="4092634"/>
              <a:ext cx="1143000" cy="98367"/>
            </a:xfrm>
            <a:prstGeom prst="round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20"/>
          <p:cNvGrpSpPr/>
          <p:nvPr/>
        </p:nvGrpSpPr>
        <p:grpSpPr>
          <a:xfrm rot="4023237">
            <a:off x="2995767" y="2968285"/>
            <a:ext cx="730135" cy="1363287"/>
            <a:chOff x="2545080" y="2179320"/>
            <a:chExt cx="914400" cy="1478280"/>
          </a:xfrm>
        </p:grpSpPr>
        <p:sp>
          <p:nvSpPr>
            <p:cNvPr id="25" name="Can 24"/>
            <p:cNvSpPr/>
            <p:nvPr/>
          </p:nvSpPr>
          <p:spPr>
            <a:xfrm>
              <a:off x="2743200" y="2895600"/>
              <a:ext cx="457200" cy="762000"/>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2743200" y="2743200"/>
              <a:ext cx="457200" cy="762000"/>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2762596" y="2582487"/>
              <a:ext cx="457200" cy="762000"/>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2762596" y="2316480"/>
              <a:ext cx="457200" cy="762000"/>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a:off x="2545080" y="2179320"/>
              <a:ext cx="914400" cy="609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514600" y="1676400"/>
            <a:ext cx="2362200" cy="923330"/>
          </a:xfrm>
          <a:prstGeom prst="rect">
            <a:avLst/>
          </a:prstGeom>
          <a:noFill/>
        </p:spPr>
        <p:txBody>
          <a:bodyPr wrap="square" rtlCol="0">
            <a:spAutoFit/>
          </a:bodyPr>
          <a:lstStyle/>
          <a:p>
            <a:r>
              <a:rPr lang="en-US" sz="5400" dirty="0" smtClean="0"/>
              <a:t>HOW ?</a:t>
            </a:r>
            <a:endParaRPr lang="en-US" sz="5400" dirty="0"/>
          </a:p>
        </p:txBody>
      </p:sp>
      <p:grpSp>
        <p:nvGrpSpPr>
          <p:cNvPr id="42" name="Group 41"/>
          <p:cNvGrpSpPr/>
          <p:nvPr/>
        </p:nvGrpSpPr>
        <p:grpSpPr>
          <a:xfrm>
            <a:off x="499872" y="609600"/>
            <a:ext cx="2443795" cy="4115230"/>
            <a:chOff x="499872" y="609600"/>
            <a:chExt cx="2443795" cy="4115230"/>
          </a:xfrm>
        </p:grpSpPr>
        <p:sp>
          <p:nvSpPr>
            <p:cNvPr id="9" name="Oval 8"/>
            <p:cNvSpPr/>
            <p:nvPr/>
          </p:nvSpPr>
          <p:spPr>
            <a:xfrm>
              <a:off x="1143000" y="990600"/>
              <a:ext cx="685800" cy="1295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5400000">
              <a:off x="950421" y="2707178"/>
              <a:ext cx="1143000" cy="14824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9006567">
              <a:off x="1398788" y="2094981"/>
              <a:ext cx="1236868" cy="1243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7605983" flipV="1">
              <a:off x="812382" y="2656716"/>
              <a:ext cx="817642" cy="8635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040931" flipV="1">
              <a:off x="919739" y="3032049"/>
              <a:ext cx="419323" cy="9978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858673" flipV="1">
              <a:off x="1820727" y="1410563"/>
              <a:ext cx="733267" cy="14805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lock Arc 14"/>
            <p:cNvSpPr/>
            <p:nvPr/>
          </p:nvSpPr>
          <p:spPr>
            <a:xfrm rot="4460581">
              <a:off x="1543183" y="933583"/>
              <a:ext cx="457200" cy="457200"/>
            </a:xfrm>
            <a:prstGeom prst="blockArc">
              <a:avLst>
                <a:gd name="adj1" fmla="val 10800000"/>
                <a:gd name="adj2" fmla="val 344804"/>
                <a:gd name="adj3" fmla="val 107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1281545" y="2443942"/>
              <a:ext cx="547255" cy="1295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6200000">
              <a:off x="790402" y="3956165"/>
              <a:ext cx="1236868" cy="1243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6200000">
              <a:off x="1108882" y="3917721"/>
              <a:ext cx="1229419" cy="14391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075438" flipV="1">
              <a:off x="1141656" y="4588628"/>
              <a:ext cx="367318" cy="13620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2524562" flipH="1" flipV="1">
              <a:off x="1626566" y="4558148"/>
              <a:ext cx="367318" cy="13620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9075438" flipV="1">
              <a:off x="1094551" y="3178236"/>
              <a:ext cx="367318" cy="13620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779993">
              <a:off x="2438400" y="609600"/>
              <a:ext cx="505267" cy="923330"/>
            </a:xfrm>
            <a:prstGeom prst="rect">
              <a:avLst/>
            </a:prstGeom>
          </p:spPr>
          <p:txBody>
            <a:bodyPr wrap="none">
              <a:spAutoFit/>
            </a:bodyPr>
            <a:lstStyle/>
            <a:p>
              <a:r>
                <a:rPr lang="en-US" sz="5400" dirty="0" smtClean="0"/>
                <a:t>?</a:t>
              </a:r>
              <a:endParaRPr lang="en-US" sz="5400" dirty="0"/>
            </a:p>
          </p:txBody>
        </p:sp>
        <p:sp>
          <p:nvSpPr>
            <p:cNvPr id="24" name="Rectangle 23"/>
            <p:cNvSpPr/>
            <p:nvPr/>
          </p:nvSpPr>
          <p:spPr>
            <a:xfrm rot="972947">
              <a:off x="499872" y="814184"/>
              <a:ext cx="505267" cy="923330"/>
            </a:xfrm>
            <a:prstGeom prst="rect">
              <a:avLst/>
            </a:prstGeom>
          </p:spPr>
          <p:txBody>
            <a:bodyPr wrap="none">
              <a:spAutoFit/>
            </a:bodyPr>
            <a:lstStyle/>
            <a:p>
              <a:r>
                <a:rPr lang="en-US" sz="5400" dirty="0" smtClean="0"/>
                <a:t>?</a:t>
              </a:r>
              <a:endParaRPr lang="en-US" sz="5400"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z616578.vo.msecnd.net/files/2016/03/28/635947737669919446-32682547_krabs.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4762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orig06.deviantart.net/2689/f/2015/156/5/1/untitled_1_by_the3dlab-d8w30tz.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19400"/>
            <a:ext cx="68580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lh3.googleusercontent.com/-YlpEfc1Rpc8/U7TbkTSTtnI/AAAAAAAAezs/uZ6k4Fa_cnI/s426/animat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80998"/>
            <a:ext cx="2438400" cy="24384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i157.photobucket.com/albums/t42/The_32nd_day/Ease%20in_zps1jq5czm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748212"/>
            <a:ext cx="11811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9717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625811" y="3146981"/>
            <a:ext cx="4730578" cy="3074646"/>
            <a:chOff x="2625811" y="3146981"/>
            <a:chExt cx="4730578" cy="3074646"/>
          </a:xfrm>
        </p:grpSpPr>
        <p:sp>
          <p:nvSpPr>
            <p:cNvPr id="6" name="Donut 5"/>
            <p:cNvSpPr/>
            <p:nvPr/>
          </p:nvSpPr>
          <p:spPr>
            <a:xfrm>
              <a:off x="5679989" y="4520513"/>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lowchart: Sort 6"/>
            <p:cNvSpPr/>
            <p:nvPr/>
          </p:nvSpPr>
          <p:spPr>
            <a:xfrm rot="3954982">
              <a:off x="4042308" y="3318188"/>
              <a:ext cx="1316124" cy="2996674"/>
            </a:xfrm>
            <a:prstGeom prst="flowChartSor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nut 7"/>
            <p:cNvSpPr/>
            <p:nvPr/>
          </p:nvSpPr>
          <p:spPr>
            <a:xfrm>
              <a:off x="2625811" y="4545227"/>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4800600" y="5334000"/>
              <a:ext cx="609600" cy="609600"/>
            </a:xfrm>
            <a:prstGeom prst="donut">
              <a:avLst>
                <a:gd name="adj" fmla="val 174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p:cNvSpPr/>
            <p:nvPr/>
          </p:nvSpPr>
          <p:spPr>
            <a:xfrm rot="20488730">
              <a:off x="4475252" y="3361498"/>
              <a:ext cx="106222" cy="20651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488730">
              <a:off x="6102260" y="3146981"/>
              <a:ext cx="136600" cy="234382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6200000">
              <a:off x="5538126" y="3006571"/>
              <a:ext cx="123568" cy="58124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6200000">
              <a:off x="3975790" y="3061387"/>
              <a:ext cx="152398" cy="735227"/>
            </a:xfrm>
            <a:prstGeom prst="roundRect">
              <a:avLst>
                <a:gd name="adj" fmla="val 220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838200" y="457200"/>
            <a:ext cx="3733800" cy="2604198"/>
            <a:chOff x="457200" y="3657600"/>
            <a:chExt cx="3733800" cy="2604198"/>
          </a:xfrm>
        </p:grpSpPr>
        <p:sp>
          <p:nvSpPr>
            <p:cNvPr id="31" name="Oval 30"/>
            <p:cNvSpPr/>
            <p:nvPr/>
          </p:nvSpPr>
          <p:spPr>
            <a:xfrm rot="19556268">
              <a:off x="1717261" y="3657600"/>
              <a:ext cx="2042379" cy="1346936"/>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7083888">
              <a:off x="781939" y="3808257"/>
              <a:ext cx="97482" cy="658906"/>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32"/>
            <p:cNvSpPr/>
            <p:nvPr/>
          </p:nvSpPr>
          <p:spPr>
            <a:xfrm>
              <a:off x="3202641" y="4779015"/>
              <a:ext cx="988359" cy="1102039"/>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335741" y="4534118"/>
              <a:ext cx="2635624" cy="171428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7200" y="4289220"/>
              <a:ext cx="1427629" cy="171428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67018" y="4534118"/>
              <a:ext cx="329453" cy="4897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006288" y="4656566"/>
              <a:ext cx="329453" cy="4897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7018" y="4779015"/>
              <a:ext cx="219635" cy="244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006288" y="4901464"/>
              <a:ext cx="219635" cy="244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8304028">
              <a:off x="1106884" y="3769509"/>
              <a:ext cx="186919" cy="785922"/>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15636733">
              <a:off x="749482" y="5293897"/>
              <a:ext cx="387115" cy="704851"/>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11889655">
              <a:off x="2080318" y="5018312"/>
              <a:ext cx="309669" cy="1174462"/>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1262718">
              <a:off x="2805248" y="5087336"/>
              <a:ext cx="309669" cy="1174462"/>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0800000">
              <a:off x="3394253" y="4911220"/>
              <a:ext cx="309669" cy="1174462"/>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0796830">
              <a:off x="1821990" y="3891011"/>
              <a:ext cx="2140840" cy="1346936"/>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5486400" y="685800"/>
            <a:ext cx="2743200" cy="2514600"/>
            <a:chOff x="2057400" y="2286000"/>
            <a:chExt cx="2743200" cy="2514600"/>
          </a:xfrm>
        </p:grpSpPr>
        <p:sp>
          <p:nvSpPr>
            <p:cNvPr id="28" name="Rectangle 27"/>
            <p:cNvSpPr/>
            <p:nvPr/>
          </p:nvSpPr>
          <p:spPr>
            <a:xfrm rot="1440240" flipH="1">
              <a:off x="3243083" y="2999199"/>
              <a:ext cx="108765" cy="16401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0159760">
              <a:off x="2833575" y="2941201"/>
              <a:ext cx="118894" cy="12188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ord 45"/>
            <p:cNvSpPr/>
            <p:nvPr/>
          </p:nvSpPr>
          <p:spPr>
            <a:xfrm rot="8640705">
              <a:off x="2057400" y="2286000"/>
              <a:ext cx="2743200" cy="2514600"/>
            </a:xfrm>
            <a:prstGeom prst="chord">
              <a:avLst>
                <a:gd name="adj1" fmla="val 2769619"/>
                <a:gd name="adj2" fmla="val 1246792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10"/>
            <p:cNvGrpSpPr/>
            <p:nvPr/>
          </p:nvGrpSpPr>
          <p:grpSpPr>
            <a:xfrm>
              <a:off x="2895600" y="2438400"/>
              <a:ext cx="1295400" cy="838200"/>
              <a:chOff x="5105400" y="2514600"/>
              <a:chExt cx="2151888" cy="1682496"/>
            </a:xfrm>
          </p:grpSpPr>
          <p:sp>
            <p:nvSpPr>
              <p:cNvPr id="48" name="Chevron 47"/>
              <p:cNvSpPr/>
              <p:nvPr/>
            </p:nvSpPr>
            <p:spPr>
              <a:xfrm>
                <a:off x="5105400" y="2514600"/>
                <a:ext cx="1219200" cy="1676400"/>
              </a:xfrm>
              <a:prstGeom prst="chevron">
                <a:avLst>
                  <a:gd name="adj" fmla="val 72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evron 48"/>
              <p:cNvSpPr/>
              <p:nvPr/>
            </p:nvSpPr>
            <p:spPr>
              <a:xfrm>
                <a:off x="5562600" y="2514600"/>
                <a:ext cx="1219200" cy="1676400"/>
              </a:xfrm>
              <a:prstGeom prst="chevron">
                <a:avLst>
                  <a:gd name="adj" fmla="val 72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49"/>
              <p:cNvSpPr/>
              <p:nvPr/>
            </p:nvSpPr>
            <p:spPr>
              <a:xfrm>
                <a:off x="6038088" y="2520696"/>
                <a:ext cx="1219200" cy="1676400"/>
              </a:xfrm>
              <a:prstGeom prst="chevron">
                <a:avLst>
                  <a:gd name="adj" fmla="val 72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1" name="Group 50"/>
          <p:cNvGrpSpPr/>
          <p:nvPr/>
        </p:nvGrpSpPr>
        <p:grpSpPr>
          <a:xfrm>
            <a:off x="579095" y="3315014"/>
            <a:ext cx="2743200" cy="2514600"/>
            <a:chOff x="2057400" y="2286000"/>
            <a:chExt cx="2743200" cy="2514600"/>
          </a:xfrm>
        </p:grpSpPr>
        <p:sp>
          <p:nvSpPr>
            <p:cNvPr id="52" name="Rectangle 51"/>
            <p:cNvSpPr/>
            <p:nvPr/>
          </p:nvSpPr>
          <p:spPr>
            <a:xfrm rot="1440240" flipH="1">
              <a:off x="3243083" y="2999199"/>
              <a:ext cx="108765" cy="16401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20159760">
              <a:off x="2833575" y="2941201"/>
              <a:ext cx="118894" cy="12188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hord 53"/>
            <p:cNvSpPr/>
            <p:nvPr/>
          </p:nvSpPr>
          <p:spPr>
            <a:xfrm rot="8640705">
              <a:off x="2057400" y="2286000"/>
              <a:ext cx="2743200" cy="2514600"/>
            </a:xfrm>
            <a:prstGeom prst="chord">
              <a:avLst>
                <a:gd name="adj1" fmla="val 2769619"/>
                <a:gd name="adj2" fmla="val 124679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0"/>
            <p:cNvGrpSpPr/>
            <p:nvPr/>
          </p:nvGrpSpPr>
          <p:grpSpPr>
            <a:xfrm>
              <a:off x="2895600" y="2438400"/>
              <a:ext cx="1295400" cy="838200"/>
              <a:chOff x="5105400" y="2514600"/>
              <a:chExt cx="2151888" cy="1682496"/>
            </a:xfrm>
          </p:grpSpPr>
          <p:sp>
            <p:nvSpPr>
              <p:cNvPr id="56" name="Chevron 55"/>
              <p:cNvSpPr/>
              <p:nvPr/>
            </p:nvSpPr>
            <p:spPr>
              <a:xfrm>
                <a:off x="5105400" y="2514600"/>
                <a:ext cx="1219200" cy="1676400"/>
              </a:xfrm>
              <a:prstGeom prst="chevron">
                <a:avLst>
                  <a:gd name="adj" fmla="val 720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56"/>
              <p:cNvSpPr/>
              <p:nvPr/>
            </p:nvSpPr>
            <p:spPr>
              <a:xfrm>
                <a:off x="5562600" y="2514600"/>
                <a:ext cx="1219200" cy="1676400"/>
              </a:xfrm>
              <a:prstGeom prst="chevron">
                <a:avLst>
                  <a:gd name="adj" fmla="val 720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57"/>
              <p:cNvSpPr/>
              <p:nvPr/>
            </p:nvSpPr>
            <p:spPr>
              <a:xfrm>
                <a:off x="6038088" y="2520696"/>
                <a:ext cx="1219200" cy="1676400"/>
              </a:xfrm>
              <a:prstGeom prst="chevron">
                <a:avLst>
                  <a:gd name="adj" fmla="val 720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152400"/>
            <a:ext cx="1905000" cy="2971800"/>
            <a:chOff x="2133600" y="1248970"/>
            <a:chExt cx="1905000" cy="2971800"/>
          </a:xfrm>
        </p:grpSpPr>
        <p:sp>
          <p:nvSpPr>
            <p:cNvPr id="3" name="Rounded Rectangle 2"/>
            <p:cNvSpPr/>
            <p:nvPr/>
          </p:nvSpPr>
          <p:spPr>
            <a:xfrm>
              <a:off x="3810000" y="1524000"/>
              <a:ext cx="45719" cy="1981200"/>
            </a:xfrm>
            <a:prstGeom prst="round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209800" y="3657600"/>
              <a:ext cx="381000" cy="3810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rot="18182821">
              <a:off x="1521875" y="2658670"/>
              <a:ext cx="2971800" cy="152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rot="2182833">
              <a:off x="2133600" y="3429000"/>
              <a:ext cx="304800" cy="762000"/>
            </a:xfrm>
            <a:prstGeom prst="trapezoid">
              <a:avLst>
                <a:gd name="adj" fmla="val 174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18200164">
              <a:off x="2550249" y="3898258"/>
              <a:ext cx="139116" cy="204483"/>
            </a:xfrm>
            <a:prstGeom prst="trapezoid">
              <a:avLst>
                <a:gd name="adj" fmla="val 17400"/>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rot="18251066">
              <a:off x="2057509" y="2483670"/>
              <a:ext cx="2411307" cy="172030"/>
              <a:chOff x="723900" y="4610100"/>
              <a:chExt cx="2788024" cy="398929"/>
            </a:xfrm>
          </p:grpSpPr>
          <p:sp>
            <p:nvSpPr>
              <p:cNvPr id="11" name="Moon 10"/>
              <p:cNvSpPr/>
              <p:nvPr/>
            </p:nvSpPr>
            <p:spPr>
              <a:xfrm rot="16200000">
                <a:off x="990600" y="4343400"/>
                <a:ext cx="381000" cy="914400"/>
              </a:xfrm>
              <a:prstGeom prst="moon">
                <a:avLst>
                  <a:gd name="adj" fmla="val 35882"/>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oon 11"/>
              <p:cNvSpPr/>
              <p:nvPr/>
            </p:nvSpPr>
            <p:spPr>
              <a:xfrm rot="16200000">
                <a:off x="1922929" y="4347882"/>
                <a:ext cx="381000" cy="914400"/>
              </a:xfrm>
              <a:prstGeom prst="moon">
                <a:avLst>
                  <a:gd name="adj" fmla="val 35882"/>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16200000">
                <a:off x="2864224" y="4361329"/>
                <a:ext cx="381000" cy="914400"/>
              </a:xfrm>
              <a:prstGeom prst="moon">
                <a:avLst>
                  <a:gd name="adj" fmla="val 35882"/>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U-Turn Arrow 8"/>
            <p:cNvSpPr/>
            <p:nvPr/>
          </p:nvSpPr>
          <p:spPr>
            <a:xfrm rot="10800000" flipH="1">
              <a:off x="3810000" y="3505200"/>
              <a:ext cx="228600" cy="381000"/>
            </a:xfrm>
            <a:prstGeom prst="uturnArrow">
              <a:avLst>
                <a:gd name="adj1" fmla="val 25000"/>
                <a:gd name="adj2" fmla="val 25000"/>
                <a:gd name="adj3" fmla="val 25000"/>
                <a:gd name="adj4" fmla="val 43750"/>
                <a:gd name="adj5" fmla="val 5500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3733800" y="33528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AutoShape 2" descr="data:image/jpeg;base64,/9j/4AAQSkZJRgABAQAAAQABAAD/2wCEAAkGBxQTEhUUEhQUFRUVFBQUFBcXFRcYFxcUFBQYFhQUFBgYHCggGBolHBQUITEhJSksLi4uFx8zODMsNygtLisBCgoKDg0OGhAQGiwkHBwsLCwsLCwsLCwsLCwsLCwsLCwsLCwsLCwsLCwsLCwsLCwsLCwsLCwsLCwsLCwsLCwsLP/AABEIAOEA4QMBEQACEQEDEQH/xAAbAAACAwEBAQAAAAAAAAAAAAAAAgEDBAcGBf/EAEgQAAIBAQIICQcKBQMFAAAAAAABAgMEEQcSITFBUXGxBQYTMmGBkaHRI1Jyc5KywRQiJDRCQ1OC4fAVYoOTwmOi0hYXM0RU/8QAGgEBAQEAAwEAAAAAAAAAAAAAAAECAwQFBv/EADgRAQABAgIHBAkCBwEBAAAAAAABAhEDBAUSITFBUZETMnGxFCI0QlJhgaHBM9EGFSNicuHwgiT/2gAMAwEAAhEDEQA/AO4gAABTVtcIu6U4RepyS3i7UUVTuhX/ABKj+LS9uPiTWhrsq/hnoj+J0fxaX9yPiNaDsq/hnoP4nR/Fpe3HxGtB2WJ8M9E/xKj+LS9uPiLwdlX8M9B/EqP4tL24+IvB2Vfwz0H8So/i0vbj4i8HZYnwz0SuEKX4tP24+IvCdnXynodWqDzTh7SLdNSrkdVo+cu1BLSZMIkAAAAAAAAAAAAAAAAAAAAAA8/x04alZqF8OfN4sX5uS9yOPFr1Y2O9o/Kxj4tqt0bfFyKdoVSTlJOpJu9ycXJt9LOjO3e+rinUi0WiPpBo0l+DL+0/AW+Rr/3x1Dpf6Mv7T8Bb5Gv/AHx1Dpr8J/234C3yNb+6OqGo6YdsH4DYXq+L7kcoebH2f0JsX1+YxqeqPcNh66Hieau4toPW5lvhfdii0HrczY0F9lp7GNiesnl7szkutov1NW++IXQt8lmq1VsqTXxF55sThUzvojpC2PC1VZrRXX9afiXWq5szgYc78OOkL4cYrSs1prdc3LeXXq5sTk8vO/Djovjxrta/9mfZB74l7SvmxOQys+55/uvpcc7Yvvsb0oQ+EUXtq3HOjMrPu2+stlLj/alnVGX5Gt0jXb1uKrRGXndMx/3g2wwkVNNCD2Ta/wAWX0ieTinQtHCv7NNLCTH7VB/lmnvii+kRycc6Eq92uOn+2ylhEsz50KseqL3SNekUuGrQ2PG6Ylvo8drHL71x9KE18DUY1E8XBVovNU+794b6HGGyz5tel1zS3morpni4Kspj076J6N9KvGXNlGWxp7jd3BNM074WBAAAAAB4DC5PyVFa5y3I62Y3Q9vQsetXPyhbgklfZqquzVu504fqay/dlw6Xi2LT4fmXujneUi4AuAhwWpdgW6uVlg88IPbFEtCxXVG6ZZa/AdmnzqFJ/kj4EmimeDlpzONTurnqx/8AR9i/+eHf4meyo5OX+YZn45JV4m2KSu+TwXSnJPtTHZUcljSOZib68sksH1if2JrZUl4mewpcsaWzPOOkK1g7sl6flWk07nPI7teQdhS1Ol8xa2zooq4OLO77qlZdcXvRJy9LcaZxo30wrng0oXJRrVVckvsu9rTmHo9PNY01ixvphW8GVO7JXqX3ttuMWnf0aCejxzbjTeJfbRFmWpgyl9m0rrp+DM+j/NyRpuONH3Vf9tK2i0U/YY9Hnm3/ADuj4J6keDa0aK9LskvgT0ermsaawuNEqp4ObVoqUX1yX+I7CpqNM4Hwz9v3UTwfWxZuSeyb+KJ2FbcaXy08+jPU4kW5fdJ7KkfEz2NbkjSmVn3vsy1OKttWezzezFe5k7Ovk5Yz+Wn34+7HaODLRDn0asdsJb0ZmiY4OanMYVXdrjqpstonCcXGUoSTyNNppmJvG2HNq01xNNURMS7NxU4UdooKU+fF4k7tLWnrTR38GvXpvL4/P5aMvjTTTunbD7JyukAAAA5zhfl82gvTe462Y4Pd0LGzEnw/K7BDLyVdfz032xa/xGX3S49MR69M/KfN0A7LxgAAAAAAAAAAAAAAAAAAAAAAAAAAeLwl2GHIQqYqU1Wgr0le1K+9N9nYdfMUxq3ezoXEq7eaL7JiVuDZeRq+sXuIzle7K6b/AFafD8y9edp4oAAADmWF6Xz6K/kk+1/odXMb4fQaGj+nXPzhfghlkrroov30XL8XFpmNtE+P4dGOy8QAAAAAAAAAAAAAAAAAAAAAAAAAAHksJL+jQ9fT7k2dfM9x6+hfaJ/xk2Dp+Qn6z/GJMt3ZXTX61Ph+ZerOy8cAAAByvC5Py9NaqV/bJnUzHeh9HoeP6NU/3fhowRy8pXWunSfZKXiXL8XFpiPVpn5z+HTDtPBAAAAAAAAAAAAAAAAAAAAAAAAAAB4/CVLyFJa6y7oSOtme69nQkf16p/t/MGwcvyVX1i91DK92V03+rT4fl647LxQAAAHJMLEvpUeilHezp4/efTaIj/5//X4asEs/L1V/oR7p/qay++XBpj9Onx/DqJ2ngABJVYrO0usBVaYedHtQuGVWOtdqAZSQEgAAAAAAAAAAAAAAAAAAB4rCbLydBa6sn2U34nVzXdh7mgo/qVz8vyswbvydb04+6MrulNN9+jwnzexO08QAACyklndwHKMInB9a0WtujBzjiRWNelHMr8reXqOriUzVXsfQ5DNYODloiurbednFp4kcGVrJVdSooPGpcniqTz4yd97V2g3h0TTN5dTPZujHp1ab77vW1eGarzYsdiv3nLd5loZKluqPPKT67twLKuVYByoE8oAyrbe0B1aWtL7QHVtl50u0CxcIz89gsdcKVPO7kLljrhaetdguljrhif8AKLljrhmXmrvLcsdcM/y94uWOuGV5r7RcsdcLw1MXSx1wpT6ewXLHXCNPzu5i5Y6tsPOQuWOrTDzo9ouljKqta7Sjw+E2f1ddNR/7UvidTNTsh7+go24k/KF2DWXza/pQ3SGV3SzpyPWo8Je1O28IAV16mKrwPj1seTvlc1oWhCyqnQXmd7Fi8k5Bea+0Whbh0I6pdxLFyuhHp7BYQ6C19wsXR8nWtCxdDs3ShZbj5Ns7RYuj5L0CxdDsz1ELo+T9AEcgAciBHJAHJMA5NgGIwIxWBDvCjGkAcrLUCwVoephbK6vCUYtKSubzX53sJdYomdzz/HSqm7O788aru056a+J1c1uh7+g6bRifT8t2D6tNSrKL0Un3zGV4/RnTkRaifnP4dDpSvSbO6+cOBRa+b1oDIVUXARcBDQEOIEOCIpXBARyaFgrooBeSQEckAcmAYrAjFAjF/dwEYuwgMXYFRidHeAYnQLCMToYsDk0LF1sLNF533EsXWqnFc2N/SwMlt4IjUalPOs12glm6a5jY5Xa7ZKdonCWXk3OC9tL4I6WYfUaKpimiZjjbyexwe86t6NLfM3lOP0dXTndo8Z/Doln5qO7D5yVgR8njRworNZ5VGr8qUVrk3kzaDFdWrF3YyuXqx8SKKXhLJhCn95Z1tjKaXY4PeccY/OHq4mhrd2vrH+2qOEOn9qjPqqU/8nE121Lh/lGL8Uff9mijx+s8vu6y2clL3ahe1pcVWi8eOXX94Xx472XTy6/oVH7qZe0p5sfy7Mco6x+66HHCxv7670qdWPvRRdenmxORzEe5Pn5LqPGaxyyRtVBvVykVvZdaObjqy2NTvonpLbSt1KXNq05bJxe5lcU0zG+F2Orr712lR5yjwpOVd3Ks6abWSEnHq6CK+0rZHXJbU/AqJ+Vw89CwmNePnIC7ZlAVkCgAEARcBAEARjMDRRkQak8hB8zjJwi7PZ51UlJrFUU3cm5SUVe+u/qEt0RebS5bwgoY8akFlnGrOTvzyxovItFzbyHSzEbn0+iKpmK4nhb8vr8WeHY2XlXKEpuagopXJfNvvxm8yyrMmZwMSKL3b0nlK8xqRTMRa97/AEdN4v8ACcLRRU4bJLzZXXtd53qKoqi8Pl8zl6sCuaKv+h9I24HlcJX1P+pT3s4cfuPV0N7VHhLnlmbuOrD6PEtc+UrjJOknnjF7YrwC3UyslPzI9Su3BdaeZXZI6E1slJfEH/biSsqf2p+23vTB9FM+DYvV1wpv/EsSX/66FYWubJLYnH3JIutLE0UTvjy/ZbCVePNqyWypVW+TL2lXNxzlsGrfTHSF8eFrWs1aftp+9E12tXNxzkMvPux9/wB1y4x2xZ537Y03uSL21TjnRmXndH3k641WnTGm9tLwkXtpcc6JweEz1j9minx6rxV3JUuycd15e3+TE6Hp4VT0hZDCHV02en1VJrfTHbwxOh+Vf2/2uhhG86zP8tWL95I121LinRGJwqj7tNLCHQfOpVo/25bpl7Wlx1aLx43Wn6tNPj5ZHndWO2lP4Jl7Snm450bmI937w0w442J/fxXpRnHfEuvTzcU5PHj3J6NNHjFZZc20UX/Uj4lvDFWBi076Z6NdO3U5c2pB7JRfxK49WeSzHWtEZXUqiWdrtIK7Zw9Z6S+fWhf5qeNJ7IxvZJqiN8ufCy2Li9ymZeL418cFWpSpUqbSld86XOyO9NRWbrOCvHjdD2croaq+tiVW+UPDWSpJSkpJuSg7k3nlOXYtGY6+JVrWetl8CMDWiPk+rSvvlfdoauzZruvMYiLOxVtdRwcL6K/Wy3I72X7r5TTH68eEPVHO8p5XCT9TfrKe84cfuPU0P7VHhLnllzHVh9Jib1pXGhgKwpWAsiCChWBDCkYCgLIBWiqRoikcUFJKC1IWCSorUgFdFFLQrlZokLKZWSGpdgXVhTKmtF/b+gvJ2NHKOkPo8HRWm57Yxk/9xLyk4VMbob4xSV2W7Pd82Kv/ACpGLuWmLjNmI3D59F+Xl6MPedwnge9PhH5fSX6fvtDMuo4O19E21J/A72B3Hyml/aPpD05zPLeVwk/Un6ynvOHH7j1ND+1R4S57ZuadSH0uJvWGnGhkCXFVDIIkArKFvBYrQCsilaKEb/fUFLjAsVsLYrYLIvARgReFsUBArFN5SS5Ib7CiSxU3tmW6SsjTA6UlWv0NXX6rnk3iY2F7V+MPpREMy6pg+X0NenPed7A7j5LS3tM+EPSnM815bCR9TfrKe84cfuPU0P7VHhLndmzHUh9Nib1zZXEhsBGgouAVoBGwFhFyzLJrebq1lJmIP8nel9wszrFlS6X3BdYkoPWFuqlELeCBVckGoKwpQFYCsCGBAGKpnJLkhvsBGKm5mW6dyERqQETFhmXV8H6+hw9KfvM72B3HyWlfaZ8I8nozmec8vhH+pv1lPecOP3HqaH9qjwlzqz5jqQ+mxN60rjK0FQgBAJJghXRhjzufNik30t33X9m4Qlc2jZxa7RUxYt6dHS3kiu1o04ohlqTud176cryXq9X3+OlEbLj5Wr3k2aVfqC2Dv1936gsrk30bgtlNSeS/JdrTv68yyBYQ2RtW0VSMghlUrAi8CAMVRZTMuSG6wiWKm4w3TuQgqQyEEl1riEvoVPbP3md/A7kPkdKe01fTyehOV57y+Eb6m/WQ3nDj9x6mh/ao8J8nO7PmOm+nxN60rjQBCRRFwQskFhXZZXVJLzkmtsb713oQlcbpTwjVuxV/Nf7KyLta7Cs0xdTUi8t1/wA542jPddc8uVZsnQFszyotZFovuyN5c0b9DuWKup6wWJNPLlSvyatMrnozY0duL0hdpZXtO56rljab306nFPXisLtTdka0SqO70ec913WA0w3G8kkRojClZRF4LIZIEFGKeczLbfYSM1NhJajclIgGECCOucRV9Cpfm99nfwe5D5DSftVf08n3zldB5vCDScrHK5X3ShJ7FLK+84cfuPT0RVFOapvxv5Ob0Mx04fU171hpxoIIvBYBETRSFNWF/Q7709KehojQ+UaJ5On7L8NjKxq23GdNal2IBJU1+3duCq5Q29r+IUkodL67vAKrcMt+TImu15X3LsBCGGogjDRHEBbgpQFuCpSDLHUzklyNliJLFW9tRluNxghQiQy7JxSs8qdkoxkrni3tek21vPRw4tRD43PVxXmK6o3XfXNuo+VxpX0Sv6qe4xid2XayXtGH4w5DCjjK9Npnnw+1qqsHCoszv2l2s3ongjl5LPHsG1dWmd0phbFpyC6ThTwXRqX5hdxzTZN+QqWIFLJBVLhdzb1szdmYFokrqy6H3FXUgcrLUva/QiapeUepdt/wC6qGUsRsNFbAVhStgLcBDIIKMU85lyNtiZGKm2GcjXAwZlAZmUxeXrRUmNm13eivmrYtx6b4Sd8nCPmcZV9Fr+qn7pjE7suzk/aMP/KPNyexU3JfNuv6XcdCH2eLVEb2h2WazxfU0y2lxdpRPFRMNwrnBPOkRYmYVOzea7n3BrtOZVWaySyPXrCzTE7aVyZXHKWEJJBVMohooCsBWFKFI2CxGLqhsLZDZSyGS5YXlSzFPPkMuRrsTDFUN1MyTJ2wxa5AqaWdbVvKzVOyXeaeZbEem+DMB87jEvotf1U/dZjE7suxlPaKP8o83IaEklldx58Pt64mZ2LFLU0+st3HbmGgFAi8FkVFermCNk7FMMjufUw3MXi8Lb+4rjsiTBZVINFARhSNhSSYWzPUtF2RZSNxSRRk+gLeITyD0stk1g6HSDWRyPSSxrBUOkJrM9RXMS01WWN5JZ4t1PMZJhMukrN+RUEk9DnR9KO8sMV92fB3lHpvhEgfP4wL6NW9VU91ma+7LsZT9ej/ACjzcmsNZRTvipLUzz4l9ni0TVOybNEq1J56K6n+hbxycUUYke+qlKnojJfmJsaiK+Mx0UNhtACyYUk1eFibEp1NDzoNVU8TsrBGFKyBJBVTkGrMdWo5O5BuIsupUVHLpKzMzJryIhsqlkBF/QQsI36u8pNmWurmRuGmyZiSxO9thmMkofaVm4CLLMvnx9KO9Fje48Tuz4S7yem+FAGDh36tW9VU91ma+7Lnyv69HjHm5JYrLyiyTxHvR58Rd9ri4upO68L3wTV0TjLai6suL0nD40zBJWCqs8E9jGrKxjYc8VToyWeMkTa3rUzulXJBSthSXhbFqQv6GszBTNlPLXZJdob1YncbHT0hNWYQ2EsrqVUs7CxSxzm55IoOS0RvaKNFRXSViZumRBACyBBZBUK7WgbUprX3gsyVc4bhqsuYksTvbILIZSQyslbCNFhXlafrIe8jVO9w40+pV4T5O7HpPhwBl4VpOVGpFZ3TmltcXcZq3S5cCqKcSmqeEw41RWR9B50Puq95kGQ6j1vtKasci8o9b7WDVjkW8ilbKWLeFshspZEsufKQZ6lmWi9BuK54k+S3/aYXX+SI2NaW2E15WqKWZFZR+/3+9BFKwFkVUEC3FVGKtRE2hU46gbWa0NX5FcG4hosuYjE722GYiTvLIMlZUlu4GhjWijFaatP3kao70OtmZthVz8p8ncT0XxQAAOU8eOCnZq7qRXk6rbWpSeWUfidHGo1ar8JfYaKzUZjC1Kp9any5vPRtiOJ6c4RlaEGZokyqLoKzaUqaIlkNoq7StIFxcAriAriwuxACsKUCGAjCoKFu6WRUXPzgfQrjILeEJy6AeqptEGnlIsTExsX2XMGeLbHMZZq3kkyslZUevwdcEOpX5Zr5lLM9c2siWxO/sOfAovOs8XS2ZinD7ON9Xk6idx82AADPb7DCtB06sVKMs6e9an0kmImLS5MLFrwqorom0w8ZasGVB8ytVh0PFkt15wzl6XtUfxBjx3qYn7Pm18GNVcy0RfpQa3MxOX+bsU/xDHvYfSXza+D62x5vJT2Tu3ozOXqdmjTuWnfEw+dX4rW+GezzfotS3MzODU7FOlcpV79vG7BWs9ohz6NWO2nLfcZmiqODs05jL17q46wzO2NZ8m0zaXLEUzuOrcDs1itqCdmPlKBqG5dBnVTyqKaqMYFheiG0t6AW4KhoCLgqAJTAy1VlDXBfQJLDYsxGZIwzMxD13FriPUq3Tr306edR+3L/AIo7FGBM7ZeJm9K00Xpwts8+DpViskKUFCnFRjFXJL95ztxERFofO111V1TVVN5leVkAAAAAAAAAFwGevYaU+fThLbFPehaGqa6qd0zD5lo4pWKfOs9Lqji7jM0UzwdmjPZmndXPV8y0YObFLNGcPRqP43mJwqXYp0xm6fev4xD5lowWUXzK9WO1Rl4GewpdmjT2PHepiesPm2jBbWXMtFN+lBrc2ZnL8pdmn+II96jpL5tfB5bo5lTnsnd3NIzOBU7NGncvO+Jj6PnV+Ktuhns9R+jdLczE4VTs06VytXv+b51ez1oc+lVjthJfAzNFUcHYpzOBXuqjrDP8r7SWlzRqzuMrQRbQf5QDVHKoFjKqCaQ6iBZmqTvZFW0ZBh9zgrguraJKFKLb0v7MVrk9BaaJqnY6eZzWHgRrVy6Vxb4n0rPdOd1Sr5zWSPoL4ndw8KKfF8vnNI4mPsjZTy/d6Y5XngAAAAAAAAAAAAAAAAAAAAAAhoDNX4OpT59KnLbCL+BLQ1TXVTul8y0cTrFPPZqf5Vi7iTRTPB2KM7mKd1c9XzLRg2sUsyqQ9Go/jeZnBpdmnS+ap96/0h8u0YK6X3doqR9KMZbrjE4FLs0aex430xPV820YLa65lenL0oyjuvMej8pdmj+II96jpL5No4gW+P3cZ+jUXxuMzgVO3TpvLVb7x9FEOI9ub/8AA1tlHxJ2NXJqrS2W+L7S9FwDg3quSdplGMV9mDvk+i/MjdOBPF0cxpqm1sKLzzl0iwWGnRgoUoqMVoW962dmKYiLQ+fxcWvEq1q5vLSVxgAAAAAAAAAAAAAAAAAAAAAAAAAAAAAAAAAAAAA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3276600" y="2484830"/>
            <a:ext cx="1676400" cy="1706170"/>
            <a:chOff x="3276600" y="2484830"/>
            <a:chExt cx="1676400" cy="1706170"/>
          </a:xfrm>
        </p:grpSpPr>
        <p:sp>
          <p:nvSpPr>
            <p:cNvPr id="17" name="Frame 16"/>
            <p:cNvSpPr/>
            <p:nvPr/>
          </p:nvSpPr>
          <p:spPr>
            <a:xfrm>
              <a:off x="3308560" y="2484830"/>
              <a:ext cx="1629542" cy="1248970"/>
            </a:xfrm>
            <a:prstGeom prst="frame">
              <a:avLst>
                <a:gd name="adj1" fmla="val 734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13"/>
            <p:cNvSpPr/>
            <p:nvPr/>
          </p:nvSpPr>
          <p:spPr>
            <a:xfrm>
              <a:off x="3276600" y="3048000"/>
              <a:ext cx="1676400" cy="11430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276600" y="2996267"/>
              <a:ext cx="1676400" cy="228600"/>
            </a:xfrm>
            <a:prstGeom prst="roundRect">
              <a:avLst>
                <a:gd name="adj" fmla="val 2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276600" y="3156126"/>
              <a:ext cx="1676400" cy="120474"/>
            </a:xfrm>
            <a:prstGeom prst="roundRect">
              <a:avLst>
                <a:gd name="adj" fmla="val 2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17882" y="5075631"/>
            <a:ext cx="4172022" cy="609600"/>
            <a:chOff x="1956293" y="4846593"/>
            <a:chExt cx="6959107" cy="1485154"/>
          </a:xfrm>
        </p:grpSpPr>
        <p:sp>
          <p:nvSpPr>
            <p:cNvPr id="21" name="Moon 20"/>
            <p:cNvSpPr/>
            <p:nvPr/>
          </p:nvSpPr>
          <p:spPr>
            <a:xfrm>
              <a:off x="4794560" y="5694861"/>
              <a:ext cx="126390" cy="410593"/>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21"/>
            <p:cNvSpPr/>
            <p:nvPr/>
          </p:nvSpPr>
          <p:spPr>
            <a:xfrm>
              <a:off x="4638223" y="5638800"/>
              <a:ext cx="637799" cy="692947"/>
            </a:xfrm>
            <a:prstGeom prst="donut">
              <a:avLst>
                <a:gd name="adj" fmla="val 106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22"/>
            <p:cNvSpPr/>
            <p:nvPr/>
          </p:nvSpPr>
          <p:spPr>
            <a:xfrm>
              <a:off x="4361296" y="5281258"/>
              <a:ext cx="4554104" cy="480349"/>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5400000">
              <a:off x="2603925" y="4198961"/>
              <a:ext cx="1371667" cy="2666932"/>
            </a:xfrm>
            <a:prstGeom prst="trapezoid">
              <a:avLst>
                <a:gd name="adj" fmla="val 3211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824362">
              <a:off x="3654042" y="5323029"/>
              <a:ext cx="874575" cy="738986"/>
            </a:xfrm>
            <a:prstGeom prst="trapezoid">
              <a:avLst>
                <a:gd name="adj" fmla="val 3211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208047" y="5225634"/>
              <a:ext cx="1818087" cy="535973"/>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438454">
              <a:off x="3292902" y="5449033"/>
              <a:ext cx="1286422" cy="42114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291736" y="5665929"/>
              <a:ext cx="2958290" cy="188160"/>
            </a:xfrm>
            <a:prstGeom prst="roundRect">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8250026" y="5095789"/>
              <a:ext cx="477626" cy="20147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8305800" y="5103789"/>
              <a:ext cx="55774" cy="1854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8597161" y="5095789"/>
              <a:ext cx="55774" cy="1854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4635509" y="5221934"/>
              <a:ext cx="852073" cy="12908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5700831" y="5216718"/>
              <a:ext cx="852073" cy="12908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140659" y="5295369"/>
              <a:ext cx="734322"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6017029" y="4381259"/>
            <a:ext cx="1844487" cy="1775922"/>
            <a:chOff x="4084960" y="1963223"/>
            <a:chExt cx="1844487" cy="1775922"/>
          </a:xfrm>
        </p:grpSpPr>
        <p:sp>
          <p:nvSpPr>
            <p:cNvPr id="45" name="Teardrop 44"/>
            <p:cNvSpPr/>
            <p:nvPr/>
          </p:nvSpPr>
          <p:spPr>
            <a:xfrm rot="20612414">
              <a:off x="4437301" y="2977145"/>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ardrop 45"/>
            <p:cNvSpPr/>
            <p:nvPr/>
          </p:nvSpPr>
          <p:spPr>
            <a:xfrm rot="12470521">
              <a:off x="5243647" y="2249641"/>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ardrop 46"/>
            <p:cNvSpPr/>
            <p:nvPr/>
          </p:nvSpPr>
          <p:spPr>
            <a:xfrm rot="16498226">
              <a:off x="5143500" y="2857500"/>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ardrop 47"/>
            <p:cNvSpPr/>
            <p:nvPr/>
          </p:nvSpPr>
          <p:spPr>
            <a:xfrm rot="4891691">
              <a:off x="4123060" y="2300288"/>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ardrop 48"/>
            <p:cNvSpPr/>
            <p:nvPr/>
          </p:nvSpPr>
          <p:spPr>
            <a:xfrm rot="8037859">
              <a:off x="4647197" y="1925123"/>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4572000" y="2362200"/>
              <a:ext cx="914400" cy="914400"/>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15"/>
            <p:cNvGrpSpPr/>
            <p:nvPr/>
          </p:nvGrpSpPr>
          <p:grpSpPr>
            <a:xfrm>
              <a:off x="4724400" y="2514600"/>
              <a:ext cx="609600" cy="685800"/>
              <a:chOff x="6254633" y="2139815"/>
              <a:chExt cx="790690" cy="814285"/>
            </a:xfrm>
          </p:grpSpPr>
          <p:sp>
            <p:nvSpPr>
              <p:cNvPr id="57" name="Teardrop 10"/>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ardrop 57"/>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ardrop 58"/>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ardrop 59"/>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ardrop 60"/>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Oval 51"/>
            <p:cNvSpPr/>
            <p:nvPr/>
          </p:nvSpPr>
          <p:spPr>
            <a:xfrm>
              <a:off x="5029200" y="27432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1054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953000" y="28956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8768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953000" y="26670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6019800" y="1447800"/>
            <a:ext cx="1693192" cy="2286000"/>
            <a:chOff x="6019800" y="1447800"/>
            <a:chExt cx="1693192" cy="2286000"/>
          </a:xfrm>
        </p:grpSpPr>
        <p:sp>
          <p:nvSpPr>
            <p:cNvPr id="35" name="Rectangle 34"/>
            <p:cNvSpPr/>
            <p:nvPr/>
          </p:nvSpPr>
          <p:spPr>
            <a:xfrm>
              <a:off x="6019800" y="1447800"/>
              <a:ext cx="1676400" cy="2286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019800" y="1627414"/>
              <a:ext cx="1676400" cy="83731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36"/>
            <p:cNvSpPr/>
            <p:nvPr/>
          </p:nvSpPr>
          <p:spPr>
            <a:xfrm>
              <a:off x="6445027" y="3291270"/>
              <a:ext cx="196285" cy="15239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6280057" y="3461713"/>
              <a:ext cx="536537" cy="252030"/>
              <a:chOff x="6217987" y="3367470"/>
              <a:chExt cx="536537" cy="252030"/>
            </a:xfrm>
          </p:grpSpPr>
          <p:sp>
            <p:nvSpPr>
              <p:cNvPr id="38" name="Round Diagonal Corner Rectangle 37"/>
              <p:cNvSpPr/>
              <p:nvPr/>
            </p:nvSpPr>
            <p:spPr>
              <a:xfrm>
                <a:off x="6558239" y="3367470"/>
                <a:ext cx="196285" cy="15239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6217987" y="3373358"/>
                <a:ext cx="369049" cy="246142"/>
                <a:chOff x="6565151" y="4294777"/>
                <a:chExt cx="750921" cy="500836"/>
              </a:xfrm>
            </p:grpSpPr>
            <p:sp>
              <p:nvSpPr>
                <p:cNvPr id="39" name="Round Diagonal Corner Rectangle 38"/>
                <p:cNvSpPr/>
                <p:nvPr/>
              </p:nvSpPr>
              <p:spPr>
                <a:xfrm rot="2879170">
                  <a:off x="6532797" y="43434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p:cNvSpPr/>
                <p:nvPr/>
              </p:nvSpPr>
              <p:spPr>
                <a:xfrm rot="1320256">
                  <a:off x="6685197" y="44958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 Diagonal Corner Rectangle 40"/>
                <p:cNvSpPr/>
                <p:nvPr/>
              </p:nvSpPr>
              <p:spPr>
                <a:xfrm>
                  <a:off x="6778010" y="4294777"/>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Diagonal Corner Rectangle 41"/>
                <p:cNvSpPr/>
                <p:nvPr/>
              </p:nvSpPr>
              <p:spPr>
                <a:xfrm rot="2879170">
                  <a:off x="7023223" y="4502764"/>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p:cNvGrpSpPr/>
            <p:nvPr/>
          </p:nvGrpSpPr>
          <p:grpSpPr>
            <a:xfrm>
              <a:off x="7096333" y="3434961"/>
              <a:ext cx="536537" cy="252030"/>
              <a:chOff x="6217987" y="3367470"/>
              <a:chExt cx="536537" cy="252030"/>
            </a:xfrm>
          </p:grpSpPr>
          <p:sp>
            <p:nvSpPr>
              <p:cNvPr id="64" name="Round Diagonal Corner Rectangle 63"/>
              <p:cNvSpPr/>
              <p:nvPr/>
            </p:nvSpPr>
            <p:spPr>
              <a:xfrm>
                <a:off x="6558239" y="3367470"/>
                <a:ext cx="196285" cy="15239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6217987" y="3373358"/>
                <a:ext cx="369049" cy="246142"/>
                <a:chOff x="6565151" y="4294777"/>
                <a:chExt cx="750921" cy="500836"/>
              </a:xfrm>
            </p:grpSpPr>
            <p:sp>
              <p:nvSpPr>
                <p:cNvPr id="66" name="Round Diagonal Corner Rectangle 65"/>
                <p:cNvSpPr/>
                <p:nvPr/>
              </p:nvSpPr>
              <p:spPr>
                <a:xfrm rot="2879170">
                  <a:off x="6532797" y="43434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1320256">
                  <a:off x="6685197" y="44958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a:off x="6778010" y="4294777"/>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2879170">
                  <a:off x="7023223" y="4502764"/>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p:cNvGrpSpPr/>
            <p:nvPr/>
          </p:nvGrpSpPr>
          <p:grpSpPr>
            <a:xfrm rot="11006293">
              <a:off x="6690968" y="3433230"/>
              <a:ext cx="536537" cy="252030"/>
              <a:chOff x="6217987" y="3367470"/>
              <a:chExt cx="536537" cy="252030"/>
            </a:xfrm>
          </p:grpSpPr>
          <p:sp>
            <p:nvSpPr>
              <p:cNvPr id="71" name="Round Diagonal Corner Rectangle 70"/>
              <p:cNvSpPr/>
              <p:nvPr/>
            </p:nvSpPr>
            <p:spPr>
              <a:xfrm>
                <a:off x="6558239" y="3367470"/>
                <a:ext cx="196285" cy="15239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6217987" y="3373358"/>
                <a:ext cx="369049" cy="246142"/>
                <a:chOff x="6565151" y="4294777"/>
                <a:chExt cx="750921" cy="500836"/>
              </a:xfrm>
            </p:grpSpPr>
            <p:sp>
              <p:nvSpPr>
                <p:cNvPr id="73" name="Round Diagonal Corner Rectangle 72"/>
                <p:cNvSpPr/>
                <p:nvPr/>
              </p:nvSpPr>
              <p:spPr>
                <a:xfrm rot="2879170">
                  <a:off x="6532797" y="43434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Diagonal Corner Rectangle 73"/>
                <p:cNvSpPr/>
                <p:nvPr/>
              </p:nvSpPr>
              <p:spPr>
                <a:xfrm rot="1320256">
                  <a:off x="6685197" y="44958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Diagonal Corner Rectangle 74"/>
                <p:cNvSpPr/>
                <p:nvPr/>
              </p:nvSpPr>
              <p:spPr>
                <a:xfrm>
                  <a:off x="6778010" y="4294777"/>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 Diagonal Corner Rectangle 75"/>
                <p:cNvSpPr/>
                <p:nvPr/>
              </p:nvSpPr>
              <p:spPr>
                <a:xfrm rot="2879170">
                  <a:off x="7023223" y="4502764"/>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TextBox 76"/>
            <p:cNvSpPr txBox="1"/>
            <p:nvPr/>
          </p:nvSpPr>
          <p:spPr>
            <a:xfrm>
              <a:off x="6057446" y="1702817"/>
              <a:ext cx="1655546" cy="830997"/>
            </a:xfrm>
            <a:prstGeom prst="rect">
              <a:avLst/>
            </a:prstGeom>
            <a:noFill/>
          </p:spPr>
          <p:txBody>
            <a:bodyPr wrap="square" rtlCol="0">
              <a:spAutoFit/>
            </a:bodyPr>
            <a:lstStyle/>
            <a:p>
              <a:pPr algn="ctr"/>
              <a:r>
                <a:rPr lang="en-US" sz="2400" dirty="0" smtClean="0">
                  <a:latin typeface="Abbeyline" panose="02000500000000000000" pitchFamily="2" charset="0"/>
                </a:rPr>
                <a:t>Flower Seeds</a:t>
              </a:r>
              <a:endParaRPr lang="en-US" sz="2400" dirty="0">
                <a:latin typeface="Abbeyline" panose="02000500000000000000" pitchFamily="2" charset="0"/>
              </a:endParaRPr>
            </a:p>
          </p:txBody>
        </p:sp>
        <p:grpSp>
          <p:nvGrpSpPr>
            <p:cNvPr id="78" name="Group 77"/>
            <p:cNvGrpSpPr/>
            <p:nvPr/>
          </p:nvGrpSpPr>
          <p:grpSpPr>
            <a:xfrm>
              <a:off x="6217987" y="3367470"/>
              <a:ext cx="536537" cy="252030"/>
              <a:chOff x="6217987" y="3367470"/>
              <a:chExt cx="536537" cy="252030"/>
            </a:xfrm>
          </p:grpSpPr>
          <p:sp>
            <p:nvSpPr>
              <p:cNvPr id="79" name="Round Diagonal Corner Rectangle 78"/>
              <p:cNvSpPr/>
              <p:nvPr/>
            </p:nvSpPr>
            <p:spPr>
              <a:xfrm>
                <a:off x="6558239" y="3367470"/>
                <a:ext cx="196285" cy="15239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6217987" y="3373358"/>
                <a:ext cx="369049" cy="246142"/>
                <a:chOff x="6565151" y="4294777"/>
                <a:chExt cx="750921" cy="500836"/>
              </a:xfrm>
            </p:grpSpPr>
            <p:sp>
              <p:nvSpPr>
                <p:cNvPr id="81" name="Round Diagonal Corner Rectangle 80"/>
                <p:cNvSpPr/>
                <p:nvPr/>
              </p:nvSpPr>
              <p:spPr>
                <a:xfrm rot="2879170">
                  <a:off x="6532797" y="43434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1320256">
                  <a:off x="6685197" y="4495800"/>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a:off x="6778010" y="4294777"/>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2879170">
                  <a:off x="7023223" y="4502764"/>
                  <a:ext cx="325203" cy="260495"/>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2" name="Group 91"/>
          <p:cNvGrpSpPr/>
          <p:nvPr/>
        </p:nvGrpSpPr>
        <p:grpSpPr>
          <a:xfrm>
            <a:off x="3657600" y="427430"/>
            <a:ext cx="1295400" cy="1888863"/>
            <a:chOff x="3657600" y="427430"/>
            <a:chExt cx="1295400" cy="1888863"/>
          </a:xfrm>
        </p:grpSpPr>
        <p:sp>
          <p:nvSpPr>
            <p:cNvPr id="91" name="Donut 90"/>
            <p:cNvSpPr/>
            <p:nvPr/>
          </p:nvSpPr>
          <p:spPr>
            <a:xfrm>
              <a:off x="4022631" y="427430"/>
              <a:ext cx="553333" cy="512620"/>
            </a:xfrm>
            <a:prstGeom prst="donut">
              <a:avLst>
                <a:gd name="adj" fmla="val 14278"/>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Rounded Rectangle 85"/>
            <p:cNvSpPr/>
            <p:nvPr/>
          </p:nvSpPr>
          <p:spPr>
            <a:xfrm>
              <a:off x="3773575" y="685800"/>
              <a:ext cx="1084308" cy="1630493"/>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3962400" y="685800"/>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4228350" y="681901"/>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4468945" y="681630"/>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Magnetic Disk 89"/>
            <p:cNvSpPr/>
            <p:nvPr/>
          </p:nvSpPr>
          <p:spPr>
            <a:xfrm>
              <a:off x="3657600" y="609600"/>
              <a:ext cx="1295400" cy="195437"/>
            </a:xfrm>
            <a:prstGeom prst="flowChartMagneticDisk">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019615" y="3037436"/>
            <a:ext cx="1799543" cy="2012772"/>
            <a:chOff x="8782238" y="4005083"/>
            <a:chExt cx="1799543" cy="2012772"/>
          </a:xfrm>
        </p:grpSpPr>
        <p:sp>
          <p:nvSpPr>
            <p:cNvPr id="94" name="Teardrop 93"/>
            <p:cNvSpPr/>
            <p:nvPr/>
          </p:nvSpPr>
          <p:spPr>
            <a:xfrm rot="17918681">
              <a:off x="8837534" y="4273607"/>
              <a:ext cx="1688952" cy="1799543"/>
            </a:xfrm>
            <a:prstGeom prst="teardrop">
              <a:avLst/>
            </a:prstGeom>
            <a:solidFill>
              <a:srgbClr val="2B4B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9858189">
              <a:off x="8976941" y="4005083"/>
              <a:ext cx="709841" cy="218041"/>
            </a:xfrm>
            <a:prstGeom prst="trapezoid">
              <a:avLst/>
            </a:prstGeom>
            <a:solidFill>
              <a:srgbClr val="2B4B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9090440" y="4038660"/>
              <a:ext cx="612602" cy="581160"/>
            </a:xfrm>
            <a:prstGeom prst="ellipse">
              <a:avLst/>
            </a:prstGeom>
            <a:solidFill>
              <a:srgbClr val="2B4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38049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3352800"/>
            <a:ext cx="762000" cy="3048000"/>
            <a:chOff x="1524000" y="990600"/>
            <a:chExt cx="762000" cy="3048000"/>
          </a:xfrm>
        </p:grpSpPr>
        <p:sp>
          <p:nvSpPr>
            <p:cNvPr id="3" name="Rounded Rectangle 2"/>
            <p:cNvSpPr/>
            <p:nvPr/>
          </p:nvSpPr>
          <p:spPr>
            <a:xfrm>
              <a:off x="1828800" y="990600"/>
              <a:ext cx="152400" cy="25146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p:cNvSpPr/>
            <p:nvPr/>
          </p:nvSpPr>
          <p:spPr>
            <a:xfrm>
              <a:off x="1524000" y="3352800"/>
              <a:ext cx="762000" cy="685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3352800"/>
              <a:ext cx="457200" cy="762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267200" y="1295400"/>
            <a:ext cx="806824" cy="914400"/>
            <a:chOff x="4267200" y="1295400"/>
            <a:chExt cx="2286000" cy="2590800"/>
          </a:xfrm>
        </p:grpSpPr>
        <p:sp>
          <p:nvSpPr>
            <p:cNvPr id="7" name="Rectangle 6"/>
            <p:cNvSpPr/>
            <p:nvPr/>
          </p:nvSpPr>
          <p:spPr>
            <a:xfrm>
              <a:off x="4267200" y="1295400"/>
              <a:ext cx="2286000" cy="2590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3"/>
            <p:cNvGrpSpPr/>
            <p:nvPr/>
          </p:nvGrpSpPr>
          <p:grpSpPr>
            <a:xfrm>
              <a:off x="4419600" y="1447800"/>
              <a:ext cx="1981200" cy="152400"/>
              <a:chOff x="4419600" y="1447800"/>
              <a:chExt cx="1981200" cy="152400"/>
            </a:xfrm>
          </p:grpSpPr>
          <p:sp>
            <p:nvSpPr>
              <p:cNvPr id="65" name="Oval 64"/>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7"/>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8"/>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9"/>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0"/>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11"/>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12"/>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4"/>
            <p:cNvGrpSpPr/>
            <p:nvPr/>
          </p:nvGrpSpPr>
          <p:grpSpPr>
            <a:xfrm>
              <a:off x="4419600" y="1752600"/>
              <a:ext cx="1981200" cy="152400"/>
              <a:chOff x="4419600" y="1447800"/>
              <a:chExt cx="1981200" cy="152400"/>
            </a:xfrm>
          </p:grpSpPr>
          <p:sp>
            <p:nvSpPr>
              <p:cNvPr id="58" name="Oval 57"/>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2"/>
            <p:cNvGrpSpPr/>
            <p:nvPr/>
          </p:nvGrpSpPr>
          <p:grpSpPr>
            <a:xfrm>
              <a:off x="4419600" y="2057400"/>
              <a:ext cx="1981200" cy="152400"/>
              <a:chOff x="4419600" y="1447800"/>
              <a:chExt cx="1981200" cy="152400"/>
            </a:xfrm>
          </p:grpSpPr>
          <p:sp>
            <p:nvSpPr>
              <p:cNvPr id="51" name="Oval 50"/>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30"/>
            <p:cNvGrpSpPr/>
            <p:nvPr/>
          </p:nvGrpSpPr>
          <p:grpSpPr>
            <a:xfrm>
              <a:off x="4419600" y="2362200"/>
              <a:ext cx="1981200" cy="152400"/>
              <a:chOff x="4419600" y="1447800"/>
              <a:chExt cx="1981200" cy="152400"/>
            </a:xfrm>
          </p:grpSpPr>
          <p:sp>
            <p:nvSpPr>
              <p:cNvPr id="44" name="Oval 43"/>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38"/>
            <p:cNvGrpSpPr/>
            <p:nvPr/>
          </p:nvGrpSpPr>
          <p:grpSpPr>
            <a:xfrm>
              <a:off x="4419600" y="2667000"/>
              <a:ext cx="1981200" cy="152400"/>
              <a:chOff x="4419600" y="1447800"/>
              <a:chExt cx="1981200" cy="152400"/>
            </a:xfrm>
          </p:grpSpPr>
          <p:sp>
            <p:nvSpPr>
              <p:cNvPr id="37" name="Oval 36"/>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6"/>
            <p:cNvGrpSpPr/>
            <p:nvPr/>
          </p:nvGrpSpPr>
          <p:grpSpPr>
            <a:xfrm>
              <a:off x="4419600" y="2971800"/>
              <a:ext cx="1981200" cy="152400"/>
              <a:chOff x="4419600" y="1447800"/>
              <a:chExt cx="1981200" cy="152400"/>
            </a:xfrm>
          </p:grpSpPr>
          <p:sp>
            <p:nvSpPr>
              <p:cNvPr id="30" name="Oval 29"/>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54"/>
            <p:cNvGrpSpPr/>
            <p:nvPr/>
          </p:nvGrpSpPr>
          <p:grpSpPr>
            <a:xfrm>
              <a:off x="4419600" y="3276600"/>
              <a:ext cx="1981200" cy="152400"/>
              <a:chOff x="4419600" y="1447800"/>
              <a:chExt cx="1981200" cy="152400"/>
            </a:xfrm>
          </p:grpSpPr>
          <p:sp>
            <p:nvSpPr>
              <p:cNvPr id="23" name="Oval 22"/>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62"/>
            <p:cNvGrpSpPr/>
            <p:nvPr/>
          </p:nvGrpSpPr>
          <p:grpSpPr>
            <a:xfrm>
              <a:off x="4419600" y="3581400"/>
              <a:ext cx="1981200" cy="152400"/>
              <a:chOff x="4419600" y="1447800"/>
              <a:chExt cx="1981200" cy="152400"/>
            </a:xfrm>
          </p:grpSpPr>
          <p:sp>
            <p:nvSpPr>
              <p:cNvPr id="16" name="Oval 15"/>
              <p:cNvSpPr/>
              <p:nvPr/>
            </p:nvSpPr>
            <p:spPr>
              <a:xfrm>
                <a:off x="4419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24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292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340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388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9436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248400" y="1447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p:cNvGrpSpPr/>
          <p:nvPr/>
        </p:nvGrpSpPr>
        <p:grpSpPr>
          <a:xfrm>
            <a:off x="990600" y="4038600"/>
            <a:ext cx="304800" cy="762000"/>
            <a:chOff x="2819400" y="2057400"/>
            <a:chExt cx="304800" cy="762000"/>
          </a:xfrm>
        </p:grpSpPr>
        <p:sp>
          <p:nvSpPr>
            <p:cNvPr id="73" name="Rounded Rectangle 72"/>
            <p:cNvSpPr/>
            <p:nvPr/>
          </p:nvSpPr>
          <p:spPr>
            <a:xfrm>
              <a:off x="2895600" y="2057400"/>
              <a:ext cx="152400"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819400" y="2362200"/>
              <a:ext cx="304800" cy="457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4267200" y="2209800"/>
            <a:ext cx="826911" cy="563748"/>
            <a:chOff x="4572000" y="3227195"/>
            <a:chExt cx="2128968" cy="1451427"/>
          </a:xfrm>
        </p:grpSpPr>
        <p:sp>
          <p:nvSpPr>
            <p:cNvPr id="76" name="Rounded Rectangle 75"/>
            <p:cNvSpPr/>
            <p:nvPr/>
          </p:nvSpPr>
          <p:spPr>
            <a:xfrm rot="7008099">
              <a:off x="5693314" y="3670968"/>
              <a:ext cx="415108" cy="1600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rot="2431958">
              <a:off x="4826463" y="3227195"/>
              <a:ext cx="691087" cy="1013209"/>
            </a:xfrm>
            <a:prstGeom prst="moon">
              <a:avLst>
                <a:gd name="adj" fmla="val 512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rot="1425070">
              <a:off x="4572000" y="3962400"/>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1425070">
              <a:off x="4748374" y="3663003"/>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1425070">
              <a:off x="4724825" y="3616293"/>
              <a:ext cx="386255" cy="8899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3505200" y="2590800"/>
            <a:ext cx="319810" cy="1514763"/>
            <a:chOff x="2996045" y="3034146"/>
            <a:chExt cx="319810" cy="1514763"/>
          </a:xfrm>
        </p:grpSpPr>
        <p:sp>
          <p:nvSpPr>
            <p:cNvPr id="82" name="Rounded Rectangle 81"/>
            <p:cNvSpPr/>
            <p:nvPr/>
          </p:nvSpPr>
          <p:spPr>
            <a:xfrm>
              <a:off x="3082636" y="3558309"/>
              <a:ext cx="152400" cy="9906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p:nvSpPr>
          <p:spPr>
            <a:xfrm>
              <a:off x="3048000" y="3048000"/>
              <a:ext cx="76200" cy="457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a:off x="3128818" y="3057236"/>
              <a:ext cx="76200" cy="457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a:off x="3200400" y="3034146"/>
              <a:ext cx="76200" cy="457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16200000">
              <a:off x="3066472" y="3380509"/>
              <a:ext cx="178955" cy="31981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4114800" y="5029200"/>
            <a:ext cx="762000" cy="1066800"/>
            <a:chOff x="4114800" y="5029200"/>
            <a:chExt cx="762000" cy="1066800"/>
          </a:xfrm>
        </p:grpSpPr>
        <p:sp>
          <p:nvSpPr>
            <p:cNvPr id="96" name="Rounded Rectangle 95"/>
            <p:cNvSpPr/>
            <p:nvPr/>
          </p:nvSpPr>
          <p:spPr>
            <a:xfrm>
              <a:off x="4419600" y="5029200"/>
              <a:ext cx="152400" cy="8382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a:off x="4114800" y="5410200"/>
              <a:ext cx="762000" cy="685800"/>
            </a:xfrm>
            <a:prstGeom prst="trapezoid">
              <a:avLst>
                <a:gd name="adj" fmla="val 16919"/>
              </a:avLst>
            </a:prstGeom>
            <a:solidFill>
              <a:schemeClr val="accent2">
                <a:lumMod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267200" y="5334000"/>
              <a:ext cx="457200" cy="762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5486400" y="5715000"/>
            <a:ext cx="2895600" cy="697346"/>
            <a:chOff x="2438400" y="4331854"/>
            <a:chExt cx="2895600" cy="697346"/>
          </a:xfrm>
        </p:grpSpPr>
        <p:grpSp>
          <p:nvGrpSpPr>
            <p:cNvPr id="100" name="Group 147"/>
            <p:cNvGrpSpPr/>
            <p:nvPr/>
          </p:nvGrpSpPr>
          <p:grpSpPr>
            <a:xfrm>
              <a:off x="4724400" y="4343400"/>
              <a:ext cx="254000" cy="441036"/>
              <a:chOff x="6437745" y="5017655"/>
              <a:chExt cx="533400" cy="925945"/>
            </a:xfrm>
          </p:grpSpPr>
          <p:sp>
            <p:nvSpPr>
              <p:cNvPr id="117" name="Trapezoid 116"/>
              <p:cNvSpPr/>
              <p:nvPr/>
            </p:nvSpPr>
            <p:spPr>
              <a:xfrm>
                <a:off x="6477000" y="5334000"/>
                <a:ext cx="457200" cy="609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6437745" y="5017655"/>
                <a:ext cx="5334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46"/>
            <p:cNvGrpSpPr/>
            <p:nvPr/>
          </p:nvGrpSpPr>
          <p:grpSpPr>
            <a:xfrm>
              <a:off x="3276600" y="4419600"/>
              <a:ext cx="249383" cy="441548"/>
              <a:chOff x="5694217" y="5151583"/>
              <a:chExt cx="533400" cy="944417"/>
            </a:xfrm>
          </p:grpSpPr>
          <p:sp>
            <p:nvSpPr>
              <p:cNvPr id="115" name="Trapezoid 114"/>
              <p:cNvSpPr/>
              <p:nvPr/>
            </p:nvSpPr>
            <p:spPr>
              <a:xfrm>
                <a:off x="5715000" y="5486400"/>
                <a:ext cx="457200" cy="609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694217" y="5151583"/>
                <a:ext cx="533400" cy="457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48"/>
            <p:cNvGrpSpPr/>
            <p:nvPr/>
          </p:nvGrpSpPr>
          <p:grpSpPr>
            <a:xfrm>
              <a:off x="2895600" y="4419600"/>
              <a:ext cx="249383" cy="441548"/>
              <a:chOff x="5694217" y="5151583"/>
              <a:chExt cx="533400" cy="944417"/>
            </a:xfrm>
          </p:grpSpPr>
          <p:sp>
            <p:nvSpPr>
              <p:cNvPr id="113" name="Trapezoid 112"/>
              <p:cNvSpPr/>
              <p:nvPr/>
            </p:nvSpPr>
            <p:spPr>
              <a:xfrm>
                <a:off x="5715000" y="5486400"/>
                <a:ext cx="457200" cy="609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5694217" y="5151583"/>
                <a:ext cx="533400" cy="457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51"/>
            <p:cNvGrpSpPr/>
            <p:nvPr/>
          </p:nvGrpSpPr>
          <p:grpSpPr>
            <a:xfrm>
              <a:off x="2514601" y="4572000"/>
              <a:ext cx="206346" cy="365348"/>
              <a:chOff x="5694217" y="5151583"/>
              <a:chExt cx="533400" cy="944417"/>
            </a:xfrm>
          </p:grpSpPr>
          <p:sp>
            <p:nvSpPr>
              <p:cNvPr id="111" name="Trapezoid 110"/>
              <p:cNvSpPr/>
              <p:nvPr/>
            </p:nvSpPr>
            <p:spPr>
              <a:xfrm>
                <a:off x="5715000" y="5486400"/>
                <a:ext cx="457200" cy="609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5694217" y="5151583"/>
                <a:ext cx="533400" cy="457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54"/>
            <p:cNvGrpSpPr/>
            <p:nvPr/>
          </p:nvGrpSpPr>
          <p:grpSpPr>
            <a:xfrm>
              <a:off x="4953000" y="4419600"/>
              <a:ext cx="228600" cy="503381"/>
              <a:chOff x="6437745" y="5017655"/>
              <a:chExt cx="533400" cy="925945"/>
            </a:xfrm>
          </p:grpSpPr>
          <p:sp>
            <p:nvSpPr>
              <p:cNvPr id="109" name="Trapezoid 108"/>
              <p:cNvSpPr/>
              <p:nvPr/>
            </p:nvSpPr>
            <p:spPr>
              <a:xfrm>
                <a:off x="6477000" y="5334000"/>
                <a:ext cx="457200" cy="609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437745" y="5017655"/>
                <a:ext cx="5334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57"/>
            <p:cNvGrpSpPr/>
            <p:nvPr/>
          </p:nvGrpSpPr>
          <p:grpSpPr>
            <a:xfrm>
              <a:off x="4449618" y="4331854"/>
              <a:ext cx="228600" cy="503381"/>
              <a:chOff x="6437745" y="5017655"/>
              <a:chExt cx="533400" cy="925945"/>
            </a:xfrm>
          </p:grpSpPr>
          <p:sp>
            <p:nvSpPr>
              <p:cNvPr id="107" name="Trapezoid 106"/>
              <p:cNvSpPr/>
              <p:nvPr/>
            </p:nvSpPr>
            <p:spPr>
              <a:xfrm>
                <a:off x="6477000" y="5334000"/>
                <a:ext cx="457200" cy="609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437745" y="5017655"/>
                <a:ext cx="5334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Rectangle 105"/>
            <p:cNvSpPr/>
            <p:nvPr/>
          </p:nvSpPr>
          <p:spPr>
            <a:xfrm>
              <a:off x="2438400" y="4800600"/>
              <a:ext cx="2895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1181100" y="4522027"/>
            <a:ext cx="2488599" cy="926977"/>
            <a:chOff x="1181100" y="4522027"/>
            <a:chExt cx="2488599" cy="926977"/>
          </a:xfrm>
        </p:grpSpPr>
        <p:sp>
          <p:nvSpPr>
            <p:cNvPr id="126" name="Rounded Rectangle 125"/>
            <p:cNvSpPr/>
            <p:nvPr/>
          </p:nvSpPr>
          <p:spPr>
            <a:xfrm rot="6087163">
              <a:off x="2733220" y="5012167"/>
              <a:ext cx="228600" cy="322061"/>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3210306">
              <a:off x="2732486" y="4791452"/>
              <a:ext cx="207712" cy="4572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a:off x="1752600" y="4419600"/>
              <a:ext cx="304800" cy="1447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p:cNvSpPr/>
            <p:nvPr/>
          </p:nvSpPr>
          <p:spPr>
            <a:xfrm rot="15512623">
              <a:off x="1905000" y="4572000"/>
              <a:ext cx="304800" cy="1447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438400" y="4953000"/>
              <a:ext cx="381000" cy="3810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514600" y="5029200"/>
              <a:ext cx="228600" cy="2286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onut 122"/>
            <p:cNvSpPr/>
            <p:nvPr/>
          </p:nvSpPr>
          <p:spPr>
            <a:xfrm rot="19208972">
              <a:off x="2847927" y="4522027"/>
              <a:ext cx="762000" cy="365257"/>
            </a:xfrm>
            <a:prstGeom prst="donu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onut 123"/>
            <p:cNvSpPr/>
            <p:nvPr/>
          </p:nvSpPr>
          <p:spPr>
            <a:xfrm rot="21417444">
              <a:off x="2907699" y="4972888"/>
              <a:ext cx="762000" cy="476116"/>
            </a:xfrm>
            <a:prstGeom prst="donut">
              <a:avLst>
                <a:gd name="adj" fmla="val 1531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3" name="Group 132"/>
          <p:cNvGrpSpPr/>
          <p:nvPr/>
        </p:nvGrpSpPr>
        <p:grpSpPr>
          <a:xfrm>
            <a:off x="5410200" y="3810000"/>
            <a:ext cx="1752600" cy="1295400"/>
            <a:chOff x="5410200" y="3810000"/>
            <a:chExt cx="1752600" cy="1295400"/>
          </a:xfrm>
        </p:grpSpPr>
        <p:sp>
          <p:nvSpPr>
            <p:cNvPr id="129" name="Donut 128"/>
            <p:cNvSpPr/>
            <p:nvPr/>
          </p:nvSpPr>
          <p:spPr>
            <a:xfrm>
              <a:off x="6477000" y="4191000"/>
              <a:ext cx="685800" cy="685800"/>
            </a:xfrm>
            <a:prstGeom prst="donut">
              <a:avLst>
                <a:gd name="adj" fmla="val 1691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Flowchart: Magnetic Disk 127"/>
            <p:cNvSpPr/>
            <p:nvPr/>
          </p:nvSpPr>
          <p:spPr>
            <a:xfrm>
              <a:off x="6172200" y="3810000"/>
              <a:ext cx="762000" cy="1295400"/>
            </a:xfrm>
            <a:prstGeom prst="flowChartMagneticDisk">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18076774">
              <a:off x="5847509" y="3891151"/>
              <a:ext cx="304800" cy="838200"/>
            </a:xfrm>
            <a:prstGeom prst="roundRect">
              <a:avLst>
                <a:gd name="adj" fmla="val 2575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p:cNvSpPr/>
            <p:nvPr/>
          </p:nvSpPr>
          <p:spPr>
            <a:xfrm>
              <a:off x="5410200" y="3886200"/>
              <a:ext cx="527304" cy="3810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18076774">
              <a:off x="5762285" y="4019222"/>
              <a:ext cx="258665" cy="421479"/>
            </a:xfrm>
            <a:prstGeom prst="roundRect">
              <a:avLst>
                <a:gd name="adj" fmla="val 2575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a:off x="990600" y="533400"/>
            <a:ext cx="1066800" cy="1466850"/>
            <a:chOff x="990600" y="533400"/>
            <a:chExt cx="1828800" cy="2514600"/>
          </a:xfrm>
        </p:grpSpPr>
        <p:grpSp>
          <p:nvGrpSpPr>
            <p:cNvPr id="174" name="Group 173"/>
            <p:cNvGrpSpPr/>
            <p:nvPr/>
          </p:nvGrpSpPr>
          <p:grpSpPr>
            <a:xfrm>
              <a:off x="990600" y="1600200"/>
              <a:ext cx="1828800" cy="1447800"/>
              <a:chOff x="1219200" y="2438400"/>
              <a:chExt cx="1447800" cy="914400"/>
            </a:xfrm>
          </p:grpSpPr>
          <p:sp>
            <p:nvSpPr>
              <p:cNvPr id="134" name="Flowchart: Magnetic Disk 133"/>
              <p:cNvSpPr/>
              <p:nvPr/>
            </p:nvSpPr>
            <p:spPr>
              <a:xfrm>
                <a:off x="1219200" y="2438400"/>
                <a:ext cx="1447800" cy="914400"/>
              </a:xfrm>
              <a:prstGeom prst="flowChartMagneticDisk">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p:cNvGrpSpPr/>
              <p:nvPr/>
            </p:nvGrpSpPr>
            <p:grpSpPr>
              <a:xfrm>
                <a:off x="1219200" y="2514600"/>
                <a:ext cx="1447800" cy="457200"/>
                <a:chOff x="1219200" y="2514600"/>
                <a:chExt cx="1447800" cy="457200"/>
              </a:xfrm>
            </p:grpSpPr>
            <p:sp>
              <p:nvSpPr>
                <p:cNvPr id="135" name="Oval 134"/>
                <p:cNvSpPr/>
                <p:nvPr/>
              </p:nvSpPr>
              <p:spPr>
                <a:xfrm>
                  <a:off x="1219200" y="25146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1752600" y="25146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286000" y="2514600"/>
                  <a:ext cx="3810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1981200" y="25908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1371600" y="25908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219200" y="26670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981200" y="26670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1524000" y="27432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133600" y="2743200"/>
                  <a:ext cx="5334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295400" y="2743200"/>
                  <a:ext cx="3048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1295400" y="28194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1905000" y="28194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1600200" y="28956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1219200" y="2895600"/>
                  <a:ext cx="3810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2209800" y="2895600"/>
                  <a:ext cx="4572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Oval 151"/>
              <p:cNvSpPr/>
              <p:nvPr/>
            </p:nvSpPr>
            <p:spPr>
              <a:xfrm>
                <a:off x="1219200" y="28956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1752600" y="28956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2286000" y="2895600"/>
                <a:ext cx="3810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1981200" y="29718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1371600" y="29718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1219200" y="30480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1981200" y="30480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524000" y="31242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2133600" y="3124200"/>
                <a:ext cx="5334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295400" y="3124200"/>
                <a:ext cx="3048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1295400" y="32004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1905000" y="32004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1600200" y="3276600"/>
                <a:ext cx="609600" cy="762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1143000" y="533400"/>
              <a:ext cx="1546003" cy="1288418"/>
              <a:chOff x="1197197" y="944465"/>
              <a:chExt cx="1546003" cy="1288418"/>
            </a:xfrm>
          </p:grpSpPr>
          <p:sp>
            <p:nvSpPr>
              <p:cNvPr id="167" name="Oval 166"/>
              <p:cNvSpPr/>
              <p:nvPr/>
            </p:nvSpPr>
            <p:spPr>
              <a:xfrm rot="16845248">
                <a:off x="1044797" y="1775683"/>
                <a:ext cx="609600" cy="3048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17962015">
                <a:off x="1120490" y="1407169"/>
                <a:ext cx="609600" cy="3048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18757193">
                <a:off x="1349090" y="1102370"/>
                <a:ext cx="609600" cy="3048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348502">
                <a:off x="1766458" y="944465"/>
                <a:ext cx="609600" cy="3048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14525763">
                <a:off x="2174107" y="1260032"/>
                <a:ext cx="609600" cy="286202"/>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16200000">
                <a:off x="2286000" y="1676400"/>
                <a:ext cx="609600" cy="304800"/>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6" name="Group 175"/>
          <p:cNvGrpSpPr/>
          <p:nvPr/>
        </p:nvGrpSpPr>
        <p:grpSpPr>
          <a:xfrm>
            <a:off x="1447800" y="2895600"/>
            <a:ext cx="843893" cy="1259560"/>
            <a:chOff x="1176347" y="2057400"/>
            <a:chExt cx="843893" cy="1259560"/>
          </a:xfrm>
        </p:grpSpPr>
        <p:sp>
          <p:nvSpPr>
            <p:cNvPr id="177" name="Freeform 176"/>
            <p:cNvSpPr/>
            <p:nvPr/>
          </p:nvSpPr>
          <p:spPr>
            <a:xfrm>
              <a:off x="1330036" y="2057400"/>
              <a:ext cx="690204" cy="1259560"/>
            </a:xfrm>
            <a:custGeom>
              <a:avLst/>
              <a:gdLst>
                <a:gd name="connsiteX0" fmla="*/ 166255 w 690204"/>
                <a:gd name="connsiteY0" fmla="*/ 92364 h 970924"/>
                <a:gd name="connsiteX1" fmla="*/ 166255 w 690204"/>
                <a:gd name="connsiteY1" fmla="*/ 92364 h 970924"/>
                <a:gd name="connsiteX2" fmla="*/ 73891 w 690204"/>
                <a:gd name="connsiteY2" fmla="*/ 36946 h 970924"/>
                <a:gd name="connsiteX3" fmla="*/ 27709 w 690204"/>
                <a:gd name="connsiteY3" fmla="*/ 46182 h 970924"/>
                <a:gd name="connsiteX4" fmla="*/ 0 w 690204"/>
                <a:gd name="connsiteY4" fmla="*/ 138546 h 970924"/>
                <a:gd name="connsiteX5" fmla="*/ 9237 w 690204"/>
                <a:gd name="connsiteY5" fmla="*/ 240146 h 970924"/>
                <a:gd name="connsiteX6" fmla="*/ 27709 w 690204"/>
                <a:gd name="connsiteY6" fmla="*/ 295564 h 970924"/>
                <a:gd name="connsiteX7" fmla="*/ 36946 w 690204"/>
                <a:gd name="connsiteY7" fmla="*/ 323273 h 970924"/>
                <a:gd name="connsiteX8" fmla="*/ 55419 w 690204"/>
                <a:gd name="connsiteY8" fmla="*/ 350982 h 970924"/>
                <a:gd name="connsiteX9" fmla="*/ 110837 w 690204"/>
                <a:gd name="connsiteY9" fmla="*/ 378691 h 970924"/>
                <a:gd name="connsiteX10" fmla="*/ 212437 w 690204"/>
                <a:gd name="connsiteY10" fmla="*/ 387928 h 970924"/>
                <a:gd name="connsiteX11" fmla="*/ 267855 w 690204"/>
                <a:gd name="connsiteY11" fmla="*/ 452582 h 970924"/>
                <a:gd name="connsiteX12" fmla="*/ 277091 w 690204"/>
                <a:gd name="connsiteY12" fmla="*/ 480291 h 970924"/>
                <a:gd name="connsiteX13" fmla="*/ 295564 w 690204"/>
                <a:gd name="connsiteY13" fmla="*/ 886691 h 970924"/>
                <a:gd name="connsiteX14" fmla="*/ 323273 w 690204"/>
                <a:gd name="connsiteY14" fmla="*/ 942109 h 970924"/>
                <a:gd name="connsiteX15" fmla="*/ 350982 w 690204"/>
                <a:gd name="connsiteY15" fmla="*/ 960582 h 970924"/>
                <a:gd name="connsiteX16" fmla="*/ 443346 w 690204"/>
                <a:gd name="connsiteY16" fmla="*/ 923637 h 970924"/>
                <a:gd name="connsiteX17" fmla="*/ 452582 w 690204"/>
                <a:gd name="connsiteY17" fmla="*/ 895928 h 970924"/>
                <a:gd name="connsiteX18" fmla="*/ 443346 w 690204"/>
                <a:gd name="connsiteY18" fmla="*/ 748146 h 970924"/>
                <a:gd name="connsiteX19" fmla="*/ 424873 w 690204"/>
                <a:gd name="connsiteY19" fmla="*/ 692728 h 970924"/>
                <a:gd name="connsiteX20" fmla="*/ 406400 w 690204"/>
                <a:gd name="connsiteY20" fmla="*/ 591128 h 970924"/>
                <a:gd name="connsiteX21" fmla="*/ 397164 w 690204"/>
                <a:gd name="connsiteY21" fmla="*/ 452582 h 970924"/>
                <a:gd name="connsiteX22" fmla="*/ 406400 w 690204"/>
                <a:gd name="connsiteY22" fmla="*/ 369455 h 970924"/>
                <a:gd name="connsiteX23" fmla="*/ 498764 w 690204"/>
                <a:gd name="connsiteY23" fmla="*/ 350982 h 970924"/>
                <a:gd name="connsiteX24" fmla="*/ 554182 w 690204"/>
                <a:gd name="connsiteY24" fmla="*/ 332509 h 970924"/>
                <a:gd name="connsiteX25" fmla="*/ 581891 w 690204"/>
                <a:gd name="connsiteY25" fmla="*/ 323273 h 970924"/>
                <a:gd name="connsiteX26" fmla="*/ 609600 w 690204"/>
                <a:gd name="connsiteY26" fmla="*/ 304800 h 970924"/>
                <a:gd name="connsiteX27" fmla="*/ 655782 w 690204"/>
                <a:gd name="connsiteY27" fmla="*/ 249382 h 970924"/>
                <a:gd name="connsiteX28" fmla="*/ 674255 w 690204"/>
                <a:gd name="connsiteY28" fmla="*/ 193964 h 970924"/>
                <a:gd name="connsiteX29" fmla="*/ 683491 w 690204"/>
                <a:gd name="connsiteY29" fmla="*/ 166255 h 970924"/>
                <a:gd name="connsiteX30" fmla="*/ 655782 w 690204"/>
                <a:gd name="connsiteY30" fmla="*/ 46182 h 970924"/>
                <a:gd name="connsiteX31" fmla="*/ 628073 w 690204"/>
                <a:gd name="connsiteY31" fmla="*/ 18473 h 970924"/>
                <a:gd name="connsiteX32" fmla="*/ 572655 w 690204"/>
                <a:gd name="connsiteY32" fmla="*/ 0 h 970924"/>
                <a:gd name="connsiteX33" fmla="*/ 508000 w 690204"/>
                <a:gd name="connsiteY33" fmla="*/ 27709 h 970924"/>
                <a:gd name="connsiteX34" fmla="*/ 498764 w 690204"/>
                <a:gd name="connsiteY34" fmla="*/ 55419 h 970924"/>
                <a:gd name="connsiteX35" fmla="*/ 203200 w 690204"/>
                <a:gd name="connsiteY35" fmla="*/ 203200 h 970924"/>
                <a:gd name="connsiteX36" fmla="*/ 175491 w 690204"/>
                <a:gd name="connsiteY36" fmla="*/ 193964 h 970924"/>
                <a:gd name="connsiteX37" fmla="*/ 147782 w 690204"/>
                <a:gd name="connsiteY37" fmla="*/ 138546 h 970924"/>
                <a:gd name="connsiteX38" fmla="*/ 157019 w 690204"/>
                <a:gd name="connsiteY38" fmla="*/ 92364 h 970924"/>
                <a:gd name="connsiteX39" fmla="*/ 166255 w 690204"/>
                <a:gd name="connsiteY39" fmla="*/ 92364 h 97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90204" h="970924">
                  <a:moveTo>
                    <a:pt x="166255" y="92364"/>
                  </a:moveTo>
                  <a:lnTo>
                    <a:pt x="166255" y="92364"/>
                  </a:lnTo>
                  <a:cubicBezTo>
                    <a:pt x="160749" y="88431"/>
                    <a:pt x="102070" y="36946"/>
                    <a:pt x="73891" y="36946"/>
                  </a:cubicBezTo>
                  <a:cubicBezTo>
                    <a:pt x="58192" y="36946"/>
                    <a:pt x="43103" y="43103"/>
                    <a:pt x="27709" y="46182"/>
                  </a:cubicBezTo>
                  <a:cubicBezTo>
                    <a:pt x="5223" y="113643"/>
                    <a:pt x="13960" y="82710"/>
                    <a:pt x="0" y="138546"/>
                  </a:cubicBezTo>
                  <a:cubicBezTo>
                    <a:pt x="3079" y="172413"/>
                    <a:pt x="3327" y="206657"/>
                    <a:pt x="9237" y="240146"/>
                  </a:cubicBezTo>
                  <a:cubicBezTo>
                    <a:pt x="12621" y="259322"/>
                    <a:pt x="21551" y="277091"/>
                    <a:pt x="27709" y="295564"/>
                  </a:cubicBezTo>
                  <a:cubicBezTo>
                    <a:pt x="30788" y="304800"/>
                    <a:pt x="31545" y="315172"/>
                    <a:pt x="36946" y="323273"/>
                  </a:cubicBezTo>
                  <a:cubicBezTo>
                    <a:pt x="43104" y="332509"/>
                    <a:pt x="47570" y="343133"/>
                    <a:pt x="55419" y="350982"/>
                  </a:cubicBezTo>
                  <a:cubicBezTo>
                    <a:pt x="67615" y="363178"/>
                    <a:pt x="93307" y="376187"/>
                    <a:pt x="110837" y="378691"/>
                  </a:cubicBezTo>
                  <a:cubicBezTo>
                    <a:pt x="144502" y="383500"/>
                    <a:pt x="178570" y="384849"/>
                    <a:pt x="212437" y="387928"/>
                  </a:cubicBezTo>
                  <a:cubicBezTo>
                    <a:pt x="268272" y="401886"/>
                    <a:pt x="245368" y="385122"/>
                    <a:pt x="267855" y="452582"/>
                  </a:cubicBezTo>
                  <a:lnTo>
                    <a:pt x="277091" y="480291"/>
                  </a:lnTo>
                  <a:cubicBezTo>
                    <a:pt x="304899" y="674935"/>
                    <a:pt x="272894" y="433265"/>
                    <a:pt x="295564" y="886691"/>
                  </a:cubicBezTo>
                  <a:cubicBezTo>
                    <a:pt x="296355" y="902507"/>
                    <a:pt x="313031" y="931867"/>
                    <a:pt x="323273" y="942109"/>
                  </a:cubicBezTo>
                  <a:cubicBezTo>
                    <a:pt x="331122" y="949958"/>
                    <a:pt x="341746" y="954424"/>
                    <a:pt x="350982" y="960582"/>
                  </a:cubicBezTo>
                  <a:cubicBezTo>
                    <a:pt x="416662" y="952372"/>
                    <a:pt x="419702" y="970924"/>
                    <a:pt x="443346" y="923637"/>
                  </a:cubicBezTo>
                  <a:cubicBezTo>
                    <a:pt x="447700" y="914929"/>
                    <a:pt x="449503" y="905164"/>
                    <a:pt x="452582" y="895928"/>
                  </a:cubicBezTo>
                  <a:cubicBezTo>
                    <a:pt x="449503" y="846667"/>
                    <a:pt x="450015" y="797050"/>
                    <a:pt x="443346" y="748146"/>
                  </a:cubicBezTo>
                  <a:cubicBezTo>
                    <a:pt x="440715" y="728853"/>
                    <a:pt x="428692" y="711822"/>
                    <a:pt x="424873" y="692728"/>
                  </a:cubicBezTo>
                  <a:cubicBezTo>
                    <a:pt x="411964" y="628182"/>
                    <a:pt x="418218" y="662031"/>
                    <a:pt x="406400" y="591128"/>
                  </a:cubicBezTo>
                  <a:cubicBezTo>
                    <a:pt x="403321" y="544946"/>
                    <a:pt x="397164" y="498867"/>
                    <a:pt x="397164" y="452582"/>
                  </a:cubicBezTo>
                  <a:cubicBezTo>
                    <a:pt x="397164" y="424702"/>
                    <a:pt x="386686" y="389169"/>
                    <a:pt x="406400" y="369455"/>
                  </a:cubicBezTo>
                  <a:cubicBezTo>
                    <a:pt x="428602" y="347253"/>
                    <a:pt x="468978" y="360911"/>
                    <a:pt x="498764" y="350982"/>
                  </a:cubicBezTo>
                  <a:lnTo>
                    <a:pt x="554182" y="332509"/>
                  </a:lnTo>
                  <a:lnTo>
                    <a:pt x="581891" y="323273"/>
                  </a:lnTo>
                  <a:cubicBezTo>
                    <a:pt x="591127" y="317115"/>
                    <a:pt x="601072" y="311907"/>
                    <a:pt x="609600" y="304800"/>
                  </a:cubicBezTo>
                  <a:cubicBezTo>
                    <a:pt x="624953" y="292005"/>
                    <a:pt x="647234" y="268614"/>
                    <a:pt x="655782" y="249382"/>
                  </a:cubicBezTo>
                  <a:cubicBezTo>
                    <a:pt x="663690" y="231588"/>
                    <a:pt x="668097" y="212437"/>
                    <a:pt x="674255" y="193964"/>
                  </a:cubicBezTo>
                  <a:lnTo>
                    <a:pt x="683491" y="166255"/>
                  </a:lnTo>
                  <a:cubicBezTo>
                    <a:pt x="676536" y="96706"/>
                    <a:pt x="690204" y="87488"/>
                    <a:pt x="655782" y="46182"/>
                  </a:cubicBezTo>
                  <a:cubicBezTo>
                    <a:pt x="647420" y="36147"/>
                    <a:pt x="639491" y="24817"/>
                    <a:pt x="628073" y="18473"/>
                  </a:cubicBezTo>
                  <a:cubicBezTo>
                    <a:pt x="611051" y="9017"/>
                    <a:pt x="572655" y="0"/>
                    <a:pt x="572655" y="0"/>
                  </a:cubicBezTo>
                  <a:cubicBezTo>
                    <a:pt x="550472" y="5546"/>
                    <a:pt x="523945" y="7778"/>
                    <a:pt x="508000" y="27709"/>
                  </a:cubicBezTo>
                  <a:cubicBezTo>
                    <a:pt x="501918" y="35312"/>
                    <a:pt x="501843" y="46182"/>
                    <a:pt x="498764" y="55419"/>
                  </a:cubicBezTo>
                  <a:cubicBezTo>
                    <a:pt x="484210" y="302841"/>
                    <a:pt x="541403" y="223095"/>
                    <a:pt x="203200" y="203200"/>
                  </a:cubicBezTo>
                  <a:cubicBezTo>
                    <a:pt x="193481" y="202628"/>
                    <a:pt x="184727" y="197043"/>
                    <a:pt x="175491" y="193964"/>
                  </a:cubicBezTo>
                  <a:cubicBezTo>
                    <a:pt x="166153" y="179956"/>
                    <a:pt x="147782" y="157664"/>
                    <a:pt x="147782" y="138546"/>
                  </a:cubicBezTo>
                  <a:cubicBezTo>
                    <a:pt x="147782" y="122847"/>
                    <a:pt x="155072" y="107942"/>
                    <a:pt x="157019" y="92364"/>
                  </a:cubicBezTo>
                  <a:cubicBezTo>
                    <a:pt x="158165" y="83199"/>
                    <a:pt x="164716" y="92364"/>
                    <a:pt x="166255" y="92364"/>
                  </a:cubicBezTo>
                  <a:close/>
                </a:path>
              </a:pathLst>
            </a:custGeom>
            <a:solidFill>
              <a:srgbClr val="B88A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a:off x="1176347" y="2121781"/>
              <a:ext cx="698635" cy="769201"/>
            </a:xfrm>
            <a:custGeom>
              <a:avLst/>
              <a:gdLst>
                <a:gd name="connsiteX0" fmla="*/ 190635 w 698635"/>
                <a:gd name="connsiteY0" fmla="*/ 2583 h 769201"/>
                <a:gd name="connsiteX1" fmla="*/ 190635 w 698635"/>
                <a:gd name="connsiteY1" fmla="*/ 2583 h 769201"/>
                <a:gd name="connsiteX2" fmla="*/ 162926 w 698635"/>
                <a:gd name="connsiteY2" fmla="*/ 76474 h 769201"/>
                <a:gd name="connsiteX3" fmla="*/ 144453 w 698635"/>
                <a:gd name="connsiteY3" fmla="*/ 104183 h 769201"/>
                <a:gd name="connsiteX4" fmla="*/ 125980 w 698635"/>
                <a:gd name="connsiteY4" fmla="*/ 159601 h 769201"/>
                <a:gd name="connsiteX5" fmla="*/ 98271 w 698635"/>
                <a:gd name="connsiteY5" fmla="*/ 215019 h 769201"/>
                <a:gd name="connsiteX6" fmla="*/ 79798 w 698635"/>
                <a:gd name="connsiteY6" fmla="*/ 242728 h 769201"/>
                <a:gd name="connsiteX7" fmla="*/ 70562 w 698635"/>
                <a:gd name="connsiteY7" fmla="*/ 270437 h 769201"/>
                <a:gd name="connsiteX8" fmla="*/ 52089 w 698635"/>
                <a:gd name="connsiteY8" fmla="*/ 298146 h 769201"/>
                <a:gd name="connsiteX9" fmla="*/ 24380 w 698635"/>
                <a:gd name="connsiteY9" fmla="*/ 418219 h 769201"/>
                <a:gd name="connsiteX10" fmla="*/ 15144 w 698635"/>
                <a:gd name="connsiteY10" fmla="*/ 445928 h 769201"/>
                <a:gd name="connsiteX11" fmla="*/ 15144 w 698635"/>
                <a:gd name="connsiteY11" fmla="*/ 639892 h 769201"/>
                <a:gd name="connsiteX12" fmla="*/ 24380 w 698635"/>
                <a:gd name="connsiteY12" fmla="*/ 667601 h 769201"/>
                <a:gd name="connsiteX13" fmla="*/ 61326 w 698635"/>
                <a:gd name="connsiteY13" fmla="*/ 723019 h 769201"/>
                <a:gd name="connsiteX14" fmla="*/ 89035 w 698635"/>
                <a:gd name="connsiteY14" fmla="*/ 732255 h 769201"/>
                <a:gd name="connsiteX15" fmla="*/ 116744 w 698635"/>
                <a:gd name="connsiteY15" fmla="*/ 750728 h 769201"/>
                <a:gd name="connsiteX16" fmla="*/ 218344 w 698635"/>
                <a:gd name="connsiteY16" fmla="*/ 769201 h 769201"/>
                <a:gd name="connsiteX17" fmla="*/ 403071 w 698635"/>
                <a:gd name="connsiteY17" fmla="*/ 759964 h 769201"/>
                <a:gd name="connsiteX18" fmla="*/ 458489 w 698635"/>
                <a:gd name="connsiteY18" fmla="*/ 741492 h 769201"/>
                <a:gd name="connsiteX19" fmla="*/ 486198 w 698635"/>
                <a:gd name="connsiteY19" fmla="*/ 732255 h 769201"/>
                <a:gd name="connsiteX20" fmla="*/ 541617 w 698635"/>
                <a:gd name="connsiteY20" fmla="*/ 704546 h 769201"/>
                <a:gd name="connsiteX21" fmla="*/ 587798 w 698635"/>
                <a:gd name="connsiteY21" fmla="*/ 658364 h 769201"/>
                <a:gd name="connsiteX22" fmla="*/ 624744 w 698635"/>
                <a:gd name="connsiteY22" fmla="*/ 593710 h 769201"/>
                <a:gd name="connsiteX23" fmla="*/ 633980 w 698635"/>
                <a:gd name="connsiteY23" fmla="*/ 547528 h 769201"/>
                <a:gd name="connsiteX24" fmla="*/ 652453 w 698635"/>
                <a:gd name="connsiteY24" fmla="*/ 492110 h 769201"/>
                <a:gd name="connsiteX25" fmla="*/ 661689 w 698635"/>
                <a:gd name="connsiteY25" fmla="*/ 399746 h 769201"/>
                <a:gd name="connsiteX26" fmla="*/ 670926 w 698635"/>
                <a:gd name="connsiteY26" fmla="*/ 344328 h 769201"/>
                <a:gd name="connsiteX27" fmla="*/ 680162 w 698635"/>
                <a:gd name="connsiteY27" fmla="*/ 187310 h 769201"/>
                <a:gd name="connsiteX28" fmla="*/ 698635 w 698635"/>
                <a:gd name="connsiteY28" fmla="*/ 67237 h 769201"/>
                <a:gd name="connsiteX29" fmla="*/ 689398 w 698635"/>
                <a:gd name="connsiteY29" fmla="*/ 30292 h 769201"/>
                <a:gd name="connsiteX30" fmla="*/ 643217 w 698635"/>
                <a:gd name="connsiteY30" fmla="*/ 48764 h 769201"/>
                <a:gd name="connsiteX31" fmla="*/ 624744 w 698635"/>
                <a:gd name="connsiteY31" fmla="*/ 113419 h 769201"/>
                <a:gd name="connsiteX32" fmla="*/ 615508 w 698635"/>
                <a:gd name="connsiteY32" fmla="*/ 242728 h 769201"/>
                <a:gd name="connsiteX33" fmla="*/ 597035 w 698635"/>
                <a:gd name="connsiteY33" fmla="*/ 316619 h 769201"/>
                <a:gd name="connsiteX34" fmla="*/ 578562 w 698635"/>
                <a:gd name="connsiteY34" fmla="*/ 381274 h 769201"/>
                <a:gd name="connsiteX35" fmla="*/ 560089 w 698635"/>
                <a:gd name="connsiteY35" fmla="*/ 408983 h 769201"/>
                <a:gd name="connsiteX36" fmla="*/ 523144 w 698635"/>
                <a:gd name="connsiteY36" fmla="*/ 492110 h 769201"/>
                <a:gd name="connsiteX37" fmla="*/ 495435 w 698635"/>
                <a:gd name="connsiteY37" fmla="*/ 510583 h 769201"/>
                <a:gd name="connsiteX38" fmla="*/ 476962 w 698635"/>
                <a:gd name="connsiteY38" fmla="*/ 538292 h 769201"/>
                <a:gd name="connsiteX39" fmla="*/ 449253 w 698635"/>
                <a:gd name="connsiteY39" fmla="*/ 547528 h 769201"/>
                <a:gd name="connsiteX40" fmla="*/ 412308 w 698635"/>
                <a:gd name="connsiteY40" fmla="*/ 566001 h 769201"/>
                <a:gd name="connsiteX41" fmla="*/ 384598 w 698635"/>
                <a:gd name="connsiteY41" fmla="*/ 584474 h 769201"/>
                <a:gd name="connsiteX42" fmla="*/ 329180 w 698635"/>
                <a:gd name="connsiteY42" fmla="*/ 602946 h 769201"/>
                <a:gd name="connsiteX43" fmla="*/ 301471 w 698635"/>
                <a:gd name="connsiteY43" fmla="*/ 612183 h 769201"/>
                <a:gd name="connsiteX44" fmla="*/ 209108 w 698635"/>
                <a:gd name="connsiteY44" fmla="*/ 630655 h 769201"/>
                <a:gd name="connsiteX45" fmla="*/ 172162 w 698635"/>
                <a:gd name="connsiteY45" fmla="*/ 621419 h 769201"/>
                <a:gd name="connsiteX46" fmla="*/ 125980 w 698635"/>
                <a:gd name="connsiteY46" fmla="*/ 538292 h 769201"/>
                <a:gd name="connsiteX47" fmla="*/ 98271 w 698635"/>
                <a:gd name="connsiteY47" fmla="*/ 482874 h 769201"/>
                <a:gd name="connsiteX48" fmla="*/ 107508 w 698635"/>
                <a:gd name="connsiteY48" fmla="*/ 427455 h 769201"/>
                <a:gd name="connsiteX49" fmla="*/ 135217 w 698635"/>
                <a:gd name="connsiteY49" fmla="*/ 344328 h 769201"/>
                <a:gd name="connsiteX50" fmla="*/ 144453 w 698635"/>
                <a:gd name="connsiteY50" fmla="*/ 316619 h 769201"/>
                <a:gd name="connsiteX51" fmla="*/ 162926 w 698635"/>
                <a:gd name="connsiteY51" fmla="*/ 242728 h 769201"/>
                <a:gd name="connsiteX52" fmla="*/ 172162 w 698635"/>
                <a:gd name="connsiteY52" fmla="*/ 215019 h 769201"/>
                <a:gd name="connsiteX53" fmla="*/ 190635 w 698635"/>
                <a:gd name="connsiteY53" fmla="*/ 104183 h 769201"/>
                <a:gd name="connsiteX54" fmla="*/ 190635 w 698635"/>
                <a:gd name="connsiteY54" fmla="*/ 2583 h 7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98635" h="769201">
                  <a:moveTo>
                    <a:pt x="190635" y="2583"/>
                  </a:moveTo>
                  <a:lnTo>
                    <a:pt x="190635" y="2583"/>
                  </a:lnTo>
                  <a:cubicBezTo>
                    <a:pt x="181399" y="27213"/>
                    <a:pt x="173811" y="52527"/>
                    <a:pt x="162926" y="76474"/>
                  </a:cubicBezTo>
                  <a:cubicBezTo>
                    <a:pt x="158332" y="86580"/>
                    <a:pt x="148962" y="94039"/>
                    <a:pt x="144453" y="104183"/>
                  </a:cubicBezTo>
                  <a:cubicBezTo>
                    <a:pt x="136545" y="121977"/>
                    <a:pt x="136781" y="143399"/>
                    <a:pt x="125980" y="159601"/>
                  </a:cubicBezTo>
                  <a:cubicBezTo>
                    <a:pt x="73036" y="239020"/>
                    <a:pt x="136516" y="138531"/>
                    <a:pt x="98271" y="215019"/>
                  </a:cubicBezTo>
                  <a:cubicBezTo>
                    <a:pt x="93306" y="224948"/>
                    <a:pt x="85956" y="233492"/>
                    <a:pt x="79798" y="242728"/>
                  </a:cubicBezTo>
                  <a:cubicBezTo>
                    <a:pt x="76719" y="251964"/>
                    <a:pt x="74916" y="261729"/>
                    <a:pt x="70562" y="270437"/>
                  </a:cubicBezTo>
                  <a:cubicBezTo>
                    <a:pt x="65598" y="280366"/>
                    <a:pt x="55883" y="287714"/>
                    <a:pt x="52089" y="298146"/>
                  </a:cubicBezTo>
                  <a:cubicBezTo>
                    <a:pt x="33704" y="348706"/>
                    <a:pt x="36188" y="370986"/>
                    <a:pt x="24380" y="418219"/>
                  </a:cubicBezTo>
                  <a:cubicBezTo>
                    <a:pt x="22019" y="427664"/>
                    <a:pt x="18223" y="436692"/>
                    <a:pt x="15144" y="445928"/>
                  </a:cubicBezTo>
                  <a:cubicBezTo>
                    <a:pt x="5881" y="547828"/>
                    <a:pt x="0" y="541455"/>
                    <a:pt x="15144" y="639892"/>
                  </a:cubicBezTo>
                  <a:cubicBezTo>
                    <a:pt x="16624" y="649515"/>
                    <a:pt x="19652" y="659090"/>
                    <a:pt x="24380" y="667601"/>
                  </a:cubicBezTo>
                  <a:cubicBezTo>
                    <a:pt x="35162" y="687009"/>
                    <a:pt x="40264" y="715998"/>
                    <a:pt x="61326" y="723019"/>
                  </a:cubicBezTo>
                  <a:lnTo>
                    <a:pt x="89035" y="732255"/>
                  </a:lnTo>
                  <a:cubicBezTo>
                    <a:pt x="98271" y="738413"/>
                    <a:pt x="106815" y="745764"/>
                    <a:pt x="116744" y="750728"/>
                  </a:cubicBezTo>
                  <a:cubicBezTo>
                    <a:pt x="145218" y="764965"/>
                    <a:pt x="192879" y="766018"/>
                    <a:pt x="218344" y="769201"/>
                  </a:cubicBezTo>
                  <a:cubicBezTo>
                    <a:pt x="279920" y="766122"/>
                    <a:pt x="341825" y="767031"/>
                    <a:pt x="403071" y="759964"/>
                  </a:cubicBezTo>
                  <a:cubicBezTo>
                    <a:pt x="422414" y="757732"/>
                    <a:pt x="440016" y="747650"/>
                    <a:pt x="458489" y="741492"/>
                  </a:cubicBezTo>
                  <a:cubicBezTo>
                    <a:pt x="467725" y="738413"/>
                    <a:pt x="478097" y="737655"/>
                    <a:pt x="486198" y="732255"/>
                  </a:cubicBezTo>
                  <a:cubicBezTo>
                    <a:pt x="522009" y="708383"/>
                    <a:pt x="503377" y="717294"/>
                    <a:pt x="541617" y="704546"/>
                  </a:cubicBezTo>
                  <a:cubicBezTo>
                    <a:pt x="590873" y="630660"/>
                    <a:pt x="526226" y="719936"/>
                    <a:pt x="587798" y="658364"/>
                  </a:cubicBezTo>
                  <a:cubicBezTo>
                    <a:pt x="600853" y="645309"/>
                    <a:pt x="617499" y="608199"/>
                    <a:pt x="624744" y="593710"/>
                  </a:cubicBezTo>
                  <a:cubicBezTo>
                    <a:pt x="627823" y="578316"/>
                    <a:pt x="629849" y="562674"/>
                    <a:pt x="633980" y="547528"/>
                  </a:cubicBezTo>
                  <a:cubicBezTo>
                    <a:pt x="639103" y="528742"/>
                    <a:pt x="652453" y="492110"/>
                    <a:pt x="652453" y="492110"/>
                  </a:cubicBezTo>
                  <a:cubicBezTo>
                    <a:pt x="655532" y="461322"/>
                    <a:pt x="657851" y="430449"/>
                    <a:pt x="661689" y="399746"/>
                  </a:cubicBezTo>
                  <a:cubicBezTo>
                    <a:pt x="664012" y="381163"/>
                    <a:pt x="669304" y="362985"/>
                    <a:pt x="670926" y="344328"/>
                  </a:cubicBezTo>
                  <a:cubicBezTo>
                    <a:pt x="675468" y="292095"/>
                    <a:pt x="676289" y="239597"/>
                    <a:pt x="680162" y="187310"/>
                  </a:cubicBezTo>
                  <a:cubicBezTo>
                    <a:pt x="686965" y="95462"/>
                    <a:pt x="680683" y="121089"/>
                    <a:pt x="698635" y="67237"/>
                  </a:cubicBezTo>
                  <a:cubicBezTo>
                    <a:pt x="695556" y="54922"/>
                    <a:pt x="697328" y="40204"/>
                    <a:pt x="689398" y="30292"/>
                  </a:cubicBezTo>
                  <a:cubicBezTo>
                    <a:pt x="665164" y="0"/>
                    <a:pt x="651120" y="32957"/>
                    <a:pt x="643217" y="48764"/>
                  </a:cubicBezTo>
                  <a:cubicBezTo>
                    <a:pt x="636590" y="62018"/>
                    <a:pt x="627705" y="101577"/>
                    <a:pt x="624744" y="113419"/>
                  </a:cubicBezTo>
                  <a:cubicBezTo>
                    <a:pt x="621665" y="156522"/>
                    <a:pt x="620032" y="199753"/>
                    <a:pt x="615508" y="242728"/>
                  </a:cubicBezTo>
                  <a:cubicBezTo>
                    <a:pt x="610814" y="287317"/>
                    <a:pt x="607233" y="280925"/>
                    <a:pt x="597035" y="316619"/>
                  </a:cubicBezTo>
                  <a:cubicBezTo>
                    <a:pt x="593092" y="330420"/>
                    <a:pt x="585940" y="366517"/>
                    <a:pt x="578562" y="381274"/>
                  </a:cubicBezTo>
                  <a:cubicBezTo>
                    <a:pt x="573598" y="391203"/>
                    <a:pt x="566247" y="399747"/>
                    <a:pt x="560089" y="408983"/>
                  </a:cubicBezTo>
                  <a:cubicBezTo>
                    <a:pt x="550943" y="436423"/>
                    <a:pt x="545100" y="470154"/>
                    <a:pt x="523144" y="492110"/>
                  </a:cubicBezTo>
                  <a:cubicBezTo>
                    <a:pt x="515295" y="499959"/>
                    <a:pt x="504671" y="504425"/>
                    <a:pt x="495435" y="510583"/>
                  </a:cubicBezTo>
                  <a:cubicBezTo>
                    <a:pt x="489277" y="519819"/>
                    <a:pt x="485630" y="531357"/>
                    <a:pt x="476962" y="538292"/>
                  </a:cubicBezTo>
                  <a:cubicBezTo>
                    <a:pt x="469359" y="544374"/>
                    <a:pt x="458202" y="543693"/>
                    <a:pt x="449253" y="547528"/>
                  </a:cubicBezTo>
                  <a:cubicBezTo>
                    <a:pt x="436598" y="552952"/>
                    <a:pt x="424263" y="559170"/>
                    <a:pt x="412308" y="566001"/>
                  </a:cubicBezTo>
                  <a:cubicBezTo>
                    <a:pt x="402670" y="571509"/>
                    <a:pt x="394742" y="579966"/>
                    <a:pt x="384598" y="584474"/>
                  </a:cubicBezTo>
                  <a:cubicBezTo>
                    <a:pt x="366804" y="592382"/>
                    <a:pt x="347653" y="596788"/>
                    <a:pt x="329180" y="602946"/>
                  </a:cubicBezTo>
                  <a:cubicBezTo>
                    <a:pt x="319944" y="606025"/>
                    <a:pt x="311075" y="610582"/>
                    <a:pt x="301471" y="612183"/>
                  </a:cubicBezTo>
                  <a:cubicBezTo>
                    <a:pt x="233532" y="623506"/>
                    <a:pt x="264221" y="616877"/>
                    <a:pt x="209108" y="630655"/>
                  </a:cubicBezTo>
                  <a:cubicBezTo>
                    <a:pt x="196793" y="627576"/>
                    <a:pt x="181715" y="629778"/>
                    <a:pt x="172162" y="621419"/>
                  </a:cubicBezTo>
                  <a:cubicBezTo>
                    <a:pt x="120395" y="576124"/>
                    <a:pt x="146370" y="579071"/>
                    <a:pt x="125980" y="538292"/>
                  </a:cubicBezTo>
                  <a:cubicBezTo>
                    <a:pt x="90170" y="466672"/>
                    <a:pt x="121489" y="552522"/>
                    <a:pt x="98271" y="482874"/>
                  </a:cubicBezTo>
                  <a:cubicBezTo>
                    <a:pt x="101350" y="464401"/>
                    <a:pt x="102966" y="445624"/>
                    <a:pt x="107508" y="427455"/>
                  </a:cubicBezTo>
                  <a:cubicBezTo>
                    <a:pt x="107516" y="427421"/>
                    <a:pt x="130593" y="358199"/>
                    <a:pt x="135217" y="344328"/>
                  </a:cubicBezTo>
                  <a:cubicBezTo>
                    <a:pt x="138296" y="335092"/>
                    <a:pt x="142092" y="326064"/>
                    <a:pt x="144453" y="316619"/>
                  </a:cubicBezTo>
                  <a:cubicBezTo>
                    <a:pt x="150611" y="291989"/>
                    <a:pt x="154898" y="266814"/>
                    <a:pt x="162926" y="242728"/>
                  </a:cubicBezTo>
                  <a:cubicBezTo>
                    <a:pt x="166005" y="233492"/>
                    <a:pt x="169801" y="224464"/>
                    <a:pt x="172162" y="215019"/>
                  </a:cubicBezTo>
                  <a:cubicBezTo>
                    <a:pt x="178430" y="189945"/>
                    <a:pt x="189214" y="125504"/>
                    <a:pt x="190635" y="104183"/>
                  </a:cubicBezTo>
                  <a:cubicBezTo>
                    <a:pt x="192274" y="79607"/>
                    <a:pt x="190635" y="19516"/>
                    <a:pt x="190635" y="2583"/>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2751410" y="673303"/>
            <a:ext cx="598760" cy="1476375"/>
            <a:chOff x="2751410" y="673303"/>
            <a:chExt cx="598760" cy="1476375"/>
          </a:xfrm>
        </p:grpSpPr>
        <p:sp>
          <p:nvSpPr>
            <p:cNvPr id="165" name="Trapezoid 164"/>
            <p:cNvSpPr/>
            <p:nvPr/>
          </p:nvSpPr>
          <p:spPr>
            <a:xfrm rot="4025442">
              <a:off x="2600309" y="948353"/>
              <a:ext cx="679333" cy="377132"/>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rot="4442210">
              <a:off x="2552646" y="1352153"/>
              <a:ext cx="1393354" cy="20169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ultiply 165"/>
            <p:cNvSpPr/>
            <p:nvPr/>
          </p:nvSpPr>
          <p:spPr>
            <a:xfrm rot="20764917">
              <a:off x="2960118" y="673303"/>
              <a:ext cx="357965" cy="789794"/>
            </a:xfrm>
            <a:prstGeom prst="mathMultiply">
              <a:avLst>
                <a:gd name="adj1" fmla="val 12049"/>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p:cNvGrpSpPr/>
          <p:nvPr/>
        </p:nvGrpSpPr>
        <p:grpSpPr>
          <a:xfrm>
            <a:off x="5472293" y="1009787"/>
            <a:ext cx="2969379" cy="1895239"/>
            <a:chOff x="5472293" y="1009787"/>
            <a:chExt cx="2969379" cy="1895239"/>
          </a:xfrm>
        </p:grpSpPr>
        <p:sp>
          <p:nvSpPr>
            <p:cNvPr id="180" name="Rounded Rectangle 179"/>
            <p:cNvSpPr/>
            <p:nvPr/>
          </p:nvSpPr>
          <p:spPr>
            <a:xfrm rot="18254992">
              <a:off x="4819309" y="1812590"/>
              <a:ext cx="1820759" cy="215153"/>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rot="18254992">
              <a:off x="6994912" y="1871918"/>
              <a:ext cx="1820759" cy="215153"/>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rot="10800000">
              <a:off x="5472293" y="1392513"/>
              <a:ext cx="2969379" cy="215153"/>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rot="14749021">
              <a:off x="5157433" y="1887070"/>
              <a:ext cx="1820759" cy="215153"/>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rot="14749021">
              <a:off x="7303387" y="1881884"/>
              <a:ext cx="1820759" cy="215153"/>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p:cNvGrpSpPr/>
          <p:nvPr/>
        </p:nvGrpSpPr>
        <p:grpSpPr>
          <a:xfrm>
            <a:off x="7483370" y="2924999"/>
            <a:ext cx="769593" cy="2358275"/>
            <a:chOff x="8081074" y="2300235"/>
            <a:chExt cx="769593" cy="2358275"/>
          </a:xfrm>
        </p:grpSpPr>
        <p:sp>
          <p:nvSpPr>
            <p:cNvPr id="194" name="Rounded Rectangle 193"/>
            <p:cNvSpPr/>
            <p:nvPr/>
          </p:nvSpPr>
          <p:spPr>
            <a:xfrm rot="16200000">
              <a:off x="7947172" y="2434137"/>
              <a:ext cx="315634" cy="47829"/>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rot="16200000">
              <a:off x="8086191" y="2434137"/>
              <a:ext cx="315634" cy="47829"/>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95"/>
            <p:cNvSpPr/>
            <p:nvPr/>
          </p:nvSpPr>
          <p:spPr>
            <a:xfrm rot="16200000">
              <a:off x="8225209" y="2434137"/>
              <a:ext cx="315634" cy="47829"/>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rot="16200000">
              <a:off x="8364227" y="2434137"/>
              <a:ext cx="315634" cy="47829"/>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rot="16200000">
              <a:off x="8503245" y="2434137"/>
              <a:ext cx="315634" cy="47829"/>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98"/>
            <p:cNvSpPr/>
            <p:nvPr/>
          </p:nvSpPr>
          <p:spPr>
            <a:xfrm rot="16200000">
              <a:off x="8642263" y="2434137"/>
              <a:ext cx="315634" cy="47829"/>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p:cNvSpPr/>
            <p:nvPr/>
          </p:nvSpPr>
          <p:spPr>
            <a:xfrm rot="16200000">
              <a:off x="7386074" y="3542337"/>
              <a:ext cx="2113745" cy="118602"/>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0"/>
            <p:cNvSpPr/>
            <p:nvPr/>
          </p:nvSpPr>
          <p:spPr>
            <a:xfrm>
              <a:off x="8081074" y="2544766"/>
              <a:ext cx="769593" cy="92269"/>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4158343" y="3496492"/>
            <a:ext cx="1013602" cy="999308"/>
            <a:chOff x="4158343" y="3496492"/>
            <a:chExt cx="1013602" cy="999308"/>
          </a:xfrm>
        </p:grpSpPr>
        <p:sp>
          <p:nvSpPr>
            <p:cNvPr id="87" name="Trapezoid 86"/>
            <p:cNvSpPr/>
            <p:nvPr/>
          </p:nvSpPr>
          <p:spPr>
            <a:xfrm rot="10800000">
              <a:off x="4228291" y="3729182"/>
              <a:ext cx="900111" cy="766618"/>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4158343" y="3496492"/>
              <a:ext cx="1013602" cy="27029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Oval 89"/>
          <p:cNvSpPr/>
          <p:nvPr/>
        </p:nvSpPr>
        <p:spPr>
          <a:xfrm>
            <a:off x="3591791" y="152400"/>
            <a:ext cx="523009"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5020235" y="247868"/>
            <a:ext cx="1381488" cy="699838"/>
            <a:chOff x="5020235" y="247868"/>
            <a:chExt cx="1381488" cy="699838"/>
          </a:xfrm>
        </p:grpSpPr>
        <p:sp>
          <p:nvSpPr>
            <p:cNvPr id="92" name="Pentagon 91"/>
            <p:cNvSpPr/>
            <p:nvPr/>
          </p:nvSpPr>
          <p:spPr>
            <a:xfrm rot="10800000">
              <a:off x="5020235" y="522247"/>
              <a:ext cx="1212081" cy="127693"/>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Magnetic Disk 90"/>
            <p:cNvSpPr/>
            <p:nvPr/>
          </p:nvSpPr>
          <p:spPr>
            <a:xfrm rot="5400000">
              <a:off x="5939923" y="485906"/>
              <a:ext cx="699838" cy="223762"/>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267094" y="1766951"/>
            <a:ext cx="784743" cy="1330117"/>
            <a:chOff x="6150382" y="498683"/>
            <a:chExt cx="784743" cy="1330117"/>
          </a:xfrm>
        </p:grpSpPr>
        <p:sp>
          <p:nvSpPr>
            <p:cNvPr id="203" name="Donut 202"/>
            <p:cNvSpPr/>
            <p:nvPr/>
          </p:nvSpPr>
          <p:spPr>
            <a:xfrm>
              <a:off x="6182348" y="498683"/>
              <a:ext cx="734427" cy="1143000"/>
            </a:xfrm>
            <a:prstGeom prst="donut">
              <a:avLst>
                <a:gd name="adj" fmla="val 726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Trapezoid 203"/>
            <p:cNvSpPr/>
            <p:nvPr/>
          </p:nvSpPr>
          <p:spPr>
            <a:xfrm rot="10800000">
              <a:off x="6172200" y="1177189"/>
              <a:ext cx="762000" cy="651611"/>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6150382" y="1008694"/>
              <a:ext cx="784743" cy="268612"/>
            </a:xfrm>
            <a:prstGeom prst="ellipse">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33400" y="609600"/>
            <a:ext cx="3372934" cy="1133435"/>
            <a:chOff x="901131" y="3657600"/>
            <a:chExt cx="3372934" cy="1133435"/>
          </a:xfrm>
        </p:grpSpPr>
        <p:sp>
          <p:nvSpPr>
            <p:cNvPr id="11" name="Isosceles Triangle 10"/>
            <p:cNvSpPr/>
            <p:nvPr/>
          </p:nvSpPr>
          <p:spPr>
            <a:xfrm>
              <a:off x="2605978" y="4439299"/>
              <a:ext cx="529710" cy="278958"/>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215773" y="4311148"/>
              <a:ext cx="623161" cy="162143"/>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4176744">
              <a:off x="2575520" y="4247691"/>
              <a:ext cx="403956" cy="111335"/>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rot="21350678">
              <a:off x="2128237" y="3956657"/>
              <a:ext cx="2145828" cy="329514"/>
            </a:xfrm>
            <a:custGeom>
              <a:avLst/>
              <a:gdLst>
                <a:gd name="connsiteX0" fmla="*/ 0 w 2145828"/>
                <a:gd name="connsiteY0" fmla="*/ 247135 h 329514"/>
                <a:gd name="connsiteX1" fmla="*/ 0 w 2145828"/>
                <a:gd name="connsiteY1" fmla="*/ 247135 h 329514"/>
                <a:gd name="connsiteX2" fmla="*/ 57665 w 2145828"/>
                <a:gd name="connsiteY2" fmla="*/ 296562 h 329514"/>
                <a:gd name="connsiteX3" fmla="*/ 90616 w 2145828"/>
                <a:gd name="connsiteY3" fmla="*/ 304800 h 329514"/>
                <a:gd name="connsiteX4" fmla="*/ 148281 w 2145828"/>
                <a:gd name="connsiteY4" fmla="*/ 329514 h 329514"/>
                <a:gd name="connsiteX5" fmla="*/ 453081 w 2145828"/>
                <a:gd name="connsiteY5" fmla="*/ 321276 h 329514"/>
                <a:gd name="connsiteX6" fmla="*/ 502508 w 2145828"/>
                <a:gd name="connsiteY6" fmla="*/ 304800 h 329514"/>
                <a:gd name="connsiteX7" fmla="*/ 551935 w 2145828"/>
                <a:gd name="connsiteY7" fmla="*/ 263611 h 329514"/>
                <a:gd name="connsiteX8" fmla="*/ 634313 w 2145828"/>
                <a:gd name="connsiteY8" fmla="*/ 238898 h 329514"/>
                <a:gd name="connsiteX9" fmla="*/ 659027 w 2145828"/>
                <a:gd name="connsiteY9" fmla="*/ 230660 h 329514"/>
                <a:gd name="connsiteX10" fmla="*/ 873211 w 2145828"/>
                <a:gd name="connsiteY10" fmla="*/ 222422 h 329514"/>
                <a:gd name="connsiteX11" fmla="*/ 1079157 w 2145828"/>
                <a:gd name="connsiteY11" fmla="*/ 205946 h 329514"/>
                <a:gd name="connsiteX12" fmla="*/ 1301578 w 2145828"/>
                <a:gd name="connsiteY12" fmla="*/ 189471 h 329514"/>
                <a:gd name="connsiteX13" fmla="*/ 1664043 w 2145828"/>
                <a:gd name="connsiteY13" fmla="*/ 172995 h 329514"/>
                <a:gd name="connsiteX14" fmla="*/ 1762897 w 2145828"/>
                <a:gd name="connsiteY14" fmla="*/ 164757 h 329514"/>
                <a:gd name="connsiteX15" fmla="*/ 2010032 w 2145828"/>
                <a:gd name="connsiteY15" fmla="*/ 156519 h 329514"/>
                <a:gd name="connsiteX16" fmla="*/ 2067697 w 2145828"/>
                <a:gd name="connsiteY16" fmla="*/ 140044 h 329514"/>
                <a:gd name="connsiteX17" fmla="*/ 2092411 w 2145828"/>
                <a:gd name="connsiteY17" fmla="*/ 131806 h 329514"/>
                <a:gd name="connsiteX18" fmla="*/ 2133600 w 2145828"/>
                <a:gd name="connsiteY18" fmla="*/ 0 h 329514"/>
                <a:gd name="connsiteX19" fmla="*/ 1688757 w 2145828"/>
                <a:gd name="connsiteY19" fmla="*/ 16476 h 329514"/>
                <a:gd name="connsiteX20" fmla="*/ 1614616 w 2145828"/>
                <a:gd name="connsiteY20" fmla="*/ 32952 h 329514"/>
                <a:gd name="connsiteX21" fmla="*/ 1013254 w 2145828"/>
                <a:gd name="connsiteY21" fmla="*/ 41189 h 329514"/>
                <a:gd name="connsiteX22" fmla="*/ 832022 w 2145828"/>
                <a:gd name="connsiteY22" fmla="*/ 57665 h 329514"/>
                <a:gd name="connsiteX23" fmla="*/ 683740 w 2145828"/>
                <a:gd name="connsiteY23" fmla="*/ 74141 h 329514"/>
                <a:gd name="connsiteX24" fmla="*/ 650789 w 2145828"/>
                <a:gd name="connsiteY24" fmla="*/ 82379 h 329514"/>
                <a:gd name="connsiteX25" fmla="*/ 593124 w 2145828"/>
                <a:gd name="connsiteY25" fmla="*/ 90617 h 329514"/>
                <a:gd name="connsiteX26" fmla="*/ 510746 w 2145828"/>
                <a:gd name="connsiteY26" fmla="*/ 115330 h 329514"/>
                <a:gd name="connsiteX27" fmla="*/ 436605 w 2145828"/>
                <a:gd name="connsiteY27" fmla="*/ 123568 h 329514"/>
                <a:gd name="connsiteX28" fmla="*/ 370703 w 2145828"/>
                <a:gd name="connsiteY28" fmla="*/ 140044 h 329514"/>
                <a:gd name="connsiteX29" fmla="*/ 321276 w 2145828"/>
                <a:gd name="connsiteY29" fmla="*/ 156519 h 329514"/>
                <a:gd name="connsiteX30" fmla="*/ 263611 w 2145828"/>
                <a:gd name="connsiteY30" fmla="*/ 164757 h 329514"/>
                <a:gd name="connsiteX31" fmla="*/ 230659 w 2145828"/>
                <a:gd name="connsiteY31" fmla="*/ 172995 h 329514"/>
                <a:gd name="connsiteX32" fmla="*/ 172995 w 2145828"/>
                <a:gd name="connsiteY32" fmla="*/ 181233 h 329514"/>
                <a:gd name="connsiteX33" fmla="*/ 98854 w 2145828"/>
                <a:gd name="connsiteY33" fmla="*/ 205946 h 329514"/>
                <a:gd name="connsiteX34" fmla="*/ 74140 w 2145828"/>
                <a:gd name="connsiteY34" fmla="*/ 214184 h 329514"/>
                <a:gd name="connsiteX35" fmla="*/ 0 w 2145828"/>
                <a:gd name="connsiteY35" fmla="*/ 247135 h 3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5828" h="329514">
                  <a:moveTo>
                    <a:pt x="0" y="247135"/>
                  </a:moveTo>
                  <a:lnTo>
                    <a:pt x="0" y="247135"/>
                  </a:lnTo>
                  <a:cubicBezTo>
                    <a:pt x="19222" y="263611"/>
                    <a:pt x="36307" y="282970"/>
                    <a:pt x="57665" y="296562"/>
                  </a:cubicBezTo>
                  <a:cubicBezTo>
                    <a:pt x="67217" y="302640"/>
                    <a:pt x="80210" y="300340"/>
                    <a:pt x="90616" y="304800"/>
                  </a:cubicBezTo>
                  <a:cubicBezTo>
                    <a:pt x="170261" y="338934"/>
                    <a:pt x="53683" y="305864"/>
                    <a:pt x="148281" y="329514"/>
                  </a:cubicBezTo>
                  <a:cubicBezTo>
                    <a:pt x="249881" y="326768"/>
                    <a:pt x="351690" y="328350"/>
                    <a:pt x="453081" y="321276"/>
                  </a:cubicBezTo>
                  <a:cubicBezTo>
                    <a:pt x="470406" y="320067"/>
                    <a:pt x="502508" y="304800"/>
                    <a:pt x="502508" y="304800"/>
                  </a:cubicBezTo>
                  <a:cubicBezTo>
                    <a:pt x="518026" y="289283"/>
                    <a:pt x="531293" y="272785"/>
                    <a:pt x="551935" y="263611"/>
                  </a:cubicBezTo>
                  <a:cubicBezTo>
                    <a:pt x="587180" y="247946"/>
                    <a:pt x="600761" y="248484"/>
                    <a:pt x="634313" y="238898"/>
                  </a:cubicBezTo>
                  <a:cubicBezTo>
                    <a:pt x="642663" y="236513"/>
                    <a:pt x="650364" y="231257"/>
                    <a:pt x="659027" y="230660"/>
                  </a:cubicBezTo>
                  <a:cubicBezTo>
                    <a:pt x="730305" y="225744"/>
                    <a:pt x="801816" y="225168"/>
                    <a:pt x="873211" y="222422"/>
                  </a:cubicBezTo>
                  <a:cubicBezTo>
                    <a:pt x="1047218" y="206603"/>
                    <a:pt x="876381" y="221544"/>
                    <a:pt x="1079157" y="205946"/>
                  </a:cubicBezTo>
                  <a:cubicBezTo>
                    <a:pt x="1306580" y="188452"/>
                    <a:pt x="1035866" y="207183"/>
                    <a:pt x="1301578" y="189471"/>
                  </a:cubicBezTo>
                  <a:cubicBezTo>
                    <a:pt x="1451514" y="159484"/>
                    <a:pt x="1300464" y="187253"/>
                    <a:pt x="1664043" y="172995"/>
                  </a:cubicBezTo>
                  <a:cubicBezTo>
                    <a:pt x="1697083" y="171699"/>
                    <a:pt x="1729869" y="166330"/>
                    <a:pt x="1762897" y="164757"/>
                  </a:cubicBezTo>
                  <a:cubicBezTo>
                    <a:pt x="1845228" y="160836"/>
                    <a:pt x="1927654" y="159265"/>
                    <a:pt x="2010032" y="156519"/>
                  </a:cubicBezTo>
                  <a:cubicBezTo>
                    <a:pt x="2069288" y="136767"/>
                    <a:pt x="1995289" y="160731"/>
                    <a:pt x="2067697" y="140044"/>
                  </a:cubicBezTo>
                  <a:cubicBezTo>
                    <a:pt x="2076047" y="137659"/>
                    <a:pt x="2084173" y="134552"/>
                    <a:pt x="2092411" y="131806"/>
                  </a:cubicBezTo>
                  <a:cubicBezTo>
                    <a:pt x="2169350" y="80512"/>
                    <a:pt x="2143482" y="118587"/>
                    <a:pt x="2133600" y="0"/>
                  </a:cubicBezTo>
                  <a:lnTo>
                    <a:pt x="1688757" y="16476"/>
                  </a:lnTo>
                  <a:cubicBezTo>
                    <a:pt x="1571147" y="22559"/>
                    <a:pt x="1754802" y="29358"/>
                    <a:pt x="1614616" y="32952"/>
                  </a:cubicBezTo>
                  <a:cubicBezTo>
                    <a:pt x="1414209" y="38090"/>
                    <a:pt x="1213708" y="38443"/>
                    <a:pt x="1013254" y="41189"/>
                  </a:cubicBezTo>
                  <a:cubicBezTo>
                    <a:pt x="952843" y="46681"/>
                    <a:pt x="890871" y="42953"/>
                    <a:pt x="832022" y="57665"/>
                  </a:cubicBezTo>
                  <a:cubicBezTo>
                    <a:pt x="761679" y="75251"/>
                    <a:pt x="810363" y="65096"/>
                    <a:pt x="683740" y="74141"/>
                  </a:cubicBezTo>
                  <a:cubicBezTo>
                    <a:pt x="672756" y="76887"/>
                    <a:pt x="661928" y="80354"/>
                    <a:pt x="650789" y="82379"/>
                  </a:cubicBezTo>
                  <a:cubicBezTo>
                    <a:pt x="631685" y="85852"/>
                    <a:pt x="612044" y="86251"/>
                    <a:pt x="593124" y="90617"/>
                  </a:cubicBezTo>
                  <a:cubicBezTo>
                    <a:pt x="548232" y="100977"/>
                    <a:pt x="550587" y="109200"/>
                    <a:pt x="510746" y="115330"/>
                  </a:cubicBezTo>
                  <a:cubicBezTo>
                    <a:pt x="486169" y="119111"/>
                    <a:pt x="461319" y="120822"/>
                    <a:pt x="436605" y="123568"/>
                  </a:cubicBezTo>
                  <a:cubicBezTo>
                    <a:pt x="361636" y="148559"/>
                    <a:pt x="480025" y="110230"/>
                    <a:pt x="370703" y="140044"/>
                  </a:cubicBezTo>
                  <a:cubicBezTo>
                    <a:pt x="353948" y="144613"/>
                    <a:pt x="338468" y="154063"/>
                    <a:pt x="321276" y="156519"/>
                  </a:cubicBezTo>
                  <a:cubicBezTo>
                    <a:pt x="302054" y="159265"/>
                    <a:pt x="282715" y="161284"/>
                    <a:pt x="263611" y="164757"/>
                  </a:cubicBezTo>
                  <a:cubicBezTo>
                    <a:pt x="252472" y="166782"/>
                    <a:pt x="241798" y="170970"/>
                    <a:pt x="230659" y="172995"/>
                  </a:cubicBezTo>
                  <a:cubicBezTo>
                    <a:pt x="211556" y="176468"/>
                    <a:pt x="192216" y="178487"/>
                    <a:pt x="172995" y="181233"/>
                  </a:cubicBezTo>
                  <a:lnTo>
                    <a:pt x="98854" y="205946"/>
                  </a:lnTo>
                  <a:cubicBezTo>
                    <a:pt x="90616" y="208692"/>
                    <a:pt x="82757" y="213107"/>
                    <a:pt x="74140" y="214184"/>
                  </a:cubicBezTo>
                  <a:lnTo>
                    <a:pt x="0" y="247135"/>
                  </a:ln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1066800" y="3657600"/>
              <a:ext cx="1707378" cy="833136"/>
            </a:xfrm>
            <a:custGeom>
              <a:avLst/>
              <a:gdLst>
                <a:gd name="connsiteX0" fmla="*/ 0 w 1707378"/>
                <a:gd name="connsiteY0" fmla="*/ 9353 h 833136"/>
                <a:gd name="connsiteX1" fmla="*/ 0 w 1707378"/>
                <a:gd name="connsiteY1" fmla="*/ 9353 h 833136"/>
                <a:gd name="connsiteX2" fmla="*/ 41189 w 1707378"/>
                <a:gd name="connsiteY2" fmla="*/ 67017 h 833136"/>
                <a:gd name="connsiteX3" fmla="*/ 238897 w 1707378"/>
                <a:gd name="connsiteY3" fmla="*/ 91731 h 833136"/>
                <a:gd name="connsiteX4" fmla="*/ 271849 w 1707378"/>
                <a:gd name="connsiteY4" fmla="*/ 141158 h 833136"/>
                <a:gd name="connsiteX5" fmla="*/ 321276 w 1707378"/>
                <a:gd name="connsiteY5" fmla="*/ 190585 h 833136"/>
                <a:gd name="connsiteX6" fmla="*/ 395416 w 1707378"/>
                <a:gd name="connsiteY6" fmla="*/ 272963 h 833136"/>
                <a:gd name="connsiteX7" fmla="*/ 420130 w 1707378"/>
                <a:gd name="connsiteY7" fmla="*/ 297677 h 833136"/>
                <a:gd name="connsiteX8" fmla="*/ 436606 w 1707378"/>
                <a:gd name="connsiteY8" fmla="*/ 322390 h 833136"/>
                <a:gd name="connsiteX9" fmla="*/ 461319 w 1707378"/>
                <a:gd name="connsiteY9" fmla="*/ 338866 h 833136"/>
                <a:gd name="connsiteX10" fmla="*/ 477795 w 1707378"/>
                <a:gd name="connsiteY10" fmla="*/ 363580 h 833136"/>
                <a:gd name="connsiteX11" fmla="*/ 527222 w 1707378"/>
                <a:gd name="connsiteY11" fmla="*/ 396531 h 833136"/>
                <a:gd name="connsiteX12" fmla="*/ 576649 w 1707378"/>
                <a:gd name="connsiteY12" fmla="*/ 421245 h 833136"/>
                <a:gd name="connsiteX13" fmla="*/ 642552 w 1707378"/>
                <a:gd name="connsiteY13" fmla="*/ 462434 h 833136"/>
                <a:gd name="connsiteX14" fmla="*/ 716692 w 1707378"/>
                <a:gd name="connsiteY14" fmla="*/ 503623 h 833136"/>
                <a:gd name="connsiteX15" fmla="*/ 741406 w 1707378"/>
                <a:gd name="connsiteY15" fmla="*/ 528336 h 833136"/>
                <a:gd name="connsiteX16" fmla="*/ 790833 w 1707378"/>
                <a:gd name="connsiteY16" fmla="*/ 544812 h 833136"/>
                <a:gd name="connsiteX17" fmla="*/ 840260 w 1707378"/>
                <a:gd name="connsiteY17" fmla="*/ 577763 h 833136"/>
                <a:gd name="connsiteX18" fmla="*/ 939114 w 1707378"/>
                <a:gd name="connsiteY18" fmla="*/ 610715 h 833136"/>
                <a:gd name="connsiteX19" fmla="*/ 963827 w 1707378"/>
                <a:gd name="connsiteY19" fmla="*/ 618953 h 833136"/>
                <a:gd name="connsiteX20" fmla="*/ 988541 w 1707378"/>
                <a:gd name="connsiteY20" fmla="*/ 635428 h 833136"/>
                <a:gd name="connsiteX21" fmla="*/ 1037968 w 1707378"/>
                <a:gd name="connsiteY21" fmla="*/ 651904 h 833136"/>
                <a:gd name="connsiteX22" fmla="*/ 1062681 w 1707378"/>
                <a:gd name="connsiteY22" fmla="*/ 668380 h 833136"/>
                <a:gd name="connsiteX23" fmla="*/ 1128584 w 1707378"/>
                <a:gd name="connsiteY23" fmla="*/ 684855 h 833136"/>
                <a:gd name="connsiteX24" fmla="*/ 1153297 w 1707378"/>
                <a:gd name="connsiteY24" fmla="*/ 693093 h 833136"/>
                <a:gd name="connsiteX25" fmla="*/ 1194487 w 1707378"/>
                <a:gd name="connsiteY25" fmla="*/ 701331 h 833136"/>
                <a:gd name="connsiteX26" fmla="*/ 1243914 w 1707378"/>
                <a:gd name="connsiteY26" fmla="*/ 717807 h 833136"/>
                <a:gd name="connsiteX27" fmla="*/ 1268627 w 1707378"/>
                <a:gd name="connsiteY27" fmla="*/ 734282 h 833136"/>
                <a:gd name="connsiteX28" fmla="*/ 1309816 w 1707378"/>
                <a:gd name="connsiteY28" fmla="*/ 742520 h 833136"/>
                <a:gd name="connsiteX29" fmla="*/ 1342768 w 1707378"/>
                <a:gd name="connsiteY29" fmla="*/ 758996 h 833136"/>
                <a:gd name="connsiteX30" fmla="*/ 1375719 w 1707378"/>
                <a:gd name="connsiteY30" fmla="*/ 767234 h 833136"/>
                <a:gd name="connsiteX31" fmla="*/ 1433384 w 1707378"/>
                <a:gd name="connsiteY31" fmla="*/ 783709 h 833136"/>
                <a:gd name="connsiteX32" fmla="*/ 1499287 w 1707378"/>
                <a:gd name="connsiteY32" fmla="*/ 800185 h 833136"/>
                <a:gd name="connsiteX33" fmla="*/ 1524000 w 1707378"/>
                <a:gd name="connsiteY33" fmla="*/ 816661 h 833136"/>
                <a:gd name="connsiteX34" fmla="*/ 1573427 w 1707378"/>
                <a:gd name="connsiteY34" fmla="*/ 833136 h 833136"/>
                <a:gd name="connsiteX35" fmla="*/ 1705233 w 1707378"/>
                <a:gd name="connsiteY35" fmla="*/ 824899 h 833136"/>
                <a:gd name="connsiteX36" fmla="*/ 1680519 w 1707378"/>
                <a:gd name="connsiteY36" fmla="*/ 808423 h 833136"/>
                <a:gd name="connsiteX37" fmla="*/ 1622854 w 1707378"/>
                <a:gd name="connsiteY37" fmla="*/ 791947 h 833136"/>
                <a:gd name="connsiteX38" fmla="*/ 1573427 w 1707378"/>
                <a:gd name="connsiteY38" fmla="*/ 758996 h 833136"/>
                <a:gd name="connsiteX39" fmla="*/ 1524000 w 1707378"/>
                <a:gd name="connsiteY39" fmla="*/ 742520 h 833136"/>
                <a:gd name="connsiteX40" fmla="*/ 1499287 w 1707378"/>
                <a:gd name="connsiteY40" fmla="*/ 734282 h 833136"/>
                <a:gd name="connsiteX41" fmla="*/ 1474573 w 1707378"/>
                <a:gd name="connsiteY41" fmla="*/ 717807 h 833136"/>
                <a:gd name="connsiteX42" fmla="*/ 1449860 w 1707378"/>
                <a:gd name="connsiteY42" fmla="*/ 709569 h 833136"/>
                <a:gd name="connsiteX43" fmla="*/ 1375719 w 1707378"/>
                <a:gd name="connsiteY43" fmla="*/ 668380 h 833136"/>
                <a:gd name="connsiteX44" fmla="*/ 1318054 w 1707378"/>
                <a:gd name="connsiteY44" fmla="*/ 643666 h 833136"/>
                <a:gd name="connsiteX45" fmla="*/ 1268627 w 1707378"/>
                <a:gd name="connsiteY45" fmla="*/ 610715 h 833136"/>
                <a:gd name="connsiteX46" fmla="*/ 1202725 w 1707378"/>
                <a:gd name="connsiteY46" fmla="*/ 586001 h 833136"/>
                <a:gd name="connsiteX47" fmla="*/ 1153297 w 1707378"/>
                <a:gd name="connsiteY47" fmla="*/ 561288 h 833136"/>
                <a:gd name="connsiteX48" fmla="*/ 1128584 w 1707378"/>
                <a:gd name="connsiteY48" fmla="*/ 536574 h 833136"/>
                <a:gd name="connsiteX49" fmla="*/ 1079157 w 1707378"/>
                <a:gd name="connsiteY49" fmla="*/ 520099 h 833136"/>
                <a:gd name="connsiteX50" fmla="*/ 996779 w 1707378"/>
                <a:gd name="connsiteY50" fmla="*/ 478909 h 833136"/>
                <a:gd name="connsiteX51" fmla="*/ 963827 w 1707378"/>
                <a:gd name="connsiteY51" fmla="*/ 462434 h 833136"/>
                <a:gd name="connsiteX52" fmla="*/ 939114 w 1707378"/>
                <a:gd name="connsiteY52" fmla="*/ 445958 h 833136"/>
                <a:gd name="connsiteX53" fmla="*/ 881449 w 1707378"/>
                <a:gd name="connsiteY53" fmla="*/ 429482 h 833136"/>
                <a:gd name="connsiteX54" fmla="*/ 832022 w 1707378"/>
                <a:gd name="connsiteY54" fmla="*/ 396531 h 833136"/>
                <a:gd name="connsiteX55" fmla="*/ 782595 w 1707378"/>
                <a:gd name="connsiteY55" fmla="*/ 380055 h 833136"/>
                <a:gd name="connsiteX56" fmla="*/ 741406 w 1707378"/>
                <a:gd name="connsiteY56" fmla="*/ 347104 h 833136"/>
                <a:gd name="connsiteX57" fmla="*/ 716692 w 1707378"/>
                <a:gd name="connsiteY57" fmla="*/ 322390 h 833136"/>
                <a:gd name="connsiteX58" fmla="*/ 667265 w 1707378"/>
                <a:gd name="connsiteY58" fmla="*/ 297677 h 833136"/>
                <a:gd name="connsiteX59" fmla="*/ 617838 w 1707378"/>
                <a:gd name="connsiteY59" fmla="*/ 256488 h 833136"/>
                <a:gd name="connsiteX60" fmla="*/ 535460 w 1707378"/>
                <a:gd name="connsiteY60" fmla="*/ 215299 h 833136"/>
                <a:gd name="connsiteX61" fmla="*/ 486033 w 1707378"/>
                <a:gd name="connsiteY61" fmla="*/ 174109 h 833136"/>
                <a:gd name="connsiteX62" fmla="*/ 461319 w 1707378"/>
                <a:gd name="connsiteY62" fmla="*/ 165872 h 833136"/>
                <a:gd name="connsiteX63" fmla="*/ 362465 w 1707378"/>
                <a:gd name="connsiteY63" fmla="*/ 99969 h 833136"/>
                <a:gd name="connsiteX64" fmla="*/ 337752 w 1707378"/>
                <a:gd name="connsiteY64" fmla="*/ 83493 h 833136"/>
                <a:gd name="connsiteX65" fmla="*/ 313038 w 1707378"/>
                <a:gd name="connsiteY65" fmla="*/ 75255 h 833136"/>
                <a:gd name="connsiteX66" fmla="*/ 288325 w 1707378"/>
                <a:gd name="connsiteY66" fmla="*/ 58780 h 833136"/>
                <a:gd name="connsiteX67" fmla="*/ 263611 w 1707378"/>
                <a:gd name="connsiteY67" fmla="*/ 50542 h 833136"/>
                <a:gd name="connsiteX68" fmla="*/ 238897 w 1707378"/>
                <a:gd name="connsiteY68" fmla="*/ 34066 h 833136"/>
                <a:gd name="connsiteX69" fmla="*/ 148281 w 1707378"/>
                <a:gd name="connsiteY69" fmla="*/ 25828 h 833136"/>
                <a:gd name="connsiteX70" fmla="*/ 123568 w 1707378"/>
                <a:gd name="connsiteY70" fmla="*/ 17590 h 833136"/>
                <a:gd name="connsiteX71" fmla="*/ 82379 w 1707378"/>
                <a:gd name="connsiteY71" fmla="*/ 9353 h 833136"/>
                <a:gd name="connsiteX72" fmla="*/ 0 w 1707378"/>
                <a:gd name="connsiteY72" fmla="*/ 9353 h 8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707378" h="833136">
                  <a:moveTo>
                    <a:pt x="0" y="9353"/>
                  </a:moveTo>
                  <a:lnTo>
                    <a:pt x="0" y="9353"/>
                  </a:lnTo>
                  <a:cubicBezTo>
                    <a:pt x="13730" y="28574"/>
                    <a:pt x="18612" y="60070"/>
                    <a:pt x="41189" y="67017"/>
                  </a:cubicBezTo>
                  <a:cubicBezTo>
                    <a:pt x="356558" y="164052"/>
                    <a:pt x="143429" y="28083"/>
                    <a:pt x="238897" y="91731"/>
                  </a:cubicBezTo>
                  <a:cubicBezTo>
                    <a:pt x="249881" y="108207"/>
                    <a:pt x="257847" y="127156"/>
                    <a:pt x="271849" y="141158"/>
                  </a:cubicBezTo>
                  <a:cubicBezTo>
                    <a:pt x="288325" y="157634"/>
                    <a:pt x="307296" y="171945"/>
                    <a:pt x="321276" y="190585"/>
                  </a:cubicBezTo>
                  <a:cubicBezTo>
                    <a:pt x="359969" y="242176"/>
                    <a:pt x="336281" y="213828"/>
                    <a:pt x="395416" y="272963"/>
                  </a:cubicBezTo>
                  <a:cubicBezTo>
                    <a:pt x="403654" y="281201"/>
                    <a:pt x="413667" y="287983"/>
                    <a:pt x="420130" y="297677"/>
                  </a:cubicBezTo>
                  <a:cubicBezTo>
                    <a:pt x="425622" y="305915"/>
                    <a:pt x="429605" y="315389"/>
                    <a:pt x="436606" y="322390"/>
                  </a:cubicBezTo>
                  <a:cubicBezTo>
                    <a:pt x="443607" y="329391"/>
                    <a:pt x="453081" y="333374"/>
                    <a:pt x="461319" y="338866"/>
                  </a:cubicBezTo>
                  <a:cubicBezTo>
                    <a:pt x="466811" y="347104"/>
                    <a:pt x="470344" y="357060"/>
                    <a:pt x="477795" y="363580"/>
                  </a:cubicBezTo>
                  <a:cubicBezTo>
                    <a:pt x="492697" y="376619"/>
                    <a:pt x="510746" y="385547"/>
                    <a:pt x="527222" y="396531"/>
                  </a:cubicBezTo>
                  <a:cubicBezTo>
                    <a:pt x="559162" y="417825"/>
                    <a:pt x="542541" y="409876"/>
                    <a:pt x="576649" y="421245"/>
                  </a:cubicBezTo>
                  <a:cubicBezTo>
                    <a:pt x="616172" y="480527"/>
                    <a:pt x="560204" y="407536"/>
                    <a:pt x="642552" y="462434"/>
                  </a:cubicBezTo>
                  <a:cubicBezTo>
                    <a:pt x="699204" y="500202"/>
                    <a:pt x="673194" y="489123"/>
                    <a:pt x="716692" y="503623"/>
                  </a:cubicBezTo>
                  <a:cubicBezTo>
                    <a:pt x="724930" y="511861"/>
                    <a:pt x="731222" y="522678"/>
                    <a:pt x="741406" y="528336"/>
                  </a:cubicBezTo>
                  <a:cubicBezTo>
                    <a:pt x="756587" y="536770"/>
                    <a:pt x="790833" y="544812"/>
                    <a:pt x="790833" y="544812"/>
                  </a:cubicBezTo>
                  <a:cubicBezTo>
                    <a:pt x="807309" y="555796"/>
                    <a:pt x="821475" y="571501"/>
                    <a:pt x="840260" y="577763"/>
                  </a:cubicBezTo>
                  <a:lnTo>
                    <a:pt x="939114" y="610715"/>
                  </a:lnTo>
                  <a:cubicBezTo>
                    <a:pt x="947352" y="613461"/>
                    <a:pt x="956602" y="614137"/>
                    <a:pt x="963827" y="618953"/>
                  </a:cubicBezTo>
                  <a:cubicBezTo>
                    <a:pt x="972065" y="624445"/>
                    <a:pt x="979494" y="631407"/>
                    <a:pt x="988541" y="635428"/>
                  </a:cubicBezTo>
                  <a:cubicBezTo>
                    <a:pt x="1004411" y="642481"/>
                    <a:pt x="1037968" y="651904"/>
                    <a:pt x="1037968" y="651904"/>
                  </a:cubicBezTo>
                  <a:cubicBezTo>
                    <a:pt x="1046206" y="657396"/>
                    <a:pt x="1053377" y="664997"/>
                    <a:pt x="1062681" y="668380"/>
                  </a:cubicBezTo>
                  <a:cubicBezTo>
                    <a:pt x="1083961" y="676118"/>
                    <a:pt x="1107102" y="677694"/>
                    <a:pt x="1128584" y="684855"/>
                  </a:cubicBezTo>
                  <a:cubicBezTo>
                    <a:pt x="1136822" y="687601"/>
                    <a:pt x="1144873" y="690987"/>
                    <a:pt x="1153297" y="693093"/>
                  </a:cubicBezTo>
                  <a:cubicBezTo>
                    <a:pt x="1166881" y="696489"/>
                    <a:pt x="1180978" y="697647"/>
                    <a:pt x="1194487" y="701331"/>
                  </a:cubicBezTo>
                  <a:cubicBezTo>
                    <a:pt x="1211242" y="705901"/>
                    <a:pt x="1229464" y="708174"/>
                    <a:pt x="1243914" y="717807"/>
                  </a:cubicBezTo>
                  <a:cubicBezTo>
                    <a:pt x="1252152" y="723299"/>
                    <a:pt x="1259357" y="730806"/>
                    <a:pt x="1268627" y="734282"/>
                  </a:cubicBezTo>
                  <a:cubicBezTo>
                    <a:pt x="1281737" y="739198"/>
                    <a:pt x="1296086" y="739774"/>
                    <a:pt x="1309816" y="742520"/>
                  </a:cubicBezTo>
                  <a:cubicBezTo>
                    <a:pt x="1320800" y="748012"/>
                    <a:pt x="1331269" y="754684"/>
                    <a:pt x="1342768" y="758996"/>
                  </a:cubicBezTo>
                  <a:cubicBezTo>
                    <a:pt x="1353369" y="762971"/>
                    <a:pt x="1364833" y="764124"/>
                    <a:pt x="1375719" y="767234"/>
                  </a:cubicBezTo>
                  <a:cubicBezTo>
                    <a:pt x="1423883" y="780995"/>
                    <a:pt x="1375438" y="770833"/>
                    <a:pt x="1433384" y="783709"/>
                  </a:cubicBezTo>
                  <a:cubicBezTo>
                    <a:pt x="1493023" y="796962"/>
                    <a:pt x="1455129" y="785466"/>
                    <a:pt x="1499287" y="800185"/>
                  </a:cubicBezTo>
                  <a:cubicBezTo>
                    <a:pt x="1507525" y="805677"/>
                    <a:pt x="1514953" y="812640"/>
                    <a:pt x="1524000" y="816661"/>
                  </a:cubicBezTo>
                  <a:cubicBezTo>
                    <a:pt x="1539870" y="823714"/>
                    <a:pt x="1573427" y="833136"/>
                    <a:pt x="1573427" y="833136"/>
                  </a:cubicBezTo>
                  <a:cubicBezTo>
                    <a:pt x="1617362" y="830390"/>
                    <a:pt x="1662339" y="834797"/>
                    <a:pt x="1705233" y="824899"/>
                  </a:cubicBezTo>
                  <a:cubicBezTo>
                    <a:pt x="1714880" y="822673"/>
                    <a:pt x="1689375" y="812851"/>
                    <a:pt x="1680519" y="808423"/>
                  </a:cubicBezTo>
                  <a:cubicBezTo>
                    <a:pt x="1668700" y="802513"/>
                    <a:pt x="1633413" y="794587"/>
                    <a:pt x="1622854" y="791947"/>
                  </a:cubicBezTo>
                  <a:cubicBezTo>
                    <a:pt x="1606378" y="780963"/>
                    <a:pt x="1592212" y="765258"/>
                    <a:pt x="1573427" y="758996"/>
                  </a:cubicBezTo>
                  <a:lnTo>
                    <a:pt x="1524000" y="742520"/>
                  </a:lnTo>
                  <a:cubicBezTo>
                    <a:pt x="1515762" y="739774"/>
                    <a:pt x="1506512" y="739098"/>
                    <a:pt x="1499287" y="734282"/>
                  </a:cubicBezTo>
                  <a:cubicBezTo>
                    <a:pt x="1491049" y="728790"/>
                    <a:pt x="1483428" y="722235"/>
                    <a:pt x="1474573" y="717807"/>
                  </a:cubicBezTo>
                  <a:cubicBezTo>
                    <a:pt x="1466806" y="713924"/>
                    <a:pt x="1457451" y="713786"/>
                    <a:pt x="1449860" y="709569"/>
                  </a:cubicBezTo>
                  <a:cubicBezTo>
                    <a:pt x="1364889" y="662362"/>
                    <a:pt x="1431637" y="687017"/>
                    <a:pt x="1375719" y="668380"/>
                  </a:cubicBezTo>
                  <a:cubicBezTo>
                    <a:pt x="1285777" y="608416"/>
                    <a:pt x="1424432" y="696854"/>
                    <a:pt x="1318054" y="643666"/>
                  </a:cubicBezTo>
                  <a:cubicBezTo>
                    <a:pt x="1300343" y="634811"/>
                    <a:pt x="1287412" y="616977"/>
                    <a:pt x="1268627" y="610715"/>
                  </a:cubicBezTo>
                  <a:cubicBezTo>
                    <a:pt x="1247237" y="603585"/>
                    <a:pt x="1222427" y="595852"/>
                    <a:pt x="1202725" y="586001"/>
                  </a:cubicBezTo>
                  <a:cubicBezTo>
                    <a:pt x="1138851" y="554065"/>
                    <a:pt x="1215413" y="581993"/>
                    <a:pt x="1153297" y="561288"/>
                  </a:cubicBezTo>
                  <a:cubicBezTo>
                    <a:pt x="1145059" y="553050"/>
                    <a:pt x="1138768" y="542232"/>
                    <a:pt x="1128584" y="536574"/>
                  </a:cubicBezTo>
                  <a:cubicBezTo>
                    <a:pt x="1113403" y="528140"/>
                    <a:pt x="1079157" y="520099"/>
                    <a:pt x="1079157" y="520099"/>
                  </a:cubicBezTo>
                  <a:cubicBezTo>
                    <a:pt x="999412" y="460288"/>
                    <a:pt x="1100848" y="530940"/>
                    <a:pt x="996779" y="478909"/>
                  </a:cubicBezTo>
                  <a:cubicBezTo>
                    <a:pt x="985795" y="473417"/>
                    <a:pt x="974489" y="468527"/>
                    <a:pt x="963827" y="462434"/>
                  </a:cubicBezTo>
                  <a:cubicBezTo>
                    <a:pt x="955231" y="457522"/>
                    <a:pt x="948214" y="449858"/>
                    <a:pt x="939114" y="445958"/>
                  </a:cubicBezTo>
                  <a:cubicBezTo>
                    <a:pt x="920446" y="437957"/>
                    <a:pt x="899487" y="439503"/>
                    <a:pt x="881449" y="429482"/>
                  </a:cubicBezTo>
                  <a:cubicBezTo>
                    <a:pt x="864140" y="419866"/>
                    <a:pt x="850807" y="402793"/>
                    <a:pt x="832022" y="396531"/>
                  </a:cubicBezTo>
                  <a:lnTo>
                    <a:pt x="782595" y="380055"/>
                  </a:lnTo>
                  <a:cubicBezTo>
                    <a:pt x="745746" y="324784"/>
                    <a:pt x="789155" y="378937"/>
                    <a:pt x="741406" y="347104"/>
                  </a:cubicBezTo>
                  <a:cubicBezTo>
                    <a:pt x="731712" y="340641"/>
                    <a:pt x="725642" y="329848"/>
                    <a:pt x="716692" y="322390"/>
                  </a:cubicBezTo>
                  <a:cubicBezTo>
                    <a:pt x="695401" y="304647"/>
                    <a:pt x="692033" y="305933"/>
                    <a:pt x="667265" y="297677"/>
                  </a:cubicBezTo>
                  <a:cubicBezTo>
                    <a:pt x="640231" y="257127"/>
                    <a:pt x="664291" y="284360"/>
                    <a:pt x="617838" y="256488"/>
                  </a:cubicBezTo>
                  <a:cubicBezTo>
                    <a:pt x="547781" y="214454"/>
                    <a:pt x="594031" y="229940"/>
                    <a:pt x="535460" y="215299"/>
                  </a:cubicBezTo>
                  <a:cubicBezTo>
                    <a:pt x="517244" y="197083"/>
                    <a:pt x="508968" y="185576"/>
                    <a:pt x="486033" y="174109"/>
                  </a:cubicBezTo>
                  <a:cubicBezTo>
                    <a:pt x="478266" y="170226"/>
                    <a:pt x="469557" y="168618"/>
                    <a:pt x="461319" y="165872"/>
                  </a:cubicBezTo>
                  <a:lnTo>
                    <a:pt x="362465" y="99969"/>
                  </a:lnTo>
                  <a:cubicBezTo>
                    <a:pt x="354227" y="94477"/>
                    <a:pt x="347145" y="86624"/>
                    <a:pt x="337752" y="83493"/>
                  </a:cubicBezTo>
                  <a:cubicBezTo>
                    <a:pt x="329514" y="80747"/>
                    <a:pt x="320805" y="79138"/>
                    <a:pt x="313038" y="75255"/>
                  </a:cubicBezTo>
                  <a:cubicBezTo>
                    <a:pt x="304183" y="70827"/>
                    <a:pt x="297180" y="63208"/>
                    <a:pt x="288325" y="58780"/>
                  </a:cubicBezTo>
                  <a:cubicBezTo>
                    <a:pt x="280558" y="54897"/>
                    <a:pt x="271378" y="54425"/>
                    <a:pt x="263611" y="50542"/>
                  </a:cubicBezTo>
                  <a:cubicBezTo>
                    <a:pt x="254755" y="46114"/>
                    <a:pt x="248578" y="36141"/>
                    <a:pt x="238897" y="34066"/>
                  </a:cubicBezTo>
                  <a:cubicBezTo>
                    <a:pt x="209240" y="27711"/>
                    <a:pt x="178486" y="28574"/>
                    <a:pt x="148281" y="25828"/>
                  </a:cubicBezTo>
                  <a:cubicBezTo>
                    <a:pt x="140043" y="23082"/>
                    <a:pt x="131992" y="19696"/>
                    <a:pt x="123568" y="17590"/>
                  </a:cubicBezTo>
                  <a:cubicBezTo>
                    <a:pt x="109985" y="14194"/>
                    <a:pt x="95489" y="14269"/>
                    <a:pt x="82379" y="9353"/>
                  </a:cubicBezTo>
                  <a:cubicBezTo>
                    <a:pt x="26256" y="-11692"/>
                    <a:pt x="13730" y="9353"/>
                    <a:pt x="0" y="9353"/>
                  </a:cubicBez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18567222">
              <a:off x="1304973" y="3945889"/>
              <a:ext cx="301014" cy="45719"/>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18567222">
              <a:off x="1595749" y="4104827"/>
              <a:ext cx="233349" cy="45719"/>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21297268">
              <a:off x="1284821" y="3861058"/>
              <a:ext cx="1161535" cy="650789"/>
            </a:xfrm>
            <a:custGeom>
              <a:avLst/>
              <a:gdLst>
                <a:gd name="connsiteX0" fmla="*/ 0 w 1161535"/>
                <a:gd name="connsiteY0" fmla="*/ 0 h 650789"/>
                <a:gd name="connsiteX1" fmla="*/ 0 w 1161535"/>
                <a:gd name="connsiteY1" fmla="*/ 0 h 650789"/>
                <a:gd name="connsiteX2" fmla="*/ 57665 w 1161535"/>
                <a:gd name="connsiteY2" fmla="*/ 49427 h 650789"/>
                <a:gd name="connsiteX3" fmla="*/ 82378 w 1161535"/>
                <a:gd name="connsiteY3" fmla="*/ 57665 h 650789"/>
                <a:gd name="connsiteX4" fmla="*/ 107092 w 1161535"/>
                <a:gd name="connsiteY4" fmla="*/ 74141 h 650789"/>
                <a:gd name="connsiteX5" fmla="*/ 148281 w 1161535"/>
                <a:gd name="connsiteY5" fmla="*/ 115330 h 650789"/>
                <a:gd name="connsiteX6" fmla="*/ 172995 w 1161535"/>
                <a:gd name="connsiteY6" fmla="*/ 140043 h 650789"/>
                <a:gd name="connsiteX7" fmla="*/ 222422 w 1161535"/>
                <a:gd name="connsiteY7" fmla="*/ 172995 h 650789"/>
                <a:gd name="connsiteX8" fmla="*/ 247135 w 1161535"/>
                <a:gd name="connsiteY8" fmla="*/ 189470 h 650789"/>
                <a:gd name="connsiteX9" fmla="*/ 271849 w 1161535"/>
                <a:gd name="connsiteY9" fmla="*/ 197708 h 650789"/>
                <a:gd name="connsiteX10" fmla="*/ 321276 w 1161535"/>
                <a:gd name="connsiteY10" fmla="*/ 230660 h 650789"/>
                <a:gd name="connsiteX11" fmla="*/ 370703 w 1161535"/>
                <a:gd name="connsiteY11" fmla="*/ 247135 h 650789"/>
                <a:gd name="connsiteX12" fmla="*/ 395416 w 1161535"/>
                <a:gd name="connsiteY12" fmla="*/ 263611 h 650789"/>
                <a:gd name="connsiteX13" fmla="*/ 444843 w 1161535"/>
                <a:gd name="connsiteY13" fmla="*/ 280087 h 650789"/>
                <a:gd name="connsiteX14" fmla="*/ 469557 w 1161535"/>
                <a:gd name="connsiteY14" fmla="*/ 296562 h 650789"/>
                <a:gd name="connsiteX15" fmla="*/ 502508 w 1161535"/>
                <a:gd name="connsiteY15" fmla="*/ 321276 h 650789"/>
                <a:gd name="connsiteX16" fmla="*/ 568411 w 1161535"/>
                <a:gd name="connsiteY16" fmla="*/ 337752 h 650789"/>
                <a:gd name="connsiteX17" fmla="*/ 626076 w 1161535"/>
                <a:gd name="connsiteY17" fmla="*/ 378941 h 650789"/>
                <a:gd name="connsiteX18" fmla="*/ 700216 w 1161535"/>
                <a:gd name="connsiteY18" fmla="*/ 428368 h 650789"/>
                <a:gd name="connsiteX19" fmla="*/ 724930 w 1161535"/>
                <a:gd name="connsiteY19" fmla="*/ 444843 h 650789"/>
                <a:gd name="connsiteX20" fmla="*/ 749643 w 1161535"/>
                <a:gd name="connsiteY20" fmla="*/ 461319 h 650789"/>
                <a:gd name="connsiteX21" fmla="*/ 774357 w 1161535"/>
                <a:gd name="connsiteY21" fmla="*/ 469557 h 650789"/>
                <a:gd name="connsiteX22" fmla="*/ 856735 w 1161535"/>
                <a:gd name="connsiteY22" fmla="*/ 527222 h 650789"/>
                <a:gd name="connsiteX23" fmla="*/ 881449 w 1161535"/>
                <a:gd name="connsiteY23" fmla="*/ 543697 h 650789"/>
                <a:gd name="connsiteX24" fmla="*/ 914400 w 1161535"/>
                <a:gd name="connsiteY24" fmla="*/ 560173 h 650789"/>
                <a:gd name="connsiteX25" fmla="*/ 939113 w 1161535"/>
                <a:gd name="connsiteY25" fmla="*/ 576649 h 650789"/>
                <a:gd name="connsiteX26" fmla="*/ 963827 w 1161535"/>
                <a:gd name="connsiteY26" fmla="*/ 584887 h 650789"/>
                <a:gd name="connsiteX27" fmla="*/ 988541 w 1161535"/>
                <a:gd name="connsiteY27" fmla="*/ 601362 h 650789"/>
                <a:gd name="connsiteX28" fmla="*/ 1029730 w 1161535"/>
                <a:gd name="connsiteY28" fmla="*/ 609600 h 650789"/>
                <a:gd name="connsiteX29" fmla="*/ 1087395 w 1161535"/>
                <a:gd name="connsiteY29" fmla="*/ 634314 h 650789"/>
                <a:gd name="connsiteX30" fmla="*/ 1136822 w 1161535"/>
                <a:gd name="connsiteY30" fmla="*/ 650789 h 650789"/>
                <a:gd name="connsiteX31" fmla="*/ 1161535 w 1161535"/>
                <a:gd name="connsiteY31" fmla="*/ 642552 h 650789"/>
                <a:gd name="connsiteX32" fmla="*/ 1112108 w 1161535"/>
                <a:gd name="connsiteY32" fmla="*/ 617838 h 650789"/>
                <a:gd name="connsiteX33" fmla="*/ 1070919 w 1161535"/>
                <a:gd name="connsiteY33" fmla="*/ 576649 h 650789"/>
                <a:gd name="connsiteX34" fmla="*/ 996778 w 1161535"/>
                <a:gd name="connsiteY34" fmla="*/ 518984 h 650789"/>
                <a:gd name="connsiteX35" fmla="*/ 947351 w 1161535"/>
                <a:gd name="connsiteY35" fmla="*/ 494270 h 650789"/>
                <a:gd name="connsiteX36" fmla="*/ 914400 w 1161535"/>
                <a:gd name="connsiteY36" fmla="*/ 477795 h 650789"/>
                <a:gd name="connsiteX37" fmla="*/ 840259 w 1161535"/>
                <a:gd name="connsiteY37" fmla="*/ 444843 h 650789"/>
                <a:gd name="connsiteX38" fmla="*/ 815546 w 1161535"/>
                <a:gd name="connsiteY38" fmla="*/ 436606 h 650789"/>
                <a:gd name="connsiteX39" fmla="*/ 766119 w 1161535"/>
                <a:gd name="connsiteY39" fmla="*/ 403654 h 650789"/>
                <a:gd name="connsiteX40" fmla="*/ 700216 w 1161535"/>
                <a:gd name="connsiteY40" fmla="*/ 387179 h 650789"/>
                <a:gd name="connsiteX41" fmla="*/ 626076 w 1161535"/>
                <a:gd name="connsiteY41" fmla="*/ 354227 h 650789"/>
                <a:gd name="connsiteX42" fmla="*/ 601362 w 1161535"/>
                <a:gd name="connsiteY42" fmla="*/ 345989 h 650789"/>
                <a:gd name="connsiteX43" fmla="*/ 527222 w 1161535"/>
                <a:gd name="connsiteY43" fmla="*/ 304800 h 650789"/>
                <a:gd name="connsiteX44" fmla="*/ 502508 w 1161535"/>
                <a:gd name="connsiteY44" fmla="*/ 280087 h 650789"/>
                <a:gd name="connsiteX45" fmla="*/ 477795 w 1161535"/>
                <a:gd name="connsiteY45" fmla="*/ 271849 h 650789"/>
                <a:gd name="connsiteX46" fmla="*/ 461319 w 1161535"/>
                <a:gd name="connsiteY46" fmla="*/ 247135 h 650789"/>
                <a:gd name="connsiteX47" fmla="*/ 387178 w 1161535"/>
                <a:gd name="connsiteY47" fmla="*/ 181233 h 650789"/>
                <a:gd name="connsiteX48" fmla="*/ 321276 w 1161535"/>
                <a:gd name="connsiteY48" fmla="*/ 123568 h 650789"/>
                <a:gd name="connsiteX49" fmla="*/ 296562 w 1161535"/>
                <a:gd name="connsiteY49" fmla="*/ 98854 h 650789"/>
                <a:gd name="connsiteX50" fmla="*/ 263611 w 1161535"/>
                <a:gd name="connsiteY50" fmla="*/ 90616 h 650789"/>
                <a:gd name="connsiteX51" fmla="*/ 238897 w 1161535"/>
                <a:gd name="connsiteY51" fmla="*/ 82379 h 650789"/>
                <a:gd name="connsiteX52" fmla="*/ 189470 w 1161535"/>
                <a:gd name="connsiteY52" fmla="*/ 57665 h 650789"/>
                <a:gd name="connsiteX53" fmla="*/ 123568 w 1161535"/>
                <a:gd name="connsiteY53" fmla="*/ 32952 h 650789"/>
                <a:gd name="connsiteX54" fmla="*/ 49427 w 1161535"/>
                <a:gd name="connsiteY54" fmla="*/ 0 h 650789"/>
                <a:gd name="connsiteX55" fmla="*/ 0 w 1161535"/>
                <a:gd name="connsiteY55"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1535" h="650789">
                  <a:moveTo>
                    <a:pt x="0" y="0"/>
                  </a:moveTo>
                  <a:lnTo>
                    <a:pt x="0" y="0"/>
                  </a:lnTo>
                  <a:cubicBezTo>
                    <a:pt x="19222" y="16476"/>
                    <a:pt x="36925" y="34909"/>
                    <a:pt x="57665" y="49427"/>
                  </a:cubicBezTo>
                  <a:cubicBezTo>
                    <a:pt x="64779" y="54407"/>
                    <a:pt x="74611" y="53782"/>
                    <a:pt x="82378" y="57665"/>
                  </a:cubicBezTo>
                  <a:cubicBezTo>
                    <a:pt x="91234" y="62093"/>
                    <a:pt x="98854" y="68649"/>
                    <a:pt x="107092" y="74141"/>
                  </a:cubicBezTo>
                  <a:cubicBezTo>
                    <a:pt x="137297" y="119446"/>
                    <a:pt x="107093" y="81007"/>
                    <a:pt x="148281" y="115330"/>
                  </a:cubicBezTo>
                  <a:cubicBezTo>
                    <a:pt x="157231" y="122788"/>
                    <a:pt x="163799" y="132891"/>
                    <a:pt x="172995" y="140043"/>
                  </a:cubicBezTo>
                  <a:cubicBezTo>
                    <a:pt x="188625" y="152200"/>
                    <a:pt x="205946" y="162011"/>
                    <a:pt x="222422" y="172995"/>
                  </a:cubicBezTo>
                  <a:cubicBezTo>
                    <a:pt x="230660" y="178487"/>
                    <a:pt x="237743" y="186339"/>
                    <a:pt x="247135" y="189470"/>
                  </a:cubicBezTo>
                  <a:lnTo>
                    <a:pt x="271849" y="197708"/>
                  </a:lnTo>
                  <a:cubicBezTo>
                    <a:pt x="288325" y="208692"/>
                    <a:pt x="302491" y="224398"/>
                    <a:pt x="321276" y="230660"/>
                  </a:cubicBezTo>
                  <a:lnTo>
                    <a:pt x="370703" y="247135"/>
                  </a:lnTo>
                  <a:cubicBezTo>
                    <a:pt x="378941" y="252627"/>
                    <a:pt x="386369" y="259590"/>
                    <a:pt x="395416" y="263611"/>
                  </a:cubicBezTo>
                  <a:cubicBezTo>
                    <a:pt x="411286" y="270665"/>
                    <a:pt x="430393" y="270454"/>
                    <a:pt x="444843" y="280087"/>
                  </a:cubicBezTo>
                  <a:cubicBezTo>
                    <a:pt x="453081" y="285579"/>
                    <a:pt x="461500" y="290807"/>
                    <a:pt x="469557" y="296562"/>
                  </a:cubicBezTo>
                  <a:cubicBezTo>
                    <a:pt x="480729" y="304542"/>
                    <a:pt x="489962" y="315700"/>
                    <a:pt x="502508" y="321276"/>
                  </a:cubicBezTo>
                  <a:cubicBezTo>
                    <a:pt x="587140" y="358891"/>
                    <a:pt x="508752" y="307923"/>
                    <a:pt x="568411" y="337752"/>
                  </a:cubicBezTo>
                  <a:cubicBezTo>
                    <a:pt x="581804" y="344448"/>
                    <a:pt x="616746" y="372410"/>
                    <a:pt x="626076" y="378941"/>
                  </a:cubicBezTo>
                  <a:cubicBezTo>
                    <a:pt x="650409" y="395974"/>
                    <a:pt x="675503" y="411893"/>
                    <a:pt x="700216" y="428368"/>
                  </a:cubicBezTo>
                  <a:lnTo>
                    <a:pt x="724930" y="444843"/>
                  </a:lnTo>
                  <a:cubicBezTo>
                    <a:pt x="733168" y="450335"/>
                    <a:pt x="740250" y="458188"/>
                    <a:pt x="749643" y="461319"/>
                  </a:cubicBezTo>
                  <a:lnTo>
                    <a:pt x="774357" y="469557"/>
                  </a:lnTo>
                  <a:cubicBezTo>
                    <a:pt x="823140" y="506144"/>
                    <a:pt x="795898" y="486664"/>
                    <a:pt x="856735" y="527222"/>
                  </a:cubicBezTo>
                  <a:cubicBezTo>
                    <a:pt x="864973" y="532714"/>
                    <a:pt x="872594" y="539269"/>
                    <a:pt x="881449" y="543697"/>
                  </a:cubicBezTo>
                  <a:cubicBezTo>
                    <a:pt x="892433" y="549189"/>
                    <a:pt x="903738" y="554080"/>
                    <a:pt x="914400" y="560173"/>
                  </a:cubicBezTo>
                  <a:cubicBezTo>
                    <a:pt x="922996" y="565085"/>
                    <a:pt x="930258" y="572221"/>
                    <a:pt x="939113" y="576649"/>
                  </a:cubicBezTo>
                  <a:cubicBezTo>
                    <a:pt x="946880" y="580532"/>
                    <a:pt x="956060" y="581004"/>
                    <a:pt x="963827" y="584887"/>
                  </a:cubicBezTo>
                  <a:cubicBezTo>
                    <a:pt x="972682" y="589315"/>
                    <a:pt x="979271" y="597886"/>
                    <a:pt x="988541" y="601362"/>
                  </a:cubicBezTo>
                  <a:cubicBezTo>
                    <a:pt x="1001651" y="606278"/>
                    <a:pt x="1016146" y="606204"/>
                    <a:pt x="1029730" y="609600"/>
                  </a:cubicBezTo>
                  <a:cubicBezTo>
                    <a:pt x="1065086" y="618439"/>
                    <a:pt x="1048102" y="618597"/>
                    <a:pt x="1087395" y="634314"/>
                  </a:cubicBezTo>
                  <a:cubicBezTo>
                    <a:pt x="1103520" y="640764"/>
                    <a:pt x="1136822" y="650789"/>
                    <a:pt x="1136822" y="650789"/>
                  </a:cubicBezTo>
                  <a:cubicBezTo>
                    <a:pt x="1145060" y="648043"/>
                    <a:pt x="1161535" y="651235"/>
                    <a:pt x="1161535" y="642552"/>
                  </a:cubicBezTo>
                  <a:cubicBezTo>
                    <a:pt x="1161535" y="631905"/>
                    <a:pt x="1118202" y="619869"/>
                    <a:pt x="1112108" y="617838"/>
                  </a:cubicBezTo>
                  <a:cubicBezTo>
                    <a:pt x="1081902" y="572531"/>
                    <a:pt x="1112108" y="610974"/>
                    <a:pt x="1070919" y="576649"/>
                  </a:cubicBezTo>
                  <a:cubicBezTo>
                    <a:pt x="1042488" y="552956"/>
                    <a:pt x="1038419" y="532865"/>
                    <a:pt x="996778" y="518984"/>
                  </a:cubicBezTo>
                  <a:cubicBezTo>
                    <a:pt x="951466" y="503879"/>
                    <a:pt x="992068" y="519822"/>
                    <a:pt x="947351" y="494270"/>
                  </a:cubicBezTo>
                  <a:cubicBezTo>
                    <a:pt x="936689" y="488177"/>
                    <a:pt x="925062" y="483888"/>
                    <a:pt x="914400" y="477795"/>
                  </a:cubicBezTo>
                  <a:cubicBezTo>
                    <a:pt x="859570" y="446464"/>
                    <a:pt x="926557" y="473609"/>
                    <a:pt x="840259" y="444843"/>
                  </a:cubicBezTo>
                  <a:lnTo>
                    <a:pt x="815546" y="436606"/>
                  </a:lnTo>
                  <a:cubicBezTo>
                    <a:pt x="799070" y="425622"/>
                    <a:pt x="785536" y="407537"/>
                    <a:pt x="766119" y="403654"/>
                  </a:cubicBezTo>
                  <a:cubicBezTo>
                    <a:pt x="716415" y="393713"/>
                    <a:pt x="738213" y="399843"/>
                    <a:pt x="700216" y="387179"/>
                  </a:cubicBezTo>
                  <a:cubicBezTo>
                    <a:pt x="661053" y="361069"/>
                    <a:pt x="684895" y="373834"/>
                    <a:pt x="626076" y="354227"/>
                  </a:cubicBezTo>
                  <a:cubicBezTo>
                    <a:pt x="617838" y="351481"/>
                    <a:pt x="608587" y="350806"/>
                    <a:pt x="601362" y="345989"/>
                  </a:cubicBezTo>
                  <a:cubicBezTo>
                    <a:pt x="544710" y="308221"/>
                    <a:pt x="570720" y="319300"/>
                    <a:pt x="527222" y="304800"/>
                  </a:cubicBezTo>
                  <a:cubicBezTo>
                    <a:pt x="518984" y="296562"/>
                    <a:pt x="512201" y="286549"/>
                    <a:pt x="502508" y="280087"/>
                  </a:cubicBezTo>
                  <a:cubicBezTo>
                    <a:pt x="495283" y="275270"/>
                    <a:pt x="484575" y="277273"/>
                    <a:pt x="477795" y="271849"/>
                  </a:cubicBezTo>
                  <a:cubicBezTo>
                    <a:pt x="470064" y="265664"/>
                    <a:pt x="467897" y="254535"/>
                    <a:pt x="461319" y="247135"/>
                  </a:cubicBezTo>
                  <a:cubicBezTo>
                    <a:pt x="420279" y="200965"/>
                    <a:pt x="424740" y="206273"/>
                    <a:pt x="387178" y="181233"/>
                  </a:cubicBezTo>
                  <a:cubicBezTo>
                    <a:pt x="340501" y="111213"/>
                    <a:pt x="417378" y="219670"/>
                    <a:pt x="321276" y="123568"/>
                  </a:cubicBezTo>
                  <a:cubicBezTo>
                    <a:pt x="313038" y="115330"/>
                    <a:pt x="306677" y="104634"/>
                    <a:pt x="296562" y="98854"/>
                  </a:cubicBezTo>
                  <a:cubicBezTo>
                    <a:pt x="286732" y="93237"/>
                    <a:pt x="274497" y="93726"/>
                    <a:pt x="263611" y="90616"/>
                  </a:cubicBezTo>
                  <a:cubicBezTo>
                    <a:pt x="255262" y="88231"/>
                    <a:pt x="247135" y="85125"/>
                    <a:pt x="238897" y="82379"/>
                  </a:cubicBezTo>
                  <a:cubicBezTo>
                    <a:pt x="191404" y="50716"/>
                    <a:pt x="237219" y="78129"/>
                    <a:pt x="189470" y="57665"/>
                  </a:cubicBezTo>
                  <a:cubicBezTo>
                    <a:pt x="129163" y="31819"/>
                    <a:pt x="184318" y="48138"/>
                    <a:pt x="123568" y="32952"/>
                  </a:cubicBezTo>
                  <a:cubicBezTo>
                    <a:pt x="101171" y="18020"/>
                    <a:pt x="78836" y="0"/>
                    <a:pt x="49427" y="0"/>
                  </a:cubicBezTo>
                  <a:lnTo>
                    <a:pt x="0"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20952065">
              <a:off x="901131" y="3834885"/>
              <a:ext cx="1707378" cy="833136"/>
            </a:xfrm>
            <a:custGeom>
              <a:avLst/>
              <a:gdLst>
                <a:gd name="connsiteX0" fmla="*/ 0 w 1707378"/>
                <a:gd name="connsiteY0" fmla="*/ 9353 h 833136"/>
                <a:gd name="connsiteX1" fmla="*/ 0 w 1707378"/>
                <a:gd name="connsiteY1" fmla="*/ 9353 h 833136"/>
                <a:gd name="connsiteX2" fmla="*/ 41189 w 1707378"/>
                <a:gd name="connsiteY2" fmla="*/ 67017 h 833136"/>
                <a:gd name="connsiteX3" fmla="*/ 238897 w 1707378"/>
                <a:gd name="connsiteY3" fmla="*/ 91731 h 833136"/>
                <a:gd name="connsiteX4" fmla="*/ 271849 w 1707378"/>
                <a:gd name="connsiteY4" fmla="*/ 141158 h 833136"/>
                <a:gd name="connsiteX5" fmla="*/ 321276 w 1707378"/>
                <a:gd name="connsiteY5" fmla="*/ 190585 h 833136"/>
                <a:gd name="connsiteX6" fmla="*/ 395416 w 1707378"/>
                <a:gd name="connsiteY6" fmla="*/ 272963 h 833136"/>
                <a:gd name="connsiteX7" fmla="*/ 420130 w 1707378"/>
                <a:gd name="connsiteY7" fmla="*/ 297677 h 833136"/>
                <a:gd name="connsiteX8" fmla="*/ 436606 w 1707378"/>
                <a:gd name="connsiteY8" fmla="*/ 322390 h 833136"/>
                <a:gd name="connsiteX9" fmla="*/ 461319 w 1707378"/>
                <a:gd name="connsiteY9" fmla="*/ 338866 h 833136"/>
                <a:gd name="connsiteX10" fmla="*/ 477795 w 1707378"/>
                <a:gd name="connsiteY10" fmla="*/ 363580 h 833136"/>
                <a:gd name="connsiteX11" fmla="*/ 527222 w 1707378"/>
                <a:gd name="connsiteY11" fmla="*/ 396531 h 833136"/>
                <a:gd name="connsiteX12" fmla="*/ 576649 w 1707378"/>
                <a:gd name="connsiteY12" fmla="*/ 421245 h 833136"/>
                <a:gd name="connsiteX13" fmla="*/ 642552 w 1707378"/>
                <a:gd name="connsiteY13" fmla="*/ 462434 h 833136"/>
                <a:gd name="connsiteX14" fmla="*/ 716692 w 1707378"/>
                <a:gd name="connsiteY14" fmla="*/ 503623 h 833136"/>
                <a:gd name="connsiteX15" fmla="*/ 741406 w 1707378"/>
                <a:gd name="connsiteY15" fmla="*/ 528336 h 833136"/>
                <a:gd name="connsiteX16" fmla="*/ 790833 w 1707378"/>
                <a:gd name="connsiteY16" fmla="*/ 544812 h 833136"/>
                <a:gd name="connsiteX17" fmla="*/ 840260 w 1707378"/>
                <a:gd name="connsiteY17" fmla="*/ 577763 h 833136"/>
                <a:gd name="connsiteX18" fmla="*/ 939114 w 1707378"/>
                <a:gd name="connsiteY18" fmla="*/ 610715 h 833136"/>
                <a:gd name="connsiteX19" fmla="*/ 963827 w 1707378"/>
                <a:gd name="connsiteY19" fmla="*/ 618953 h 833136"/>
                <a:gd name="connsiteX20" fmla="*/ 988541 w 1707378"/>
                <a:gd name="connsiteY20" fmla="*/ 635428 h 833136"/>
                <a:gd name="connsiteX21" fmla="*/ 1037968 w 1707378"/>
                <a:gd name="connsiteY21" fmla="*/ 651904 h 833136"/>
                <a:gd name="connsiteX22" fmla="*/ 1062681 w 1707378"/>
                <a:gd name="connsiteY22" fmla="*/ 668380 h 833136"/>
                <a:gd name="connsiteX23" fmla="*/ 1128584 w 1707378"/>
                <a:gd name="connsiteY23" fmla="*/ 684855 h 833136"/>
                <a:gd name="connsiteX24" fmla="*/ 1153297 w 1707378"/>
                <a:gd name="connsiteY24" fmla="*/ 693093 h 833136"/>
                <a:gd name="connsiteX25" fmla="*/ 1194487 w 1707378"/>
                <a:gd name="connsiteY25" fmla="*/ 701331 h 833136"/>
                <a:gd name="connsiteX26" fmla="*/ 1243914 w 1707378"/>
                <a:gd name="connsiteY26" fmla="*/ 717807 h 833136"/>
                <a:gd name="connsiteX27" fmla="*/ 1268627 w 1707378"/>
                <a:gd name="connsiteY27" fmla="*/ 734282 h 833136"/>
                <a:gd name="connsiteX28" fmla="*/ 1309816 w 1707378"/>
                <a:gd name="connsiteY28" fmla="*/ 742520 h 833136"/>
                <a:gd name="connsiteX29" fmla="*/ 1342768 w 1707378"/>
                <a:gd name="connsiteY29" fmla="*/ 758996 h 833136"/>
                <a:gd name="connsiteX30" fmla="*/ 1375719 w 1707378"/>
                <a:gd name="connsiteY30" fmla="*/ 767234 h 833136"/>
                <a:gd name="connsiteX31" fmla="*/ 1433384 w 1707378"/>
                <a:gd name="connsiteY31" fmla="*/ 783709 h 833136"/>
                <a:gd name="connsiteX32" fmla="*/ 1499287 w 1707378"/>
                <a:gd name="connsiteY32" fmla="*/ 800185 h 833136"/>
                <a:gd name="connsiteX33" fmla="*/ 1524000 w 1707378"/>
                <a:gd name="connsiteY33" fmla="*/ 816661 h 833136"/>
                <a:gd name="connsiteX34" fmla="*/ 1573427 w 1707378"/>
                <a:gd name="connsiteY34" fmla="*/ 833136 h 833136"/>
                <a:gd name="connsiteX35" fmla="*/ 1705233 w 1707378"/>
                <a:gd name="connsiteY35" fmla="*/ 824899 h 833136"/>
                <a:gd name="connsiteX36" fmla="*/ 1680519 w 1707378"/>
                <a:gd name="connsiteY36" fmla="*/ 808423 h 833136"/>
                <a:gd name="connsiteX37" fmla="*/ 1622854 w 1707378"/>
                <a:gd name="connsiteY37" fmla="*/ 791947 h 833136"/>
                <a:gd name="connsiteX38" fmla="*/ 1573427 w 1707378"/>
                <a:gd name="connsiteY38" fmla="*/ 758996 h 833136"/>
                <a:gd name="connsiteX39" fmla="*/ 1524000 w 1707378"/>
                <a:gd name="connsiteY39" fmla="*/ 742520 h 833136"/>
                <a:gd name="connsiteX40" fmla="*/ 1499287 w 1707378"/>
                <a:gd name="connsiteY40" fmla="*/ 734282 h 833136"/>
                <a:gd name="connsiteX41" fmla="*/ 1474573 w 1707378"/>
                <a:gd name="connsiteY41" fmla="*/ 717807 h 833136"/>
                <a:gd name="connsiteX42" fmla="*/ 1449860 w 1707378"/>
                <a:gd name="connsiteY42" fmla="*/ 709569 h 833136"/>
                <a:gd name="connsiteX43" fmla="*/ 1375719 w 1707378"/>
                <a:gd name="connsiteY43" fmla="*/ 668380 h 833136"/>
                <a:gd name="connsiteX44" fmla="*/ 1318054 w 1707378"/>
                <a:gd name="connsiteY44" fmla="*/ 643666 h 833136"/>
                <a:gd name="connsiteX45" fmla="*/ 1268627 w 1707378"/>
                <a:gd name="connsiteY45" fmla="*/ 610715 h 833136"/>
                <a:gd name="connsiteX46" fmla="*/ 1202725 w 1707378"/>
                <a:gd name="connsiteY46" fmla="*/ 586001 h 833136"/>
                <a:gd name="connsiteX47" fmla="*/ 1153297 w 1707378"/>
                <a:gd name="connsiteY47" fmla="*/ 561288 h 833136"/>
                <a:gd name="connsiteX48" fmla="*/ 1128584 w 1707378"/>
                <a:gd name="connsiteY48" fmla="*/ 536574 h 833136"/>
                <a:gd name="connsiteX49" fmla="*/ 1079157 w 1707378"/>
                <a:gd name="connsiteY49" fmla="*/ 520099 h 833136"/>
                <a:gd name="connsiteX50" fmla="*/ 996779 w 1707378"/>
                <a:gd name="connsiteY50" fmla="*/ 478909 h 833136"/>
                <a:gd name="connsiteX51" fmla="*/ 963827 w 1707378"/>
                <a:gd name="connsiteY51" fmla="*/ 462434 h 833136"/>
                <a:gd name="connsiteX52" fmla="*/ 939114 w 1707378"/>
                <a:gd name="connsiteY52" fmla="*/ 445958 h 833136"/>
                <a:gd name="connsiteX53" fmla="*/ 881449 w 1707378"/>
                <a:gd name="connsiteY53" fmla="*/ 429482 h 833136"/>
                <a:gd name="connsiteX54" fmla="*/ 832022 w 1707378"/>
                <a:gd name="connsiteY54" fmla="*/ 396531 h 833136"/>
                <a:gd name="connsiteX55" fmla="*/ 782595 w 1707378"/>
                <a:gd name="connsiteY55" fmla="*/ 380055 h 833136"/>
                <a:gd name="connsiteX56" fmla="*/ 741406 w 1707378"/>
                <a:gd name="connsiteY56" fmla="*/ 347104 h 833136"/>
                <a:gd name="connsiteX57" fmla="*/ 716692 w 1707378"/>
                <a:gd name="connsiteY57" fmla="*/ 322390 h 833136"/>
                <a:gd name="connsiteX58" fmla="*/ 667265 w 1707378"/>
                <a:gd name="connsiteY58" fmla="*/ 297677 h 833136"/>
                <a:gd name="connsiteX59" fmla="*/ 617838 w 1707378"/>
                <a:gd name="connsiteY59" fmla="*/ 256488 h 833136"/>
                <a:gd name="connsiteX60" fmla="*/ 535460 w 1707378"/>
                <a:gd name="connsiteY60" fmla="*/ 215299 h 833136"/>
                <a:gd name="connsiteX61" fmla="*/ 486033 w 1707378"/>
                <a:gd name="connsiteY61" fmla="*/ 174109 h 833136"/>
                <a:gd name="connsiteX62" fmla="*/ 461319 w 1707378"/>
                <a:gd name="connsiteY62" fmla="*/ 165872 h 833136"/>
                <a:gd name="connsiteX63" fmla="*/ 362465 w 1707378"/>
                <a:gd name="connsiteY63" fmla="*/ 99969 h 833136"/>
                <a:gd name="connsiteX64" fmla="*/ 337752 w 1707378"/>
                <a:gd name="connsiteY64" fmla="*/ 83493 h 833136"/>
                <a:gd name="connsiteX65" fmla="*/ 313038 w 1707378"/>
                <a:gd name="connsiteY65" fmla="*/ 75255 h 833136"/>
                <a:gd name="connsiteX66" fmla="*/ 288325 w 1707378"/>
                <a:gd name="connsiteY66" fmla="*/ 58780 h 833136"/>
                <a:gd name="connsiteX67" fmla="*/ 263611 w 1707378"/>
                <a:gd name="connsiteY67" fmla="*/ 50542 h 833136"/>
                <a:gd name="connsiteX68" fmla="*/ 238897 w 1707378"/>
                <a:gd name="connsiteY68" fmla="*/ 34066 h 833136"/>
                <a:gd name="connsiteX69" fmla="*/ 148281 w 1707378"/>
                <a:gd name="connsiteY69" fmla="*/ 25828 h 833136"/>
                <a:gd name="connsiteX70" fmla="*/ 123568 w 1707378"/>
                <a:gd name="connsiteY70" fmla="*/ 17590 h 833136"/>
                <a:gd name="connsiteX71" fmla="*/ 82379 w 1707378"/>
                <a:gd name="connsiteY71" fmla="*/ 9353 h 833136"/>
                <a:gd name="connsiteX72" fmla="*/ 0 w 1707378"/>
                <a:gd name="connsiteY72" fmla="*/ 9353 h 8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707378" h="833136">
                  <a:moveTo>
                    <a:pt x="0" y="9353"/>
                  </a:moveTo>
                  <a:lnTo>
                    <a:pt x="0" y="9353"/>
                  </a:lnTo>
                  <a:cubicBezTo>
                    <a:pt x="13730" y="28574"/>
                    <a:pt x="18612" y="60070"/>
                    <a:pt x="41189" y="67017"/>
                  </a:cubicBezTo>
                  <a:cubicBezTo>
                    <a:pt x="356558" y="164052"/>
                    <a:pt x="143429" y="28083"/>
                    <a:pt x="238897" y="91731"/>
                  </a:cubicBezTo>
                  <a:cubicBezTo>
                    <a:pt x="249881" y="108207"/>
                    <a:pt x="257847" y="127156"/>
                    <a:pt x="271849" y="141158"/>
                  </a:cubicBezTo>
                  <a:cubicBezTo>
                    <a:pt x="288325" y="157634"/>
                    <a:pt x="307296" y="171945"/>
                    <a:pt x="321276" y="190585"/>
                  </a:cubicBezTo>
                  <a:cubicBezTo>
                    <a:pt x="359969" y="242176"/>
                    <a:pt x="336281" y="213828"/>
                    <a:pt x="395416" y="272963"/>
                  </a:cubicBezTo>
                  <a:cubicBezTo>
                    <a:pt x="403654" y="281201"/>
                    <a:pt x="413667" y="287983"/>
                    <a:pt x="420130" y="297677"/>
                  </a:cubicBezTo>
                  <a:cubicBezTo>
                    <a:pt x="425622" y="305915"/>
                    <a:pt x="429605" y="315389"/>
                    <a:pt x="436606" y="322390"/>
                  </a:cubicBezTo>
                  <a:cubicBezTo>
                    <a:pt x="443607" y="329391"/>
                    <a:pt x="453081" y="333374"/>
                    <a:pt x="461319" y="338866"/>
                  </a:cubicBezTo>
                  <a:cubicBezTo>
                    <a:pt x="466811" y="347104"/>
                    <a:pt x="470344" y="357060"/>
                    <a:pt x="477795" y="363580"/>
                  </a:cubicBezTo>
                  <a:cubicBezTo>
                    <a:pt x="492697" y="376619"/>
                    <a:pt x="510746" y="385547"/>
                    <a:pt x="527222" y="396531"/>
                  </a:cubicBezTo>
                  <a:cubicBezTo>
                    <a:pt x="559162" y="417825"/>
                    <a:pt x="542541" y="409876"/>
                    <a:pt x="576649" y="421245"/>
                  </a:cubicBezTo>
                  <a:cubicBezTo>
                    <a:pt x="616172" y="480527"/>
                    <a:pt x="560204" y="407536"/>
                    <a:pt x="642552" y="462434"/>
                  </a:cubicBezTo>
                  <a:cubicBezTo>
                    <a:pt x="699204" y="500202"/>
                    <a:pt x="673194" y="489123"/>
                    <a:pt x="716692" y="503623"/>
                  </a:cubicBezTo>
                  <a:cubicBezTo>
                    <a:pt x="724930" y="511861"/>
                    <a:pt x="731222" y="522678"/>
                    <a:pt x="741406" y="528336"/>
                  </a:cubicBezTo>
                  <a:cubicBezTo>
                    <a:pt x="756587" y="536770"/>
                    <a:pt x="790833" y="544812"/>
                    <a:pt x="790833" y="544812"/>
                  </a:cubicBezTo>
                  <a:cubicBezTo>
                    <a:pt x="807309" y="555796"/>
                    <a:pt x="821475" y="571501"/>
                    <a:pt x="840260" y="577763"/>
                  </a:cubicBezTo>
                  <a:lnTo>
                    <a:pt x="939114" y="610715"/>
                  </a:lnTo>
                  <a:cubicBezTo>
                    <a:pt x="947352" y="613461"/>
                    <a:pt x="956602" y="614137"/>
                    <a:pt x="963827" y="618953"/>
                  </a:cubicBezTo>
                  <a:cubicBezTo>
                    <a:pt x="972065" y="624445"/>
                    <a:pt x="979494" y="631407"/>
                    <a:pt x="988541" y="635428"/>
                  </a:cubicBezTo>
                  <a:cubicBezTo>
                    <a:pt x="1004411" y="642481"/>
                    <a:pt x="1037968" y="651904"/>
                    <a:pt x="1037968" y="651904"/>
                  </a:cubicBezTo>
                  <a:cubicBezTo>
                    <a:pt x="1046206" y="657396"/>
                    <a:pt x="1053377" y="664997"/>
                    <a:pt x="1062681" y="668380"/>
                  </a:cubicBezTo>
                  <a:cubicBezTo>
                    <a:pt x="1083961" y="676118"/>
                    <a:pt x="1107102" y="677694"/>
                    <a:pt x="1128584" y="684855"/>
                  </a:cubicBezTo>
                  <a:cubicBezTo>
                    <a:pt x="1136822" y="687601"/>
                    <a:pt x="1144873" y="690987"/>
                    <a:pt x="1153297" y="693093"/>
                  </a:cubicBezTo>
                  <a:cubicBezTo>
                    <a:pt x="1166881" y="696489"/>
                    <a:pt x="1180978" y="697647"/>
                    <a:pt x="1194487" y="701331"/>
                  </a:cubicBezTo>
                  <a:cubicBezTo>
                    <a:pt x="1211242" y="705901"/>
                    <a:pt x="1229464" y="708174"/>
                    <a:pt x="1243914" y="717807"/>
                  </a:cubicBezTo>
                  <a:cubicBezTo>
                    <a:pt x="1252152" y="723299"/>
                    <a:pt x="1259357" y="730806"/>
                    <a:pt x="1268627" y="734282"/>
                  </a:cubicBezTo>
                  <a:cubicBezTo>
                    <a:pt x="1281737" y="739198"/>
                    <a:pt x="1296086" y="739774"/>
                    <a:pt x="1309816" y="742520"/>
                  </a:cubicBezTo>
                  <a:cubicBezTo>
                    <a:pt x="1320800" y="748012"/>
                    <a:pt x="1331269" y="754684"/>
                    <a:pt x="1342768" y="758996"/>
                  </a:cubicBezTo>
                  <a:cubicBezTo>
                    <a:pt x="1353369" y="762971"/>
                    <a:pt x="1364833" y="764124"/>
                    <a:pt x="1375719" y="767234"/>
                  </a:cubicBezTo>
                  <a:cubicBezTo>
                    <a:pt x="1423883" y="780995"/>
                    <a:pt x="1375438" y="770833"/>
                    <a:pt x="1433384" y="783709"/>
                  </a:cubicBezTo>
                  <a:cubicBezTo>
                    <a:pt x="1493023" y="796962"/>
                    <a:pt x="1455129" y="785466"/>
                    <a:pt x="1499287" y="800185"/>
                  </a:cubicBezTo>
                  <a:cubicBezTo>
                    <a:pt x="1507525" y="805677"/>
                    <a:pt x="1514953" y="812640"/>
                    <a:pt x="1524000" y="816661"/>
                  </a:cubicBezTo>
                  <a:cubicBezTo>
                    <a:pt x="1539870" y="823714"/>
                    <a:pt x="1573427" y="833136"/>
                    <a:pt x="1573427" y="833136"/>
                  </a:cubicBezTo>
                  <a:cubicBezTo>
                    <a:pt x="1617362" y="830390"/>
                    <a:pt x="1662339" y="834797"/>
                    <a:pt x="1705233" y="824899"/>
                  </a:cubicBezTo>
                  <a:cubicBezTo>
                    <a:pt x="1714880" y="822673"/>
                    <a:pt x="1689375" y="812851"/>
                    <a:pt x="1680519" y="808423"/>
                  </a:cubicBezTo>
                  <a:cubicBezTo>
                    <a:pt x="1668700" y="802513"/>
                    <a:pt x="1633413" y="794587"/>
                    <a:pt x="1622854" y="791947"/>
                  </a:cubicBezTo>
                  <a:cubicBezTo>
                    <a:pt x="1606378" y="780963"/>
                    <a:pt x="1592212" y="765258"/>
                    <a:pt x="1573427" y="758996"/>
                  </a:cubicBezTo>
                  <a:lnTo>
                    <a:pt x="1524000" y="742520"/>
                  </a:lnTo>
                  <a:cubicBezTo>
                    <a:pt x="1515762" y="739774"/>
                    <a:pt x="1506512" y="739098"/>
                    <a:pt x="1499287" y="734282"/>
                  </a:cubicBezTo>
                  <a:cubicBezTo>
                    <a:pt x="1491049" y="728790"/>
                    <a:pt x="1483428" y="722235"/>
                    <a:pt x="1474573" y="717807"/>
                  </a:cubicBezTo>
                  <a:cubicBezTo>
                    <a:pt x="1466806" y="713924"/>
                    <a:pt x="1457451" y="713786"/>
                    <a:pt x="1449860" y="709569"/>
                  </a:cubicBezTo>
                  <a:cubicBezTo>
                    <a:pt x="1364889" y="662362"/>
                    <a:pt x="1431637" y="687017"/>
                    <a:pt x="1375719" y="668380"/>
                  </a:cubicBezTo>
                  <a:cubicBezTo>
                    <a:pt x="1285777" y="608416"/>
                    <a:pt x="1424432" y="696854"/>
                    <a:pt x="1318054" y="643666"/>
                  </a:cubicBezTo>
                  <a:cubicBezTo>
                    <a:pt x="1300343" y="634811"/>
                    <a:pt x="1287412" y="616977"/>
                    <a:pt x="1268627" y="610715"/>
                  </a:cubicBezTo>
                  <a:cubicBezTo>
                    <a:pt x="1247237" y="603585"/>
                    <a:pt x="1222427" y="595852"/>
                    <a:pt x="1202725" y="586001"/>
                  </a:cubicBezTo>
                  <a:cubicBezTo>
                    <a:pt x="1138851" y="554065"/>
                    <a:pt x="1215413" y="581993"/>
                    <a:pt x="1153297" y="561288"/>
                  </a:cubicBezTo>
                  <a:cubicBezTo>
                    <a:pt x="1145059" y="553050"/>
                    <a:pt x="1138768" y="542232"/>
                    <a:pt x="1128584" y="536574"/>
                  </a:cubicBezTo>
                  <a:cubicBezTo>
                    <a:pt x="1113403" y="528140"/>
                    <a:pt x="1079157" y="520099"/>
                    <a:pt x="1079157" y="520099"/>
                  </a:cubicBezTo>
                  <a:cubicBezTo>
                    <a:pt x="999412" y="460288"/>
                    <a:pt x="1100848" y="530940"/>
                    <a:pt x="996779" y="478909"/>
                  </a:cubicBezTo>
                  <a:cubicBezTo>
                    <a:pt x="985795" y="473417"/>
                    <a:pt x="974489" y="468527"/>
                    <a:pt x="963827" y="462434"/>
                  </a:cubicBezTo>
                  <a:cubicBezTo>
                    <a:pt x="955231" y="457522"/>
                    <a:pt x="948214" y="449858"/>
                    <a:pt x="939114" y="445958"/>
                  </a:cubicBezTo>
                  <a:cubicBezTo>
                    <a:pt x="920446" y="437957"/>
                    <a:pt x="899487" y="439503"/>
                    <a:pt x="881449" y="429482"/>
                  </a:cubicBezTo>
                  <a:cubicBezTo>
                    <a:pt x="864140" y="419866"/>
                    <a:pt x="850807" y="402793"/>
                    <a:pt x="832022" y="396531"/>
                  </a:cubicBezTo>
                  <a:lnTo>
                    <a:pt x="782595" y="380055"/>
                  </a:lnTo>
                  <a:cubicBezTo>
                    <a:pt x="745746" y="324784"/>
                    <a:pt x="789155" y="378937"/>
                    <a:pt x="741406" y="347104"/>
                  </a:cubicBezTo>
                  <a:cubicBezTo>
                    <a:pt x="731712" y="340641"/>
                    <a:pt x="725642" y="329848"/>
                    <a:pt x="716692" y="322390"/>
                  </a:cubicBezTo>
                  <a:cubicBezTo>
                    <a:pt x="695401" y="304647"/>
                    <a:pt x="692033" y="305933"/>
                    <a:pt x="667265" y="297677"/>
                  </a:cubicBezTo>
                  <a:cubicBezTo>
                    <a:pt x="640231" y="257127"/>
                    <a:pt x="664291" y="284360"/>
                    <a:pt x="617838" y="256488"/>
                  </a:cubicBezTo>
                  <a:cubicBezTo>
                    <a:pt x="547781" y="214454"/>
                    <a:pt x="594031" y="229940"/>
                    <a:pt x="535460" y="215299"/>
                  </a:cubicBezTo>
                  <a:cubicBezTo>
                    <a:pt x="517244" y="197083"/>
                    <a:pt x="508968" y="185576"/>
                    <a:pt x="486033" y="174109"/>
                  </a:cubicBezTo>
                  <a:cubicBezTo>
                    <a:pt x="478266" y="170226"/>
                    <a:pt x="469557" y="168618"/>
                    <a:pt x="461319" y="165872"/>
                  </a:cubicBezTo>
                  <a:lnTo>
                    <a:pt x="362465" y="99969"/>
                  </a:lnTo>
                  <a:cubicBezTo>
                    <a:pt x="354227" y="94477"/>
                    <a:pt x="347145" y="86624"/>
                    <a:pt x="337752" y="83493"/>
                  </a:cubicBezTo>
                  <a:cubicBezTo>
                    <a:pt x="329514" y="80747"/>
                    <a:pt x="320805" y="79138"/>
                    <a:pt x="313038" y="75255"/>
                  </a:cubicBezTo>
                  <a:cubicBezTo>
                    <a:pt x="304183" y="70827"/>
                    <a:pt x="297180" y="63208"/>
                    <a:pt x="288325" y="58780"/>
                  </a:cubicBezTo>
                  <a:cubicBezTo>
                    <a:pt x="280558" y="54897"/>
                    <a:pt x="271378" y="54425"/>
                    <a:pt x="263611" y="50542"/>
                  </a:cubicBezTo>
                  <a:cubicBezTo>
                    <a:pt x="254755" y="46114"/>
                    <a:pt x="248578" y="36141"/>
                    <a:pt x="238897" y="34066"/>
                  </a:cubicBezTo>
                  <a:cubicBezTo>
                    <a:pt x="209240" y="27711"/>
                    <a:pt x="178486" y="28574"/>
                    <a:pt x="148281" y="25828"/>
                  </a:cubicBezTo>
                  <a:cubicBezTo>
                    <a:pt x="140043" y="23082"/>
                    <a:pt x="131992" y="19696"/>
                    <a:pt x="123568" y="17590"/>
                  </a:cubicBezTo>
                  <a:cubicBezTo>
                    <a:pt x="109985" y="14194"/>
                    <a:pt x="95489" y="14269"/>
                    <a:pt x="82379" y="9353"/>
                  </a:cubicBezTo>
                  <a:cubicBezTo>
                    <a:pt x="26256" y="-11692"/>
                    <a:pt x="13730" y="9353"/>
                    <a:pt x="0" y="9353"/>
                  </a:cubicBez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215773" y="4397246"/>
              <a:ext cx="787006" cy="393789"/>
            </a:xfrm>
            <a:custGeom>
              <a:avLst/>
              <a:gdLst>
                <a:gd name="connsiteX0" fmla="*/ 0 w 787006"/>
                <a:gd name="connsiteY0" fmla="*/ 98854 h 393789"/>
                <a:gd name="connsiteX1" fmla="*/ 0 w 787006"/>
                <a:gd name="connsiteY1" fmla="*/ 98854 h 393789"/>
                <a:gd name="connsiteX2" fmla="*/ 24713 w 787006"/>
                <a:gd name="connsiteY2" fmla="*/ 172995 h 393789"/>
                <a:gd name="connsiteX3" fmla="*/ 49427 w 787006"/>
                <a:gd name="connsiteY3" fmla="*/ 189470 h 393789"/>
                <a:gd name="connsiteX4" fmla="*/ 57665 w 787006"/>
                <a:gd name="connsiteY4" fmla="*/ 214184 h 393789"/>
                <a:gd name="connsiteX5" fmla="*/ 82378 w 787006"/>
                <a:gd name="connsiteY5" fmla="*/ 238897 h 393789"/>
                <a:gd name="connsiteX6" fmla="*/ 115330 w 787006"/>
                <a:gd name="connsiteY6" fmla="*/ 288324 h 393789"/>
                <a:gd name="connsiteX7" fmla="*/ 131805 w 787006"/>
                <a:gd name="connsiteY7" fmla="*/ 313038 h 393789"/>
                <a:gd name="connsiteX8" fmla="*/ 164757 w 787006"/>
                <a:gd name="connsiteY8" fmla="*/ 321276 h 393789"/>
                <a:gd name="connsiteX9" fmla="*/ 782595 w 787006"/>
                <a:gd name="connsiteY9" fmla="*/ 329514 h 393789"/>
                <a:gd name="connsiteX10" fmla="*/ 749643 w 787006"/>
                <a:gd name="connsiteY10" fmla="*/ 280087 h 393789"/>
                <a:gd name="connsiteX11" fmla="*/ 724930 w 787006"/>
                <a:gd name="connsiteY11" fmla="*/ 230659 h 393789"/>
                <a:gd name="connsiteX12" fmla="*/ 716692 w 787006"/>
                <a:gd name="connsiteY12" fmla="*/ 205946 h 393789"/>
                <a:gd name="connsiteX13" fmla="*/ 700216 w 787006"/>
                <a:gd name="connsiteY13" fmla="*/ 181232 h 393789"/>
                <a:gd name="connsiteX14" fmla="*/ 691978 w 787006"/>
                <a:gd name="connsiteY14" fmla="*/ 156519 h 393789"/>
                <a:gd name="connsiteX15" fmla="*/ 683741 w 787006"/>
                <a:gd name="connsiteY15" fmla="*/ 123568 h 393789"/>
                <a:gd name="connsiteX16" fmla="*/ 667265 w 787006"/>
                <a:gd name="connsiteY16" fmla="*/ 57665 h 393789"/>
                <a:gd name="connsiteX17" fmla="*/ 650789 w 787006"/>
                <a:gd name="connsiteY17" fmla="*/ 32951 h 393789"/>
                <a:gd name="connsiteX18" fmla="*/ 626076 w 787006"/>
                <a:gd name="connsiteY18" fmla="*/ 8238 h 393789"/>
                <a:gd name="connsiteX19" fmla="*/ 601362 w 787006"/>
                <a:gd name="connsiteY19" fmla="*/ 0 h 393789"/>
                <a:gd name="connsiteX20" fmla="*/ 370703 w 787006"/>
                <a:gd name="connsiteY20" fmla="*/ 8238 h 393789"/>
                <a:gd name="connsiteX21" fmla="*/ 329513 w 787006"/>
                <a:gd name="connsiteY21" fmla="*/ 16476 h 393789"/>
                <a:gd name="connsiteX22" fmla="*/ 255373 w 787006"/>
                <a:gd name="connsiteY22" fmla="*/ 49427 h 393789"/>
                <a:gd name="connsiteX23" fmla="*/ 123568 w 787006"/>
                <a:gd name="connsiteY23" fmla="*/ 65903 h 393789"/>
                <a:gd name="connsiteX24" fmla="*/ 74141 w 787006"/>
                <a:gd name="connsiteY24" fmla="*/ 82378 h 393789"/>
                <a:gd name="connsiteX25" fmla="*/ 0 w 787006"/>
                <a:gd name="connsiteY25" fmla="*/ 98854 h 3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7006" h="393789">
                  <a:moveTo>
                    <a:pt x="0" y="98854"/>
                  </a:moveTo>
                  <a:lnTo>
                    <a:pt x="0" y="98854"/>
                  </a:lnTo>
                  <a:cubicBezTo>
                    <a:pt x="8238" y="123568"/>
                    <a:pt x="12239" y="150125"/>
                    <a:pt x="24713" y="172995"/>
                  </a:cubicBezTo>
                  <a:cubicBezTo>
                    <a:pt x="29454" y="181687"/>
                    <a:pt x="43242" y="181739"/>
                    <a:pt x="49427" y="189470"/>
                  </a:cubicBezTo>
                  <a:cubicBezTo>
                    <a:pt x="54852" y="196251"/>
                    <a:pt x="52848" y="206959"/>
                    <a:pt x="57665" y="214184"/>
                  </a:cubicBezTo>
                  <a:cubicBezTo>
                    <a:pt x="64127" y="223877"/>
                    <a:pt x="74140" y="230659"/>
                    <a:pt x="82378" y="238897"/>
                  </a:cubicBezTo>
                  <a:cubicBezTo>
                    <a:pt x="96856" y="282331"/>
                    <a:pt x="81047" y="247184"/>
                    <a:pt x="115330" y="288324"/>
                  </a:cubicBezTo>
                  <a:cubicBezTo>
                    <a:pt x="121668" y="295930"/>
                    <a:pt x="123567" y="307546"/>
                    <a:pt x="131805" y="313038"/>
                  </a:cubicBezTo>
                  <a:cubicBezTo>
                    <a:pt x="141225" y="319318"/>
                    <a:pt x="153773" y="318530"/>
                    <a:pt x="164757" y="321276"/>
                  </a:cubicBezTo>
                  <a:cubicBezTo>
                    <a:pt x="350496" y="445100"/>
                    <a:pt x="249349" y="384406"/>
                    <a:pt x="782595" y="329514"/>
                  </a:cubicBezTo>
                  <a:cubicBezTo>
                    <a:pt x="802292" y="327486"/>
                    <a:pt x="749643" y="280087"/>
                    <a:pt x="749643" y="280087"/>
                  </a:cubicBezTo>
                  <a:cubicBezTo>
                    <a:pt x="728938" y="217971"/>
                    <a:pt x="756867" y="294534"/>
                    <a:pt x="724930" y="230659"/>
                  </a:cubicBezTo>
                  <a:cubicBezTo>
                    <a:pt x="721047" y="222892"/>
                    <a:pt x="720575" y="213713"/>
                    <a:pt x="716692" y="205946"/>
                  </a:cubicBezTo>
                  <a:cubicBezTo>
                    <a:pt x="712264" y="197090"/>
                    <a:pt x="704644" y="190088"/>
                    <a:pt x="700216" y="181232"/>
                  </a:cubicBezTo>
                  <a:cubicBezTo>
                    <a:pt x="696333" y="173465"/>
                    <a:pt x="694363" y="164868"/>
                    <a:pt x="691978" y="156519"/>
                  </a:cubicBezTo>
                  <a:cubicBezTo>
                    <a:pt x="688868" y="145633"/>
                    <a:pt x="686197" y="134620"/>
                    <a:pt x="683741" y="123568"/>
                  </a:cubicBezTo>
                  <a:cubicBezTo>
                    <a:pt x="679981" y="106647"/>
                    <a:pt x="676098" y="75330"/>
                    <a:pt x="667265" y="57665"/>
                  </a:cubicBezTo>
                  <a:cubicBezTo>
                    <a:pt x="662837" y="48809"/>
                    <a:pt x="657127" y="40557"/>
                    <a:pt x="650789" y="32951"/>
                  </a:cubicBezTo>
                  <a:cubicBezTo>
                    <a:pt x="643331" y="24001"/>
                    <a:pt x="635769" y="14700"/>
                    <a:pt x="626076" y="8238"/>
                  </a:cubicBezTo>
                  <a:cubicBezTo>
                    <a:pt x="618851" y="3421"/>
                    <a:pt x="609600" y="2746"/>
                    <a:pt x="601362" y="0"/>
                  </a:cubicBezTo>
                  <a:cubicBezTo>
                    <a:pt x="524476" y="2746"/>
                    <a:pt x="447497" y="3584"/>
                    <a:pt x="370703" y="8238"/>
                  </a:cubicBezTo>
                  <a:cubicBezTo>
                    <a:pt x="356727" y="9085"/>
                    <a:pt x="342623" y="11560"/>
                    <a:pt x="329513" y="16476"/>
                  </a:cubicBezTo>
                  <a:cubicBezTo>
                    <a:pt x="275302" y="36805"/>
                    <a:pt x="340589" y="39958"/>
                    <a:pt x="255373" y="49427"/>
                  </a:cubicBezTo>
                  <a:cubicBezTo>
                    <a:pt x="161934" y="59809"/>
                    <a:pt x="205848" y="54148"/>
                    <a:pt x="123568" y="65903"/>
                  </a:cubicBezTo>
                  <a:cubicBezTo>
                    <a:pt x="107092" y="71395"/>
                    <a:pt x="90989" y="78166"/>
                    <a:pt x="74141" y="82378"/>
                  </a:cubicBezTo>
                  <a:lnTo>
                    <a:pt x="0" y="98854"/>
                  </a:ln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9" name="Group 2048"/>
          <p:cNvGrpSpPr/>
          <p:nvPr/>
        </p:nvGrpSpPr>
        <p:grpSpPr>
          <a:xfrm>
            <a:off x="3053594" y="2628782"/>
            <a:ext cx="2243836" cy="2854757"/>
            <a:chOff x="3053594" y="2628782"/>
            <a:chExt cx="2243836" cy="2854757"/>
          </a:xfrm>
        </p:grpSpPr>
        <p:sp>
          <p:nvSpPr>
            <p:cNvPr id="2048" name="Freeform 2047"/>
            <p:cNvSpPr/>
            <p:nvPr/>
          </p:nvSpPr>
          <p:spPr>
            <a:xfrm>
              <a:off x="3053594" y="4241248"/>
              <a:ext cx="2243836" cy="577509"/>
            </a:xfrm>
            <a:custGeom>
              <a:avLst/>
              <a:gdLst>
                <a:gd name="connsiteX0" fmla="*/ 947 w 2243836"/>
                <a:gd name="connsiteY0" fmla="*/ 305660 h 577509"/>
                <a:gd name="connsiteX1" fmla="*/ 947 w 2243836"/>
                <a:gd name="connsiteY1" fmla="*/ 305660 h 577509"/>
                <a:gd name="connsiteX2" fmla="*/ 9185 w 2243836"/>
                <a:gd name="connsiteY2" fmla="*/ 379801 h 577509"/>
                <a:gd name="connsiteX3" fmla="*/ 25660 w 2243836"/>
                <a:gd name="connsiteY3" fmla="*/ 420990 h 577509"/>
                <a:gd name="connsiteX4" fmla="*/ 58612 w 2243836"/>
                <a:gd name="connsiteY4" fmla="*/ 470417 h 577509"/>
                <a:gd name="connsiteX5" fmla="*/ 91563 w 2243836"/>
                <a:gd name="connsiteY5" fmla="*/ 486892 h 577509"/>
                <a:gd name="connsiteX6" fmla="*/ 157466 w 2243836"/>
                <a:gd name="connsiteY6" fmla="*/ 511606 h 577509"/>
                <a:gd name="connsiteX7" fmla="*/ 289271 w 2243836"/>
                <a:gd name="connsiteY7" fmla="*/ 486892 h 577509"/>
                <a:gd name="connsiteX8" fmla="*/ 305747 w 2243836"/>
                <a:gd name="connsiteY8" fmla="*/ 462179 h 577509"/>
                <a:gd name="connsiteX9" fmla="*/ 330460 w 2243836"/>
                <a:gd name="connsiteY9" fmla="*/ 453941 h 577509"/>
                <a:gd name="connsiteX10" fmla="*/ 379888 w 2243836"/>
                <a:gd name="connsiteY10" fmla="*/ 420990 h 577509"/>
                <a:gd name="connsiteX11" fmla="*/ 486979 w 2243836"/>
                <a:gd name="connsiteY11" fmla="*/ 429228 h 577509"/>
                <a:gd name="connsiteX12" fmla="*/ 544644 w 2243836"/>
                <a:gd name="connsiteY12" fmla="*/ 453941 h 577509"/>
                <a:gd name="connsiteX13" fmla="*/ 602309 w 2243836"/>
                <a:gd name="connsiteY13" fmla="*/ 470417 h 577509"/>
                <a:gd name="connsiteX14" fmla="*/ 651736 w 2243836"/>
                <a:gd name="connsiteY14" fmla="*/ 486892 h 577509"/>
                <a:gd name="connsiteX15" fmla="*/ 709401 w 2243836"/>
                <a:gd name="connsiteY15" fmla="*/ 503368 h 577509"/>
                <a:gd name="connsiteX16" fmla="*/ 865920 w 2243836"/>
                <a:gd name="connsiteY16" fmla="*/ 495130 h 577509"/>
                <a:gd name="connsiteX17" fmla="*/ 898871 w 2243836"/>
                <a:gd name="connsiteY17" fmla="*/ 486892 h 577509"/>
                <a:gd name="connsiteX18" fmla="*/ 956536 w 2243836"/>
                <a:gd name="connsiteY18" fmla="*/ 470417 h 577509"/>
                <a:gd name="connsiteX19" fmla="*/ 981250 w 2243836"/>
                <a:gd name="connsiteY19" fmla="*/ 462179 h 577509"/>
                <a:gd name="connsiteX20" fmla="*/ 1071866 w 2243836"/>
                <a:gd name="connsiteY20" fmla="*/ 453941 h 577509"/>
                <a:gd name="connsiteX21" fmla="*/ 1195433 w 2243836"/>
                <a:gd name="connsiteY21" fmla="*/ 470417 h 577509"/>
                <a:gd name="connsiteX22" fmla="*/ 1228385 w 2243836"/>
                <a:gd name="connsiteY22" fmla="*/ 495130 h 577509"/>
                <a:gd name="connsiteX23" fmla="*/ 1253098 w 2243836"/>
                <a:gd name="connsiteY23" fmla="*/ 511606 h 577509"/>
                <a:gd name="connsiteX24" fmla="*/ 1277812 w 2243836"/>
                <a:gd name="connsiteY24" fmla="*/ 519844 h 577509"/>
                <a:gd name="connsiteX25" fmla="*/ 1302525 w 2243836"/>
                <a:gd name="connsiteY25" fmla="*/ 536319 h 577509"/>
                <a:gd name="connsiteX26" fmla="*/ 1351952 w 2243836"/>
                <a:gd name="connsiteY26" fmla="*/ 552795 h 577509"/>
                <a:gd name="connsiteX27" fmla="*/ 1409617 w 2243836"/>
                <a:gd name="connsiteY27" fmla="*/ 569271 h 577509"/>
                <a:gd name="connsiteX28" fmla="*/ 1434331 w 2243836"/>
                <a:gd name="connsiteY28" fmla="*/ 577509 h 577509"/>
                <a:gd name="connsiteX29" fmla="*/ 1664990 w 2243836"/>
                <a:gd name="connsiteY29" fmla="*/ 569271 h 577509"/>
                <a:gd name="connsiteX30" fmla="*/ 1714417 w 2243836"/>
                <a:gd name="connsiteY30" fmla="*/ 536319 h 577509"/>
                <a:gd name="connsiteX31" fmla="*/ 1755606 w 2243836"/>
                <a:gd name="connsiteY31" fmla="*/ 503368 h 577509"/>
                <a:gd name="connsiteX32" fmla="*/ 1805033 w 2243836"/>
                <a:gd name="connsiteY32" fmla="*/ 470417 h 577509"/>
                <a:gd name="connsiteX33" fmla="*/ 1920363 w 2243836"/>
                <a:gd name="connsiteY33" fmla="*/ 478655 h 577509"/>
                <a:gd name="connsiteX34" fmla="*/ 1945077 w 2243836"/>
                <a:gd name="connsiteY34" fmla="*/ 495130 h 577509"/>
                <a:gd name="connsiteX35" fmla="*/ 2200450 w 2243836"/>
                <a:gd name="connsiteY35" fmla="*/ 486892 h 577509"/>
                <a:gd name="connsiteX36" fmla="*/ 2225163 w 2243836"/>
                <a:gd name="connsiteY36" fmla="*/ 264471 h 577509"/>
                <a:gd name="connsiteX37" fmla="*/ 2208688 w 2243836"/>
                <a:gd name="connsiteY37" fmla="*/ 239757 h 577509"/>
                <a:gd name="connsiteX38" fmla="*/ 2192212 w 2243836"/>
                <a:gd name="connsiteY38" fmla="*/ 190330 h 577509"/>
                <a:gd name="connsiteX39" fmla="*/ 2175736 w 2243836"/>
                <a:gd name="connsiteY39" fmla="*/ 165617 h 577509"/>
                <a:gd name="connsiteX40" fmla="*/ 2126309 w 2243836"/>
                <a:gd name="connsiteY40" fmla="*/ 124428 h 577509"/>
                <a:gd name="connsiteX41" fmla="*/ 2076882 w 2243836"/>
                <a:gd name="connsiteY41" fmla="*/ 107952 h 577509"/>
                <a:gd name="connsiteX42" fmla="*/ 2052169 w 2243836"/>
                <a:gd name="connsiteY42" fmla="*/ 91476 h 577509"/>
                <a:gd name="connsiteX43" fmla="*/ 1953315 w 2243836"/>
                <a:gd name="connsiteY43" fmla="*/ 75001 h 577509"/>
                <a:gd name="connsiteX44" fmla="*/ 1664990 w 2243836"/>
                <a:gd name="connsiteY44" fmla="*/ 58525 h 577509"/>
                <a:gd name="connsiteX45" fmla="*/ 1541423 w 2243836"/>
                <a:gd name="connsiteY45" fmla="*/ 33811 h 577509"/>
                <a:gd name="connsiteX46" fmla="*/ 915347 w 2243836"/>
                <a:gd name="connsiteY46" fmla="*/ 25574 h 577509"/>
                <a:gd name="connsiteX47" fmla="*/ 528169 w 2243836"/>
                <a:gd name="connsiteY47" fmla="*/ 25574 h 577509"/>
                <a:gd name="connsiteX48" fmla="*/ 305747 w 2243836"/>
                <a:gd name="connsiteY48" fmla="*/ 58525 h 577509"/>
                <a:gd name="connsiteX49" fmla="*/ 272796 w 2243836"/>
                <a:gd name="connsiteY49" fmla="*/ 66763 h 577509"/>
                <a:gd name="connsiteX50" fmla="*/ 206893 w 2243836"/>
                <a:gd name="connsiteY50" fmla="*/ 91476 h 577509"/>
                <a:gd name="connsiteX51" fmla="*/ 173942 w 2243836"/>
                <a:gd name="connsiteY51" fmla="*/ 99714 h 577509"/>
                <a:gd name="connsiteX52" fmla="*/ 149228 w 2243836"/>
                <a:gd name="connsiteY52" fmla="*/ 107952 h 577509"/>
                <a:gd name="connsiteX53" fmla="*/ 75088 w 2243836"/>
                <a:gd name="connsiteY53" fmla="*/ 140903 h 577509"/>
                <a:gd name="connsiteX54" fmla="*/ 50374 w 2243836"/>
                <a:gd name="connsiteY54" fmla="*/ 149141 h 577509"/>
                <a:gd name="connsiteX55" fmla="*/ 25660 w 2243836"/>
                <a:gd name="connsiteY55" fmla="*/ 157379 h 577509"/>
                <a:gd name="connsiteX56" fmla="*/ 947 w 2243836"/>
                <a:gd name="connsiteY56" fmla="*/ 305660 h 57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3836" h="577509">
                  <a:moveTo>
                    <a:pt x="947" y="305660"/>
                  </a:moveTo>
                  <a:lnTo>
                    <a:pt x="947" y="305660"/>
                  </a:lnTo>
                  <a:cubicBezTo>
                    <a:pt x="3693" y="330374"/>
                    <a:pt x="3975" y="355487"/>
                    <a:pt x="9185" y="379801"/>
                  </a:cubicBezTo>
                  <a:cubicBezTo>
                    <a:pt x="12283" y="394260"/>
                    <a:pt x="18579" y="408008"/>
                    <a:pt x="25660" y="420990"/>
                  </a:cubicBezTo>
                  <a:cubicBezTo>
                    <a:pt x="35142" y="438374"/>
                    <a:pt x="40901" y="461562"/>
                    <a:pt x="58612" y="470417"/>
                  </a:cubicBezTo>
                  <a:cubicBezTo>
                    <a:pt x="69596" y="475909"/>
                    <a:pt x="80341" y="481905"/>
                    <a:pt x="91563" y="486892"/>
                  </a:cubicBezTo>
                  <a:cubicBezTo>
                    <a:pt x="121119" y="500028"/>
                    <a:pt x="130290" y="502547"/>
                    <a:pt x="157466" y="511606"/>
                  </a:cubicBezTo>
                  <a:cubicBezTo>
                    <a:pt x="203262" y="508083"/>
                    <a:pt x="254448" y="521715"/>
                    <a:pt x="289271" y="486892"/>
                  </a:cubicBezTo>
                  <a:cubicBezTo>
                    <a:pt x="296272" y="479891"/>
                    <a:pt x="298016" y="468364"/>
                    <a:pt x="305747" y="462179"/>
                  </a:cubicBezTo>
                  <a:cubicBezTo>
                    <a:pt x="312528" y="456755"/>
                    <a:pt x="322869" y="458158"/>
                    <a:pt x="330460" y="453941"/>
                  </a:cubicBezTo>
                  <a:cubicBezTo>
                    <a:pt x="347770" y="444325"/>
                    <a:pt x="379888" y="420990"/>
                    <a:pt x="379888" y="420990"/>
                  </a:cubicBezTo>
                  <a:cubicBezTo>
                    <a:pt x="415585" y="423736"/>
                    <a:pt x="451453" y="424787"/>
                    <a:pt x="486979" y="429228"/>
                  </a:cubicBezTo>
                  <a:cubicBezTo>
                    <a:pt x="508056" y="431863"/>
                    <a:pt x="525545" y="446996"/>
                    <a:pt x="544644" y="453941"/>
                  </a:cubicBezTo>
                  <a:cubicBezTo>
                    <a:pt x="563431" y="460773"/>
                    <a:pt x="583202" y="464538"/>
                    <a:pt x="602309" y="470417"/>
                  </a:cubicBezTo>
                  <a:cubicBezTo>
                    <a:pt x="618908" y="475524"/>
                    <a:pt x="634888" y="482680"/>
                    <a:pt x="651736" y="486892"/>
                  </a:cubicBezTo>
                  <a:cubicBezTo>
                    <a:pt x="693112" y="497236"/>
                    <a:pt x="673947" y="491550"/>
                    <a:pt x="709401" y="503368"/>
                  </a:cubicBezTo>
                  <a:cubicBezTo>
                    <a:pt x="761574" y="500622"/>
                    <a:pt x="813871" y="499656"/>
                    <a:pt x="865920" y="495130"/>
                  </a:cubicBezTo>
                  <a:cubicBezTo>
                    <a:pt x="877199" y="494149"/>
                    <a:pt x="887948" y="489871"/>
                    <a:pt x="898871" y="486892"/>
                  </a:cubicBezTo>
                  <a:cubicBezTo>
                    <a:pt x="918157" y="481632"/>
                    <a:pt x="937388" y="476161"/>
                    <a:pt x="956536" y="470417"/>
                  </a:cubicBezTo>
                  <a:cubicBezTo>
                    <a:pt x="964853" y="467922"/>
                    <a:pt x="972654" y="463407"/>
                    <a:pt x="981250" y="462179"/>
                  </a:cubicBezTo>
                  <a:cubicBezTo>
                    <a:pt x="1011275" y="457890"/>
                    <a:pt x="1041661" y="456687"/>
                    <a:pt x="1071866" y="453941"/>
                  </a:cubicBezTo>
                  <a:cubicBezTo>
                    <a:pt x="1113055" y="459433"/>
                    <a:pt x="1155248" y="459842"/>
                    <a:pt x="1195433" y="470417"/>
                  </a:cubicBezTo>
                  <a:cubicBezTo>
                    <a:pt x="1208711" y="473911"/>
                    <a:pt x="1217213" y="487150"/>
                    <a:pt x="1228385" y="495130"/>
                  </a:cubicBezTo>
                  <a:cubicBezTo>
                    <a:pt x="1236441" y="500885"/>
                    <a:pt x="1244243" y="507178"/>
                    <a:pt x="1253098" y="511606"/>
                  </a:cubicBezTo>
                  <a:cubicBezTo>
                    <a:pt x="1260865" y="515489"/>
                    <a:pt x="1270045" y="515961"/>
                    <a:pt x="1277812" y="519844"/>
                  </a:cubicBezTo>
                  <a:cubicBezTo>
                    <a:pt x="1286667" y="524272"/>
                    <a:pt x="1293478" y="532298"/>
                    <a:pt x="1302525" y="536319"/>
                  </a:cubicBezTo>
                  <a:cubicBezTo>
                    <a:pt x="1318395" y="543372"/>
                    <a:pt x="1335476" y="547303"/>
                    <a:pt x="1351952" y="552795"/>
                  </a:cubicBezTo>
                  <a:cubicBezTo>
                    <a:pt x="1411203" y="572545"/>
                    <a:pt x="1337217" y="548585"/>
                    <a:pt x="1409617" y="569271"/>
                  </a:cubicBezTo>
                  <a:cubicBezTo>
                    <a:pt x="1417966" y="571657"/>
                    <a:pt x="1426093" y="574763"/>
                    <a:pt x="1434331" y="577509"/>
                  </a:cubicBezTo>
                  <a:cubicBezTo>
                    <a:pt x="1511217" y="574763"/>
                    <a:pt x="1588873" y="580465"/>
                    <a:pt x="1664990" y="569271"/>
                  </a:cubicBezTo>
                  <a:cubicBezTo>
                    <a:pt x="1684581" y="566390"/>
                    <a:pt x="1714417" y="536319"/>
                    <a:pt x="1714417" y="536319"/>
                  </a:cubicBezTo>
                  <a:cubicBezTo>
                    <a:pt x="1751264" y="481050"/>
                    <a:pt x="1707858" y="535199"/>
                    <a:pt x="1755606" y="503368"/>
                  </a:cubicBezTo>
                  <a:cubicBezTo>
                    <a:pt x="1817313" y="462230"/>
                    <a:pt x="1746272" y="490005"/>
                    <a:pt x="1805033" y="470417"/>
                  </a:cubicBezTo>
                  <a:cubicBezTo>
                    <a:pt x="1843476" y="473163"/>
                    <a:pt x="1882408" y="471957"/>
                    <a:pt x="1920363" y="478655"/>
                  </a:cubicBezTo>
                  <a:cubicBezTo>
                    <a:pt x="1930113" y="480376"/>
                    <a:pt x="1935181" y="494839"/>
                    <a:pt x="1945077" y="495130"/>
                  </a:cubicBezTo>
                  <a:lnTo>
                    <a:pt x="2200450" y="486892"/>
                  </a:lnTo>
                  <a:cubicBezTo>
                    <a:pt x="2261115" y="395893"/>
                    <a:pt x="2246904" y="438402"/>
                    <a:pt x="2225163" y="264471"/>
                  </a:cubicBezTo>
                  <a:cubicBezTo>
                    <a:pt x="2223935" y="254647"/>
                    <a:pt x="2212709" y="248804"/>
                    <a:pt x="2208688" y="239757"/>
                  </a:cubicBezTo>
                  <a:cubicBezTo>
                    <a:pt x="2201635" y="223887"/>
                    <a:pt x="2201846" y="204780"/>
                    <a:pt x="2192212" y="190330"/>
                  </a:cubicBezTo>
                  <a:cubicBezTo>
                    <a:pt x="2186720" y="182092"/>
                    <a:pt x="2182074" y="173223"/>
                    <a:pt x="2175736" y="165617"/>
                  </a:cubicBezTo>
                  <a:cubicBezTo>
                    <a:pt x="2164322" y="151920"/>
                    <a:pt x="2143466" y="132053"/>
                    <a:pt x="2126309" y="124428"/>
                  </a:cubicBezTo>
                  <a:cubicBezTo>
                    <a:pt x="2110439" y="117375"/>
                    <a:pt x="2076882" y="107952"/>
                    <a:pt x="2076882" y="107952"/>
                  </a:cubicBezTo>
                  <a:cubicBezTo>
                    <a:pt x="2068644" y="102460"/>
                    <a:pt x="2061024" y="95904"/>
                    <a:pt x="2052169" y="91476"/>
                  </a:cubicBezTo>
                  <a:cubicBezTo>
                    <a:pt x="2025383" y="78083"/>
                    <a:pt x="1974472" y="76443"/>
                    <a:pt x="1953315" y="75001"/>
                  </a:cubicBezTo>
                  <a:cubicBezTo>
                    <a:pt x="1857273" y="68453"/>
                    <a:pt x="1664990" y="58525"/>
                    <a:pt x="1664990" y="58525"/>
                  </a:cubicBezTo>
                  <a:cubicBezTo>
                    <a:pt x="1615829" y="25750"/>
                    <a:pt x="1639911" y="36049"/>
                    <a:pt x="1541423" y="33811"/>
                  </a:cubicBezTo>
                  <a:lnTo>
                    <a:pt x="915347" y="25574"/>
                  </a:lnTo>
                  <a:cubicBezTo>
                    <a:pt x="778546" y="-20026"/>
                    <a:pt x="863628" y="5243"/>
                    <a:pt x="528169" y="25574"/>
                  </a:cubicBezTo>
                  <a:cubicBezTo>
                    <a:pt x="484971" y="28192"/>
                    <a:pt x="371837" y="43838"/>
                    <a:pt x="305747" y="58525"/>
                  </a:cubicBezTo>
                  <a:cubicBezTo>
                    <a:pt x="294695" y="60981"/>
                    <a:pt x="283682" y="63653"/>
                    <a:pt x="272796" y="66763"/>
                  </a:cubicBezTo>
                  <a:cubicBezTo>
                    <a:pt x="232306" y="78332"/>
                    <a:pt x="259120" y="74067"/>
                    <a:pt x="206893" y="91476"/>
                  </a:cubicBezTo>
                  <a:cubicBezTo>
                    <a:pt x="196152" y="95056"/>
                    <a:pt x="184828" y="96604"/>
                    <a:pt x="173942" y="99714"/>
                  </a:cubicBezTo>
                  <a:cubicBezTo>
                    <a:pt x="165593" y="102100"/>
                    <a:pt x="157466" y="105206"/>
                    <a:pt x="149228" y="107952"/>
                  </a:cubicBezTo>
                  <a:cubicBezTo>
                    <a:pt x="110065" y="134062"/>
                    <a:pt x="133908" y="121297"/>
                    <a:pt x="75088" y="140903"/>
                  </a:cubicBezTo>
                  <a:lnTo>
                    <a:pt x="50374" y="149141"/>
                  </a:lnTo>
                  <a:lnTo>
                    <a:pt x="25660" y="157379"/>
                  </a:lnTo>
                  <a:cubicBezTo>
                    <a:pt x="-13662" y="216364"/>
                    <a:pt x="5066" y="280947"/>
                    <a:pt x="947" y="30566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746605" y="2628782"/>
              <a:ext cx="818595" cy="9749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124199" y="3643164"/>
              <a:ext cx="2102629" cy="712584"/>
            </a:xfrm>
            <a:prstGeom prst="roundRect">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tored Data 15"/>
            <p:cNvSpPr/>
            <p:nvPr/>
          </p:nvSpPr>
          <p:spPr>
            <a:xfrm rot="5400000">
              <a:off x="4012592" y="2533943"/>
              <a:ext cx="297091" cy="2102628"/>
            </a:xfrm>
            <a:prstGeom prst="flowChartOnlineStora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124198" y="4724127"/>
              <a:ext cx="2102629" cy="149836"/>
            </a:xfrm>
            <a:prstGeom prst="roundRect">
              <a:avLst>
                <a:gd name="adj" fmla="val 7208"/>
              </a:avLst>
            </a:prstGeom>
            <a:solidFill>
              <a:srgbClr val="B858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124199" y="4889660"/>
              <a:ext cx="2102629" cy="291939"/>
            </a:xfrm>
            <a:prstGeom prst="roundRect">
              <a:avLst>
                <a:gd name="adj" fmla="val 720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6200000">
              <a:off x="3016737" y="46450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6200000">
              <a:off x="3445789" y="4664808"/>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6200000">
              <a:off x="3929027" y="46450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16200000">
              <a:off x="4377274" y="46450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124198" y="4209737"/>
              <a:ext cx="2102629" cy="187031"/>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109823" y="5105400"/>
              <a:ext cx="2102629" cy="95922"/>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2515904" y="4716667"/>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6200000">
              <a:off x="4451758" y="4722845"/>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02634" y="3948071"/>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043268" y="3933698"/>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4" descr="http://vector.me/files/images/2/7/276121/two_footprints_black_pre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1" r="48361"/>
            <a:stretch/>
          </p:blipFill>
          <p:spPr bwMode="auto">
            <a:xfrm rot="20797029">
              <a:off x="3229137" y="3176544"/>
              <a:ext cx="686615" cy="12297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vector.me/files/images/2/7/276121/two_footprints_black_pre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215" t="4189"/>
            <a:stretch/>
          </p:blipFill>
          <p:spPr bwMode="auto">
            <a:xfrm rot="966137">
              <a:off x="4427605" y="3215696"/>
              <a:ext cx="652573" cy="121882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3758989" y="3393013"/>
              <a:ext cx="312928" cy="222905"/>
              <a:chOff x="1123557" y="2825095"/>
              <a:chExt cx="312928" cy="222905"/>
            </a:xfrm>
          </p:grpSpPr>
          <p:sp>
            <p:nvSpPr>
              <p:cNvPr id="37" name="Oval 36"/>
              <p:cNvSpPr/>
              <p:nvPr/>
            </p:nvSpPr>
            <p:spPr>
              <a:xfrm>
                <a:off x="1123557"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202965"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307142"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4259460" y="3380812"/>
              <a:ext cx="312928" cy="222905"/>
              <a:chOff x="1123557" y="2825095"/>
              <a:chExt cx="312928" cy="222905"/>
            </a:xfrm>
          </p:grpSpPr>
          <p:sp>
            <p:nvSpPr>
              <p:cNvPr id="43" name="Oval 42"/>
              <p:cNvSpPr/>
              <p:nvPr/>
            </p:nvSpPr>
            <p:spPr>
              <a:xfrm>
                <a:off x="1123557"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202965"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307142"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9" name="Picture 4" descr="http://vector.me/files/images/2/7/276121/two_footprints_black_preview"/>
          <p:cNvPicPr>
            <a:picLocks noChangeAspect="1" noChangeArrowheads="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t="711" r="48361"/>
          <a:stretch/>
        </p:blipFill>
        <p:spPr bwMode="auto">
          <a:xfrm rot="20797029">
            <a:off x="6103614" y="3455776"/>
            <a:ext cx="686615" cy="1229775"/>
          </a:xfrm>
          <a:prstGeom prst="rect">
            <a:avLst/>
          </a:prstGeom>
          <a:noFill/>
          <a:extLst>
            <a:ext uri="{909E8E84-426E-40DD-AFC4-6F175D3DCCD1}">
              <a14:hiddenFill xmlns:a14="http://schemas.microsoft.com/office/drawing/2010/main">
                <a:solidFill>
                  <a:srgbClr val="FFFFFF"/>
                </a:solidFill>
              </a14:hiddenFill>
            </a:ext>
          </a:extLst>
        </p:spPr>
      </p:pic>
      <p:grpSp>
        <p:nvGrpSpPr>
          <p:cNvPr id="2053" name="Group 2052"/>
          <p:cNvGrpSpPr/>
          <p:nvPr/>
        </p:nvGrpSpPr>
        <p:grpSpPr>
          <a:xfrm>
            <a:off x="430840" y="2538957"/>
            <a:ext cx="2243836" cy="2887877"/>
            <a:chOff x="430840" y="2538957"/>
            <a:chExt cx="2243836" cy="2887877"/>
          </a:xfrm>
        </p:grpSpPr>
        <p:sp>
          <p:nvSpPr>
            <p:cNvPr id="2051" name="Cloud 2050"/>
            <p:cNvSpPr/>
            <p:nvPr/>
          </p:nvSpPr>
          <p:spPr>
            <a:xfrm>
              <a:off x="1058546" y="2538957"/>
              <a:ext cx="988424" cy="753893"/>
            </a:xfrm>
            <a:prstGeom prst="cloud">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430840" y="2572077"/>
              <a:ext cx="2243836" cy="2854757"/>
              <a:chOff x="7682184" y="1790582"/>
              <a:chExt cx="2243836" cy="2854757"/>
            </a:xfrm>
          </p:grpSpPr>
          <p:sp>
            <p:nvSpPr>
              <p:cNvPr id="51" name="Rounded Rectangle 50"/>
              <p:cNvSpPr/>
              <p:nvPr/>
            </p:nvSpPr>
            <p:spPr>
              <a:xfrm>
                <a:off x="7772399" y="3894615"/>
                <a:ext cx="2102629" cy="407524"/>
              </a:xfrm>
              <a:prstGeom prst="roundRect">
                <a:avLst>
                  <a:gd name="adj" fmla="val 72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7682184" y="3456765"/>
                <a:ext cx="2243836" cy="577509"/>
              </a:xfrm>
              <a:custGeom>
                <a:avLst/>
                <a:gdLst>
                  <a:gd name="connsiteX0" fmla="*/ 947 w 2243836"/>
                  <a:gd name="connsiteY0" fmla="*/ 305660 h 577509"/>
                  <a:gd name="connsiteX1" fmla="*/ 947 w 2243836"/>
                  <a:gd name="connsiteY1" fmla="*/ 305660 h 577509"/>
                  <a:gd name="connsiteX2" fmla="*/ 9185 w 2243836"/>
                  <a:gd name="connsiteY2" fmla="*/ 379801 h 577509"/>
                  <a:gd name="connsiteX3" fmla="*/ 25660 w 2243836"/>
                  <a:gd name="connsiteY3" fmla="*/ 420990 h 577509"/>
                  <a:gd name="connsiteX4" fmla="*/ 58612 w 2243836"/>
                  <a:gd name="connsiteY4" fmla="*/ 470417 h 577509"/>
                  <a:gd name="connsiteX5" fmla="*/ 91563 w 2243836"/>
                  <a:gd name="connsiteY5" fmla="*/ 486892 h 577509"/>
                  <a:gd name="connsiteX6" fmla="*/ 157466 w 2243836"/>
                  <a:gd name="connsiteY6" fmla="*/ 511606 h 577509"/>
                  <a:gd name="connsiteX7" fmla="*/ 289271 w 2243836"/>
                  <a:gd name="connsiteY7" fmla="*/ 486892 h 577509"/>
                  <a:gd name="connsiteX8" fmla="*/ 305747 w 2243836"/>
                  <a:gd name="connsiteY8" fmla="*/ 462179 h 577509"/>
                  <a:gd name="connsiteX9" fmla="*/ 330460 w 2243836"/>
                  <a:gd name="connsiteY9" fmla="*/ 453941 h 577509"/>
                  <a:gd name="connsiteX10" fmla="*/ 379888 w 2243836"/>
                  <a:gd name="connsiteY10" fmla="*/ 420990 h 577509"/>
                  <a:gd name="connsiteX11" fmla="*/ 486979 w 2243836"/>
                  <a:gd name="connsiteY11" fmla="*/ 429228 h 577509"/>
                  <a:gd name="connsiteX12" fmla="*/ 544644 w 2243836"/>
                  <a:gd name="connsiteY12" fmla="*/ 453941 h 577509"/>
                  <a:gd name="connsiteX13" fmla="*/ 602309 w 2243836"/>
                  <a:gd name="connsiteY13" fmla="*/ 470417 h 577509"/>
                  <a:gd name="connsiteX14" fmla="*/ 651736 w 2243836"/>
                  <a:gd name="connsiteY14" fmla="*/ 486892 h 577509"/>
                  <a:gd name="connsiteX15" fmla="*/ 709401 w 2243836"/>
                  <a:gd name="connsiteY15" fmla="*/ 503368 h 577509"/>
                  <a:gd name="connsiteX16" fmla="*/ 865920 w 2243836"/>
                  <a:gd name="connsiteY16" fmla="*/ 495130 h 577509"/>
                  <a:gd name="connsiteX17" fmla="*/ 898871 w 2243836"/>
                  <a:gd name="connsiteY17" fmla="*/ 486892 h 577509"/>
                  <a:gd name="connsiteX18" fmla="*/ 956536 w 2243836"/>
                  <a:gd name="connsiteY18" fmla="*/ 470417 h 577509"/>
                  <a:gd name="connsiteX19" fmla="*/ 981250 w 2243836"/>
                  <a:gd name="connsiteY19" fmla="*/ 462179 h 577509"/>
                  <a:gd name="connsiteX20" fmla="*/ 1071866 w 2243836"/>
                  <a:gd name="connsiteY20" fmla="*/ 453941 h 577509"/>
                  <a:gd name="connsiteX21" fmla="*/ 1195433 w 2243836"/>
                  <a:gd name="connsiteY21" fmla="*/ 470417 h 577509"/>
                  <a:gd name="connsiteX22" fmla="*/ 1228385 w 2243836"/>
                  <a:gd name="connsiteY22" fmla="*/ 495130 h 577509"/>
                  <a:gd name="connsiteX23" fmla="*/ 1253098 w 2243836"/>
                  <a:gd name="connsiteY23" fmla="*/ 511606 h 577509"/>
                  <a:gd name="connsiteX24" fmla="*/ 1277812 w 2243836"/>
                  <a:gd name="connsiteY24" fmla="*/ 519844 h 577509"/>
                  <a:gd name="connsiteX25" fmla="*/ 1302525 w 2243836"/>
                  <a:gd name="connsiteY25" fmla="*/ 536319 h 577509"/>
                  <a:gd name="connsiteX26" fmla="*/ 1351952 w 2243836"/>
                  <a:gd name="connsiteY26" fmla="*/ 552795 h 577509"/>
                  <a:gd name="connsiteX27" fmla="*/ 1409617 w 2243836"/>
                  <a:gd name="connsiteY27" fmla="*/ 569271 h 577509"/>
                  <a:gd name="connsiteX28" fmla="*/ 1434331 w 2243836"/>
                  <a:gd name="connsiteY28" fmla="*/ 577509 h 577509"/>
                  <a:gd name="connsiteX29" fmla="*/ 1664990 w 2243836"/>
                  <a:gd name="connsiteY29" fmla="*/ 569271 h 577509"/>
                  <a:gd name="connsiteX30" fmla="*/ 1714417 w 2243836"/>
                  <a:gd name="connsiteY30" fmla="*/ 536319 h 577509"/>
                  <a:gd name="connsiteX31" fmla="*/ 1755606 w 2243836"/>
                  <a:gd name="connsiteY31" fmla="*/ 503368 h 577509"/>
                  <a:gd name="connsiteX32" fmla="*/ 1805033 w 2243836"/>
                  <a:gd name="connsiteY32" fmla="*/ 470417 h 577509"/>
                  <a:gd name="connsiteX33" fmla="*/ 1920363 w 2243836"/>
                  <a:gd name="connsiteY33" fmla="*/ 478655 h 577509"/>
                  <a:gd name="connsiteX34" fmla="*/ 1945077 w 2243836"/>
                  <a:gd name="connsiteY34" fmla="*/ 495130 h 577509"/>
                  <a:gd name="connsiteX35" fmla="*/ 2200450 w 2243836"/>
                  <a:gd name="connsiteY35" fmla="*/ 486892 h 577509"/>
                  <a:gd name="connsiteX36" fmla="*/ 2225163 w 2243836"/>
                  <a:gd name="connsiteY36" fmla="*/ 264471 h 577509"/>
                  <a:gd name="connsiteX37" fmla="*/ 2208688 w 2243836"/>
                  <a:gd name="connsiteY37" fmla="*/ 239757 h 577509"/>
                  <a:gd name="connsiteX38" fmla="*/ 2192212 w 2243836"/>
                  <a:gd name="connsiteY38" fmla="*/ 190330 h 577509"/>
                  <a:gd name="connsiteX39" fmla="*/ 2175736 w 2243836"/>
                  <a:gd name="connsiteY39" fmla="*/ 165617 h 577509"/>
                  <a:gd name="connsiteX40" fmla="*/ 2126309 w 2243836"/>
                  <a:gd name="connsiteY40" fmla="*/ 124428 h 577509"/>
                  <a:gd name="connsiteX41" fmla="*/ 2076882 w 2243836"/>
                  <a:gd name="connsiteY41" fmla="*/ 107952 h 577509"/>
                  <a:gd name="connsiteX42" fmla="*/ 2052169 w 2243836"/>
                  <a:gd name="connsiteY42" fmla="*/ 91476 h 577509"/>
                  <a:gd name="connsiteX43" fmla="*/ 1953315 w 2243836"/>
                  <a:gd name="connsiteY43" fmla="*/ 75001 h 577509"/>
                  <a:gd name="connsiteX44" fmla="*/ 1664990 w 2243836"/>
                  <a:gd name="connsiteY44" fmla="*/ 58525 h 577509"/>
                  <a:gd name="connsiteX45" fmla="*/ 1541423 w 2243836"/>
                  <a:gd name="connsiteY45" fmla="*/ 33811 h 577509"/>
                  <a:gd name="connsiteX46" fmla="*/ 915347 w 2243836"/>
                  <a:gd name="connsiteY46" fmla="*/ 25574 h 577509"/>
                  <a:gd name="connsiteX47" fmla="*/ 528169 w 2243836"/>
                  <a:gd name="connsiteY47" fmla="*/ 25574 h 577509"/>
                  <a:gd name="connsiteX48" fmla="*/ 305747 w 2243836"/>
                  <a:gd name="connsiteY48" fmla="*/ 58525 h 577509"/>
                  <a:gd name="connsiteX49" fmla="*/ 272796 w 2243836"/>
                  <a:gd name="connsiteY49" fmla="*/ 66763 h 577509"/>
                  <a:gd name="connsiteX50" fmla="*/ 206893 w 2243836"/>
                  <a:gd name="connsiteY50" fmla="*/ 91476 h 577509"/>
                  <a:gd name="connsiteX51" fmla="*/ 173942 w 2243836"/>
                  <a:gd name="connsiteY51" fmla="*/ 99714 h 577509"/>
                  <a:gd name="connsiteX52" fmla="*/ 149228 w 2243836"/>
                  <a:gd name="connsiteY52" fmla="*/ 107952 h 577509"/>
                  <a:gd name="connsiteX53" fmla="*/ 75088 w 2243836"/>
                  <a:gd name="connsiteY53" fmla="*/ 140903 h 577509"/>
                  <a:gd name="connsiteX54" fmla="*/ 50374 w 2243836"/>
                  <a:gd name="connsiteY54" fmla="*/ 149141 h 577509"/>
                  <a:gd name="connsiteX55" fmla="*/ 25660 w 2243836"/>
                  <a:gd name="connsiteY55" fmla="*/ 157379 h 577509"/>
                  <a:gd name="connsiteX56" fmla="*/ 947 w 2243836"/>
                  <a:gd name="connsiteY56" fmla="*/ 305660 h 57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3836" h="577509">
                    <a:moveTo>
                      <a:pt x="947" y="305660"/>
                    </a:moveTo>
                    <a:lnTo>
                      <a:pt x="947" y="305660"/>
                    </a:lnTo>
                    <a:cubicBezTo>
                      <a:pt x="3693" y="330374"/>
                      <a:pt x="3975" y="355487"/>
                      <a:pt x="9185" y="379801"/>
                    </a:cubicBezTo>
                    <a:cubicBezTo>
                      <a:pt x="12283" y="394260"/>
                      <a:pt x="18579" y="408008"/>
                      <a:pt x="25660" y="420990"/>
                    </a:cubicBezTo>
                    <a:cubicBezTo>
                      <a:pt x="35142" y="438374"/>
                      <a:pt x="40901" y="461562"/>
                      <a:pt x="58612" y="470417"/>
                    </a:cubicBezTo>
                    <a:cubicBezTo>
                      <a:pt x="69596" y="475909"/>
                      <a:pt x="80341" y="481905"/>
                      <a:pt x="91563" y="486892"/>
                    </a:cubicBezTo>
                    <a:cubicBezTo>
                      <a:pt x="121119" y="500028"/>
                      <a:pt x="130290" y="502547"/>
                      <a:pt x="157466" y="511606"/>
                    </a:cubicBezTo>
                    <a:cubicBezTo>
                      <a:pt x="203262" y="508083"/>
                      <a:pt x="254448" y="521715"/>
                      <a:pt x="289271" y="486892"/>
                    </a:cubicBezTo>
                    <a:cubicBezTo>
                      <a:pt x="296272" y="479891"/>
                      <a:pt x="298016" y="468364"/>
                      <a:pt x="305747" y="462179"/>
                    </a:cubicBezTo>
                    <a:cubicBezTo>
                      <a:pt x="312528" y="456755"/>
                      <a:pt x="322869" y="458158"/>
                      <a:pt x="330460" y="453941"/>
                    </a:cubicBezTo>
                    <a:cubicBezTo>
                      <a:pt x="347770" y="444325"/>
                      <a:pt x="379888" y="420990"/>
                      <a:pt x="379888" y="420990"/>
                    </a:cubicBezTo>
                    <a:cubicBezTo>
                      <a:pt x="415585" y="423736"/>
                      <a:pt x="451453" y="424787"/>
                      <a:pt x="486979" y="429228"/>
                    </a:cubicBezTo>
                    <a:cubicBezTo>
                      <a:pt x="508056" y="431863"/>
                      <a:pt x="525545" y="446996"/>
                      <a:pt x="544644" y="453941"/>
                    </a:cubicBezTo>
                    <a:cubicBezTo>
                      <a:pt x="563431" y="460773"/>
                      <a:pt x="583202" y="464538"/>
                      <a:pt x="602309" y="470417"/>
                    </a:cubicBezTo>
                    <a:cubicBezTo>
                      <a:pt x="618908" y="475524"/>
                      <a:pt x="634888" y="482680"/>
                      <a:pt x="651736" y="486892"/>
                    </a:cubicBezTo>
                    <a:cubicBezTo>
                      <a:pt x="693112" y="497236"/>
                      <a:pt x="673947" y="491550"/>
                      <a:pt x="709401" y="503368"/>
                    </a:cubicBezTo>
                    <a:cubicBezTo>
                      <a:pt x="761574" y="500622"/>
                      <a:pt x="813871" y="499656"/>
                      <a:pt x="865920" y="495130"/>
                    </a:cubicBezTo>
                    <a:cubicBezTo>
                      <a:pt x="877199" y="494149"/>
                      <a:pt x="887948" y="489871"/>
                      <a:pt x="898871" y="486892"/>
                    </a:cubicBezTo>
                    <a:cubicBezTo>
                      <a:pt x="918157" y="481632"/>
                      <a:pt x="937388" y="476161"/>
                      <a:pt x="956536" y="470417"/>
                    </a:cubicBezTo>
                    <a:cubicBezTo>
                      <a:pt x="964853" y="467922"/>
                      <a:pt x="972654" y="463407"/>
                      <a:pt x="981250" y="462179"/>
                    </a:cubicBezTo>
                    <a:cubicBezTo>
                      <a:pt x="1011275" y="457890"/>
                      <a:pt x="1041661" y="456687"/>
                      <a:pt x="1071866" y="453941"/>
                    </a:cubicBezTo>
                    <a:cubicBezTo>
                      <a:pt x="1113055" y="459433"/>
                      <a:pt x="1155248" y="459842"/>
                      <a:pt x="1195433" y="470417"/>
                    </a:cubicBezTo>
                    <a:cubicBezTo>
                      <a:pt x="1208711" y="473911"/>
                      <a:pt x="1217213" y="487150"/>
                      <a:pt x="1228385" y="495130"/>
                    </a:cubicBezTo>
                    <a:cubicBezTo>
                      <a:pt x="1236441" y="500885"/>
                      <a:pt x="1244243" y="507178"/>
                      <a:pt x="1253098" y="511606"/>
                    </a:cubicBezTo>
                    <a:cubicBezTo>
                      <a:pt x="1260865" y="515489"/>
                      <a:pt x="1270045" y="515961"/>
                      <a:pt x="1277812" y="519844"/>
                    </a:cubicBezTo>
                    <a:cubicBezTo>
                      <a:pt x="1286667" y="524272"/>
                      <a:pt x="1293478" y="532298"/>
                      <a:pt x="1302525" y="536319"/>
                    </a:cubicBezTo>
                    <a:cubicBezTo>
                      <a:pt x="1318395" y="543372"/>
                      <a:pt x="1335476" y="547303"/>
                      <a:pt x="1351952" y="552795"/>
                    </a:cubicBezTo>
                    <a:cubicBezTo>
                      <a:pt x="1411203" y="572545"/>
                      <a:pt x="1337217" y="548585"/>
                      <a:pt x="1409617" y="569271"/>
                    </a:cubicBezTo>
                    <a:cubicBezTo>
                      <a:pt x="1417966" y="571657"/>
                      <a:pt x="1426093" y="574763"/>
                      <a:pt x="1434331" y="577509"/>
                    </a:cubicBezTo>
                    <a:cubicBezTo>
                      <a:pt x="1511217" y="574763"/>
                      <a:pt x="1588873" y="580465"/>
                      <a:pt x="1664990" y="569271"/>
                    </a:cubicBezTo>
                    <a:cubicBezTo>
                      <a:pt x="1684581" y="566390"/>
                      <a:pt x="1714417" y="536319"/>
                      <a:pt x="1714417" y="536319"/>
                    </a:cubicBezTo>
                    <a:cubicBezTo>
                      <a:pt x="1751264" y="481050"/>
                      <a:pt x="1707858" y="535199"/>
                      <a:pt x="1755606" y="503368"/>
                    </a:cubicBezTo>
                    <a:cubicBezTo>
                      <a:pt x="1817313" y="462230"/>
                      <a:pt x="1746272" y="490005"/>
                      <a:pt x="1805033" y="470417"/>
                    </a:cubicBezTo>
                    <a:cubicBezTo>
                      <a:pt x="1843476" y="473163"/>
                      <a:pt x="1882408" y="471957"/>
                      <a:pt x="1920363" y="478655"/>
                    </a:cubicBezTo>
                    <a:cubicBezTo>
                      <a:pt x="1930113" y="480376"/>
                      <a:pt x="1935181" y="494839"/>
                      <a:pt x="1945077" y="495130"/>
                    </a:cubicBezTo>
                    <a:lnTo>
                      <a:pt x="2200450" y="486892"/>
                    </a:lnTo>
                    <a:cubicBezTo>
                      <a:pt x="2261115" y="395893"/>
                      <a:pt x="2246904" y="438402"/>
                      <a:pt x="2225163" y="264471"/>
                    </a:cubicBezTo>
                    <a:cubicBezTo>
                      <a:pt x="2223935" y="254647"/>
                      <a:pt x="2212709" y="248804"/>
                      <a:pt x="2208688" y="239757"/>
                    </a:cubicBezTo>
                    <a:cubicBezTo>
                      <a:pt x="2201635" y="223887"/>
                      <a:pt x="2201846" y="204780"/>
                      <a:pt x="2192212" y="190330"/>
                    </a:cubicBezTo>
                    <a:cubicBezTo>
                      <a:pt x="2186720" y="182092"/>
                      <a:pt x="2182074" y="173223"/>
                      <a:pt x="2175736" y="165617"/>
                    </a:cubicBezTo>
                    <a:cubicBezTo>
                      <a:pt x="2164322" y="151920"/>
                      <a:pt x="2143466" y="132053"/>
                      <a:pt x="2126309" y="124428"/>
                    </a:cubicBezTo>
                    <a:cubicBezTo>
                      <a:pt x="2110439" y="117375"/>
                      <a:pt x="2076882" y="107952"/>
                      <a:pt x="2076882" y="107952"/>
                    </a:cubicBezTo>
                    <a:cubicBezTo>
                      <a:pt x="2068644" y="102460"/>
                      <a:pt x="2061024" y="95904"/>
                      <a:pt x="2052169" y="91476"/>
                    </a:cubicBezTo>
                    <a:cubicBezTo>
                      <a:pt x="2025383" y="78083"/>
                      <a:pt x="1974472" y="76443"/>
                      <a:pt x="1953315" y="75001"/>
                    </a:cubicBezTo>
                    <a:cubicBezTo>
                      <a:pt x="1857273" y="68453"/>
                      <a:pt x="1664990" y="58525"/>
                      <a:pt x="1664990" y="58525"/>
                    </a:cubicBezTo>
                    <a:cubicBezTo>
                      <a:pt x="1615829" y="25750"/>
                      <a:pt x="1639911" y="36049"/>
                      <a:pt x="1541423" y="33811"/>
                    </a:cubicBezTo>
                    <a:lnTo>
                      <a:pt x="915347" y="25574"/>
                    </a:lnTo>
                    <a:cubicBezTo>
                      <a:pt x="778546" y="-20026"/>
                      <a:pt x="863628" y="5243"/>
                      <a:pt x="528169" y="25574"/>
                    </a:cubicBezTo>
                    <a:cubicBezTo>
                      <a:pt x="484971" y="28192"/>
                      <a:pt x="371837" y="43838"/>
                      <a:pt x="305747" y="58525"/>
                    </a:cubicBezTo>
                    <a:cubicBezTo>
                      <a:pt x="294695" y="60981"/>
                      <a:pt x="283682" y="63653"/>
                      <a:pt x="272796" y="66763"/>
                    </a:cubicBezTo>
                    <a:cubicBezTo>
                      <a:pt x="232306" y="78332"/>
                      <a:pt x="259120" y="74067"/>
                      <a:pt x="206893" y="91476"/>
                    </a:cubicBezTo>
                    <a:cubicBezTo>
                      <a:pt x="196152" y="95056"/>
                      <a:pt x="184828" y="96604"/>
                      <a:pt x="173942" y="99714"/>
                    </a:cubicBezTo>
                    <a:cubicBezTo>
                      <a:pt x="165593" y="102100"/>
                      <a:pt x="157466" y="105206"/>
                      <a:pt x="149228" y="107952"/>
                    </a:cubicBezTo>
                    <a:cubicBezTo>
                      <a:pt x="110065" y="134062"/>
                      <a:pt x="133908" y="121297"/>
                      <a:pt x="75088" y="140903"/>
                    </a:cubicBezTo>
                    <a:lnTo>
                      <a:pt x="50374" y="149141"/>
                    </a:lnTo>
                    <a:lnTo>
                      <a:pt x="25660" y="157379"/>
                    </a:lnTo>
                    <a:cubicBezTo>
                      <a:pt x="-13662" y="216364"/>
                      <a:pt x="5066" y="280947"/>
                      <a:pt x="947" y="30566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394805" y="1790582"/>
                <a:ext cx="818595" cy="974935"/>
              </a:xfrm>
              <a:prstGeom prst="ellipse">
                <a:avLst/>
              </a:prstGeom>
              <a:solidFill>
                <a:srgbClr val="FCDD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7772399" y="2804964"/>
                <a:ext cx="2102629" cy="712584"/>
              </a:xfrm>
              <a:prstGeom prst="roundRect">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tored Data 54"/>
              <p:cNvSpPr/>
              <p:nvPr/>
            </p:nvSpPr>
            <p:spPr>
              <a:xfrm rot="5400000">
                <a:off x="8660792" y="1695743"/>
                <a:ext cx="297091" cy="2102628"/>
              </a:xfrm>
              <a:prstGeom prst="flowChartOnlineStora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6200000">
                <a:off x="7664937" y="38068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16200000">
                <a:off x="8093989" y="3826608"/>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6200000">
                <a:off x="8577227" y="38068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6200000">
                <a:off x="9025474" y="38068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7772398" y="3371537"/>
                <a:ext cx="2102629" cy="187031"/>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7758023" y="4267200"/>
                <a:ext cx="2102629" cy="95922"/>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16200000">
                <a:off x="7164104" y="3878467"/>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16200000">
                <a:off x="9099958" y="3884645"/>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750834" y="3109871"/>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9691468" y="3095498"/>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4" descr="http://vector.me/files/images/2/7/276121/two_footprints_black_pre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1" r="48361"/>
              <a:stretch/>
            </p:blipFill>
            <p:spPr bwMode="auto">
              <a:xfrm rot="20797029">
                <a:off x="7877337" y="2338344"/>
                <a:ext cx="686615" cy="12297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vector.me/files/images/2/7/276121/two_footprints_black_pre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215" t="4189"/>
              <a:stretch/>
            </p:blipFill>
            <p:spPr bwMode="auto">
              <a:xfrm rot="966137">
                <a:off x="9075805" y="2377496"/>
                <a:ext cx="652573" cy="1218824"/>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p:cNvGrpSpPr/>
              <p:nvPr/>
            </p:nvGrpSpPr>
            <p:grpSpPr>
              <a:xfrm>
                <a:off x="8407189" y="2554813"/>
                <a:ext cx="312928" cy="222905"/>
                <a:chOff x="1123557" y="2825095"/>
                <a:chExt cx="312928" cy="222905"/>
              </a:xfrm>
              <a:solidFill>
                <a:srgbClr val="FCDDC4"/>
              </a:solidFill>
            </p:grpSpPr>
            <p:sp>
              <p:nvSpPr>
                <p:cNvPr id="75" name="Oval 74"/>
                <p:cNvSpPr/>
                <p:nvPr/>
              </p:nvSpPr>
              <p:spPr>
                <a:xfrm>
                  <a:off x="1123557"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202965"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307142"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8907660" y="2542612"/>
                <a:ext cx="312928" cy="222905"/>
                <a:chOff x="1123557" y="2825095"/>
                <a:chExt cx="312928" cy="222905"/>
              </a:xfrm>
              <a:solidFill>
                <a:srgbClr val="FCDDC4"/>
              </a:solidFill>
            </p:grpSpPr>
            <p:sp>
              <p:nvSpPr>
                <p:cNvPr id="72" name="Oval 71"/>
                <p:cNvSpPr/>
                <p:nvPr/>
              </p:nvSpPr>
              <p:spPr>
                <a:xfrm>
                  <a:off x="1123557"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202965"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307142"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4" descr="http://vector.me/files/images/2/7/276121/two_footprints_black_preview"/>
              <p:cNvPicPr>
                <a:picLocks noChangeAspect="1" noChangeArrowheads="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t="711" r="48361"/>
              <a:stretch/>
            </p:blipFill>
            <p:spPr bwMode="auto">
              <a:xfrm rot="20797029">
                <a:off x="7877297" y="2346193"/>
                <a:ext cx="686615" cy="12297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vector.me/files/images/2/7/276121/two_footprints_black_preview"/>
              <p:cNvPicPr>
                <a:picLocks noChangeAspect="1" noChangeArrowheads="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t="711" r="48361"/>
              <a:stretch/>
            </p:blipFill>
            <p:spPr bwMode="auto">
              <a:xfrm rot="946721" flipH="1">
                <a:off x="9041337" y="2345764"/>
                <a:ext cx="686615" cy="122977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8" name="Group 77"/>
          <p:cNvGrpSpPr/>
          <p:nvPr/>
        </p:nvGrpSpPr>
        <p:grpSpPr>
          <a:xfrm>
            <a:off x="4574447" y="354045"/>
            <a:ext cx="2125148" cy="1438737"/>
            <a:chOff x="6279308" y="2893769"/>
            <a:chExt cx="2125148" cy="1438737"/>
          </a:xfrm>
        </p:grpSpPr>
        <p:grpSp>
          <p:nvGrpSpPr>
            <p:cNvPr id="79" name="Group 78"/>
            <p:cNvGrpSpPr/>
            <p:nvPr/>
          </p:nvGrpSpPr>
          <p:grpSpPr>
            <a:xfrm rot="20929805">
              <a:off x="6745722" y="2893769"/>
              <a:ext cx="1658734" cy="1295400"/>
              <a:chOff x="6745722" y="2893769"/>
              <a:chExt cx="1658734" cy="1295400"/>
            </a:xfrm>
          </p:grpSpPr>
          <p:sp>
            <p:nvSpPr>
              <p:cNvPr id="86" name="Donut 85"/>
              <p:cNvSpPr/>
              <p:nvPr/>
            </p:nvSpPr>
            <p:spPr>
              <a:xfrm rot="19682422">
                <a:off x="7718656" y="3122049"/>
                <a:ext cx="685800" cy="685800"/>
              </a:xfrm>
              <a:prstGeom prst="donut">
                <a:avLst>
                  <a:gd name="adj" fmla="val 1691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lowchart: Magnetic Disk 86"/>
              <p:cNvSpPr/>
              <p:nvPr/>
            </p:nvSpPr>
            <p:spPr>
              <a:xfrm rot="19682422">
                <a:off x="7413948" y="2893769"/>
                <a:ext cx="762000" cy="1295400"/>
              </a:xfrm>
              <a:prstGeom prst="flowChartMagneticDisk">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6745722" y="3384183"/>
                <a:ext cx="824877" cy="446601"/>
                <a:chOff x="6692640" y="3330269"/>
                <a:chExt cx="973936" cy="678796"/>
              </a:xfrm>
            </p:grpSpPr>
            <p:grpSp>
              <p:nvGrpSpPr>
                <p:cNvPr id="89" name="Group 88"/>
                <p:cNvGrpSpPr/>
                <p:nvPr/>
              </p:nvGrpSpPr>
              <p:grpSpPr>
                <a:xfrm>
                  <a:off x="6692640" y="3330269"/>
                  <a:ext cx="973936" cy="678796"/>
                  <a:chOff x="6692640" y="3330269"/>
                  <a:chExt cx="973936" cy="678796"/>
                </a:xfrm>
              </p:grpSpPr>
              <p:sp>
                <p:nvSpPr>
                  <p:cNvPr id="91" name="Rounded Rectangle 90"/>
                  <p:cNvSpPr/>
                  <p:nvPr/>
                </p:nvSpPr>
                <p:spPr>
                  <a:xfrm rot="16159196">
                    <a:off x="7095076" y="3290139"/>
                    <a:ext cx="304800" cy="838200"/>
                  </a:xfrm>
                  <a:prstGeom prst="roundRect">
                    <a:avLst>
                      <a:gd name="adj" fmla="val 2575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p:nvSpPr>
                <p:spPr>
                  <a:xfrm rot="18826199">
                    <a:off x="6520299" y="3502610"/>
                    <a:ext cx="678796" cy="334114"/>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ounded Rectangle 89"/>
                <p:cNvSpPr/>
                <p:nvPr/>
              </p:nvSpPr>
              <p:spPr>
                <a:xfrm rot="16159196">
                  <a:off x="6983768" y="3487701"/>
                  <a:ext cx="258665" cy="421479"/>
                </a:xfrm>
                <a:prstGeom prst="roundRect">
                  <a:avLst>
                    <a:gd name="adj" fmla="val 2575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79"/>
            <p:cNvGrpSpPr/>
            <p:nvPr/>
          </p:nvGrpSpPr>
          <p:grpSpPr>
            <a:xfrm>
              <a:off x="6279308" y="3853175"/>
              <a:ext cx="487508" cy="479331"/>
              <a:chOff x="5861966" y="3431424"/>
              <a:chExt cx="781352" cy="768246"/>
            </a:xfrm>
          </p:grpSpPr>
          <p:sp>
            <p:nvSpPr>
              <p:cNvPr id="81" name="Teardrop 80"/>
              <p:cNvSpPr/>
              <p:nvPr/>
            </p:nvSpPr>
            <p:spPr>
              <a:xfrm>
                <a:off x="6088147" y="3656276"/>
                <a:ext cx="226181" cy="206115"/>
              </a:xfrm>
              <a:prstGeom prst="teardrop">
                <a:avLst>
                  <a:gd name="adj" fmla="val 12861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ardrop 81"/>
              <p:cNvSpPr/>
              <p:nvPr/>
            </p:nvSpPr>
            <p:spPr>
              <a:xfrm>
                <a:off x="6417137" y="3562588"/>
                <a:ext cx="226181" cy="206115"/>
              </a:xfrm>
              <a:prstGeom prst="teardrop">
                <a:avLst>
                  <a:gd name="adj" fmla="val 12861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ardrop 82"/>
              <p:cNvSpPr/>
              <p:nvPr/>
            </p:nvSpPr>
            <p:spPr>
              <a:xfrm>
                <a:off x="6005899" y="3431424"/>
                <a:ext cx="226181" cy="206115"/>
              </a:xfrm>
              <a:prstGeom prst="teardrop">
                <a:avLst>
                  <a:gd name="adj" fmla="val 12861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ardrop 83"/>
              <p:cNvSpPr/>
              <p:nvPr/>
            </p:nvSpPr>
            <p:spPr>
              <a:xfrm>
                <a:off x="5861966" y="3993555"/>
                <a:ext cx="226181" cy="206115"/>
              </a:xfrm>
              <a:prstGeom prst="teardrop">
                <a:avLst>
                  <a:gd name="adj" fmla="val 12861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ardrop 84"/>
              <p:cNvSpPr/>
              <p:nvPr/>
            </p:nvSpPr>
            <p:spPr>
              <a:xfrm>
                <a:off x="6211518" y="3974817"/>
                <a:ext cx="226181" cy="206115"/>
              </a:xfrm>
              <a:prstGeom prst="teardrop">
                <a:avLst>
                  <a:gd name="adj" fmla="val 12861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365945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 can prepare for a mission by activity.jpg"/>
          <p:cNvPicPr>
            <a:picLocks noChangeAspect="1"/>
          </p:cNvPicPr>
          <p:nvPr/>
        </p:nvPicPr>
        <p:blipFill>
          <a:blip r:embed="rId2" cstate="print"/>
          <a:srcRect l="12500" t="6667" r="25833" b="7778"/>
          <a:stretch>
            <a:fillRect/>
          </a:stretch>
        </p:blipFill>
        <p:spPr>
          <a:xfrm>
            <a:off x="457200" y="228600"/>
            <a:ext cx="3810000" cy="3964460"/>
          </a:xfrm>
          <a:prstGeom prst="rect">
            <a:avLst/>
          </a:prstGeom>
        </p:spPr>
      </p:pic>
      <p:grpSp>
        <p:nvGrpSpPr>
          <p:cNvPr id="3" name="Group 2"/>
          <p:cNvGrpSpPr/>
          <p:nvPr/>
        </p:nvGrpSpPr>
        <p:grpSpPr>
          <a:xfrm>
            <a:off x="4800600" y="685800"/>
            <a:ext cx="3429000" cy="2971800"/>
            <a:chOff x="4800600" y="685800"/>
            <a:chExt cx="3429000" cy="2971800"/>
          </a:xfrm>
        </p:grpSpPr>
        <p:pic>
          <p:nvPicPr>
            <p:cNvPr id="4" name="Picture 3" descr="Slide1.JPG"/>
            <p:cNvPicPr>
              <a:picLocks noChangeAspect="1"/>
            </p:cNvPicPr>
            <p:nvPr/>
          </p:nvPicPr>
          <p:blipFill>
            <a:blip r:embed="rId3" cstate="print"/>
            <a:srcRect l="58333" t="2222" r="4166" b="61111"/>
            <a:stretch>
              <a:fillRect/>
            </a:stretch>
          </p:blipFill>
          <p:spPr>
            <a:xfrm>
              <a:off x="4800600" y="685800"/>
              <a:ext cx="3429000" cy="2514600"/>
            </a:xfrm>
            <a:prstGeom prst="rect">
              <a:avLst/>
            </a:prstGeom>
          </p:spPr>
        </p:pic>
        <p:grpSp>
          <p:nvGrpSpPr>
            <p:cNvPr id="5" name="Group 5"/>
            <p:cNvGrpSpPr/>
            <p:nvPr/>
          </p:nvGrpSpPr>
          <p:grpSpPr>
            <a:xfrm>
              <a:off x="5943600" y="2362200"/>
              <a:ext cx="1066800" cy="1066800"/>
              <a:chOff x="5410200" y="3886200"/>
              <a:chExt cx="1066800" cy="1066800"/>
            </a:xfrm>
          </p:grpSpPr>
          <p:sp>
            <p:nvSpPr>
              <p:cNvPr id="12" name="Oval 3"/>
              <p:cNvSpPr/>
              <p:nvPr/>
            </p:nvSpPr>
            <p:spPr>
              <a:xfrm>
                <a:off x="5410200" y="3886200"/>
                <a:ext cx="1066800" cy="1066800"/>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4"/>
              <p:cNvSpPr txBox="1"/>
              <p:nvPr/>
            </p:nvSpPr>
            <p:spPr>
              <a:xfrm>
                <a:off x="5638800" y="4114800"/>
                <a:ext cx="601447" cy="584775"/>
              </a:xfrm>
              <a:prstGeom prst="rect">
                <a:avLst/>
              </a:prstGeom>
              <a:noFill/>
            </p:spPr>
            <p:txBody>
              <a:bodyPr wrap="square" rtlCol="0">
                <a:spAutoFit/>
              </a:bodyPr>
              <a:lstStyle/>
              <a:p>
                <a:r>
                  <a:rPr lang="en-US" sz="3200" dirty="0" smtClean="0"/>
                  <a:t>10</a:t>
                </a:r>
                <a:endParaRPr lang="en-US" sz="3200" dirty="0"/>
              </a:p>
            </p:txBody>
          </p:sp>
        </p:grpSp>
        <p:grpSp>
          <p:nvGrpSpPr>
            <p:cNvPr id="6" name="Group 6"/>
            <p:cNvGrpSpPr/>
            <p:nvPr/>
          </p:nvGrpSpPr>
          <p:grpSpPr>
            <a:xfrm>
              <a:off x="6553200" y="2286000"/>
              <a:ext cx="1066800" cy="1066800"/>
              <a:chOff x="5410200" y="3886200"/>
              <a:chExt cx="1066800" cy="1066800"/>
            </a:xfrm>
          </p:grpSpPr>
          <p:sp>
            <p:nvSpPr>
              <p:cNvPr id="10" name="Oval 9"/>
              <p:cNvSpPr/>
              <p:nvPr/>
            </p:nvSpPr>
            <p:spPr>
              <a:xfrm>
                <a:off x="5410200" y="3886200"/>
                <a:ext cx="1066800" cy="1066800"/>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38800" y="4114800"/>
                <a:ext cx="601447" cy="584775"/>
              </a:xfrm>
              <a:prstGeom prst="rect">
                <a:avLst/>
              </a:prstGeom>
              <a:noFill/>
            </p:spPr>
            <p:txBody>
              <a:bodyPr wrap="square" rtlCol="0">
                <a:spAutoFit/>
              </a:bodyPr>
              <a:lstStyle/>
              <a:p>
                <a:r>
                  <a:rPr lang="en-US" sz="3200" dirty="0" smtClean="0"/>
                  <a:t>10</a:t>
                </a:r>
                <a:endParaRPr lang="en-US" sz="3200" dirty="0"/>
              </a:p>
            </p:txBody>
          </p:sp>
        </p:grpSp>
        <p:grpSp>
          <p:nvGrpSpPr>
            <p:cNvPr id="7" name="Group 9"/>
            <p:cNvGrpSpPr/>
            <p:nvPr/>
          </p:nvGrpSpPr>
          <p:grpSpPr>
            <a:xfrm>
              <a:off x="7086600" y="2590800"/>
              <a:ext cx="1066800" cy="1066800"/>
              <a:chOff x="5410200" y="3886200"/>
              <a:chExt cx="1066800" cy="1066800"/>
            </a:xfrm>
          </p:grpSpPr>
          <p:sp>
            <p:nvSpPr>
              <p:cNvPr id="8" name="Oval 7"/>
              <p:cNvSpPr/>
              <p:nvPr/>
            </p:nvSpPr>
            <p:spPr>
              <a:xfrm>
                <a:off x="5410200" y="3886200"/>
                <a:ext cx="1066800" cy="1066800"/>
              </a:xfrm>
              <a:prstGeom prst="ellipse">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4114800"/>
                <a:ext cx="601447" cy="584775"/>
              </a:xfrm>
              <a:prstGeom prst="rect">
                <a:avLst/>
              </a:prstGeom>
              <a:noFill/>
            </p:spPr>
            <p:txBody>
              <a:bodyPr wrap="square" rtlCol="0">
                <a:spAutoFit/>
              </a:bodyPr>
              <a:lstStyle/>
              <a:p>
                <a:r>
                  <a:rPr lang="en-US" sz="3200" dirty="0" smtClean="0"/>
                  <a:t>10</a:t>
                </a:r>
                <a:endParaRPr lang="en-US" sz="3200" dirty="0"/>
              </a:p>
            </p:txBody>
          </p:sp>
        </p:grpSp>
      </p:grpSp>
      <p:sp>
        <p:nvSpPr>
          <p:cNvPr id="14" name="Rectangle 13"/>
          <p:cNvSpPr/>
          <p:nvPr/>
        </p:nvSpPr>
        <p:spPr>
          <a:xfrm>
            <a:off x="4724400" y="3886200"/>
            <a:ext cx="3733800" cy="22860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The Church of Jesus Christ of Latter-Day Saints</a:t>
            </a:r>
          </a:p>
          <a:p>
            <a:pPr algn="ctr"/>
            <a:endParaRPr lang="en-US" sz="2400" dirty="0">
              <a:solidFill>
                <a:schemeClr val="bg1"/>
              </a:solidFill>
            </a:endParaRPr>
          </a:p>
          <a:p>
            <a:pPr algn="ctr"/>
            <a:r>
              <a:rPr lang="en-US" sz="2400" dirty="0" smtClean="0">
                <a:solidFill>
                  <a:schemeClr val="bg1"/>
                </a:solidFill>
              </a:rPr>
              <a:t>Elder ________________</a:t>
            </a:r>
            <a:endParaRPr lang="en-US" sz="2400" dirty="0">
              <a:solidFill>
                <a:schemeClr val="bg1"/>
              </a:solidFill>
            </a:endParaRPr>
          </a:p>
        </p:txBody>
      </p:sp>
      <p:grpSp>
        <p:nvGrpSpPr>
          <p:cNvPr id="24" name="Group 23"/>
          <p:cNvGrpSpPr/>
          <p:nvPr/>
        </p:nvGrpSpPr>
        <p:grpSpPr>
          <a:xfrm>
            <a:off x="1228308" y="4246854"/>
            <a:ext cx="1945234" cy="2166831"/>
            <a:chOff x="1228308" y="4246854"/>
            <a:chExt cx="1945234" cy="2166831"/>
          </a:xfrm>
        </p:grpSpPr>
        <p:grpSp>
          <p:nvGrpSpPr>
            <p:cNvPr id="22" name="Group 21"/>
            <p:cNvGrpSpPr/>
            <p:nvPr/>
          </p:nvGrpSpPr>
          <p:grpSpPr>
            <a:xfrm>
              <a:off x="1228308" y="4246854"/>
              <a:ext cx="1945234" cy="2166831"/>
              <a:chOff x="1228308" y="4246854"/>
              <a:chExt cx="1945234" cy="2166831"/>
            </a:xfrm>
          </p:grpSpPr>
          <p:grpSp>
            <p:nvGrpSpPr>
              <p:cNvPr id="17" name="Group 16"/>
              <p:cNvGrpSpPr/>
              <p:nvPr/>
            </p:nvGrpSpPr>
            <p:grpSpPr>
              <a:xfrm rot="20765964">
                <a:off x="1228308" y="4246854"/>
                <a:ext cx="1360826" cy="2144824"/>
                <a:chOff x="1371600" y="4112942"/>
                <a:chExt cx="1360826" cy="2144824"/>
              </a:xfrm>
            </p:grpSpPr>
            <p:sp>
              <p:nvSpPr>
                <p:cNvPr id="15" name="Flowchart: Delay 14"/>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21421466">
                <a:off x="1812716" y="4268861"/>
                <a:ext cx="1360826" cy="2144824"/>
                <a:chOff x="1371600" y="4112942"/>
                <a:chExt cx="1360826" cy="2144824"/>
              </a:xfrm>
            </p:grpSpPr>
            <p:sp>
              <p:nvSpPr>
                <p:cNvPr id="19" name="Flowchart: Delay 18"/>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p:cNvSpPr/>
            <p:nvPr/>
          </p:nvSpPr>
          <p:spPr>
            <a:xfrm rot="327394">
              <a:off x="2035848" y="4924917"/>
              <a:ext cx="1069211" cy="1200329"/>
            </a:xfrm>
            <a:prstGeom prst="rect">
              <a:avLst/>
            </a:prstGeom>
          </p:spPr>
          <p:txBody>
            <a:bodyPr wrap="square">
              <a:spAutoFit/>
            </a:bodyPr>
            <a:lstStyle/>
            <a:p>
              <a:r>
                <a:rPr lang="en-US" dirty="0" err="1" smtClean="0"/>
                <a:t>לא</a:t>
              </a:r>
              <a:r>
                <a:rPr lang="en-US" dirty="0" smtClean="0"/>
                <a:t> </a:t>
              </a:r>
              <a:r>
                <a:rPr lang="en-US" dirty="0" err="1" smtClean="0"/>
                <a:t>יהיה</a:t>
              </a:r>
              <a:r>
                <a:rPr lang="en-US" dirty="0" smtClean="0"/>
                <a:t> </a:t>
              </a:r>
              <a:r>
                <a:rPr lang="en-US" dirty="0" err="1" smtClean="0"/>
                <a:t>לך</a:t>
              </a:r>
              <a:r>
                <a:rPr lang="en-US" dirty="0" smtClean="0"/>
                <a:t> </a:t>
              </a:r>
              <a:r>
                <a:rPr lang="en-US" dirty="0" err="1" smtClean="0"/>
                <a:t>אלוקים</a:t>
              </a:r>
              <a:r>
                <a:rPr lang="en-US" dirty="0" smtClean="0"/>
                <a:t> </a:t>
              </a:r>
              <a:r>
                <a:rPr lang="en-US" dirty="0" err="1" smtClean="0"/>
                <a:t>אחר</a:t>
              </a:r>
              <a:r>
                <a:rPr lang="en-US" dirty="0" smtClean="0"/>
                <a:t> </a:t>
              </a:r>
              <a:r>
                <a:rPr lang="en-US" dirty="0" err="1" smtClean="0"/>
                <a:t>על</a:t>
              </a:r>
              <a:r>
                <a:rPr lang="en-US" dirty="0" smtClean="0"/>
                <a:t> </a:t>
              </a:r>
              <a:r>
                <a:rPr lang="en-US" dirty="0" err="1" smtClean="0"/>
                <a:t>פני</a:t>
              </a:r>
              <a:endParaRPr lang="en-US" dirty="0"/>
            </a:p>
          </p:txBody>
        </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3000" y="1066800"/>
            <a:ext cx="1752600" cy="2400884"/>
            <a:chOff x="152400" y="2590800"/>
            <a:chExt cx="2614354" cy="3581400"/>
          </a:xfrm>
        </p:grpSpPr>
        <p:grpSp>
          <p:nvGrpSpPr>
            <p:cNvPr id="3" name="Group 214"/>
            <p:cNvGrpSpPr/>
            <p:nvPr/>
          </p:nvGrpSpPr>
          <p:grpSpPr>
            <a:xfrm>
              <a:off x="152400" y="2590800"/>
              <a:ext cx="2614354" cy="3581400"/>
              <a:chOff x="152400" y="2590800"/>
              <a:chExt cx="2614354" cy="3581400"/>
            </a:xfrm>
          </p:grpSpPr>
          <p:sp>
            <p:nvSpPr>
              <p:cNvPr id="21" name="Rounded Rectangle 20"/>
              <p:cNvSpPr/>
              <p:nvPr/>
            </p:nvSpPr>
            <p:spPr>
              <a:xfrm>
                <a:off x="251024" y="3429000"/>
                <a:ext cx="2514600" cy="1981200"/>
              </a:xfrm>
              <a:prstGeom prst="round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21131850">
                <a:off x="152400" y="3241850"/>
                <a:ext cx="2614354" cy="2093086"/>
              </a:xfrm>
              <a:prstGeom prst="cloud">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6200000">
                <a:off x="1981200" y="5410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16200000">
                <a:off x="0" y="5410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8"/>
              <p:cNvGrpSpPr/>
              <p:nvPr/>
            </p:nvGrpSpPr>
            <p:grpSpPr>
              <a:xfrm>
                <a:off x="403424" y="2590800"/>
                <a:ext cx="2286000" cy="914400"/>
                <a:chOff x="3657600" y="4419600"/>
                <a:chExt cx="2590800" cy="1066800"/>
              </a:xfrm>
            </p:grpSpPr>
            <p:sp>
              <p:nvSpPr>
                <p:cNvPr id="35" name="Rounded Rectangle 34"/>
                <p:cNvSpPr/>
                <p:nvPr/>
              </p:nvSpPr>
              <p:spPr>
                <a:xfrm>
                  <a:off x="3657600" y="4419600"/>
                  <a:ext cx="2590800" cy="1066800"/>
                </a:xfrm>
                <a:prstGeom prst="roundRect">
                  <a:avLst>
                    <a:gd name="adj" fmla="val 1000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3733800" y="4495800"/>
                  <a:ext cx="838200" cy="914400"/>
                </a:xfrm>
                <a:prstGeom prst="diamond">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4572000" y="4495800"/>
                  <a:ext cx="838200" cy="914400"/>
                </a:xfrm>
                <a:prstGeom prst="diamond">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52"/>
                <p:cNvSpPr/>
                <p:nvPr/>
              </p:nvSpPr>
              <p:spPr>
                <a:xfrm>
                  <a:off x="5410200" y="4495800"/>
                  <a:ext cx="838200" cy="914400"/>
                </a:xfrm>
                <a:prstGeom prst="diamond">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55626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54"/>
                <p:cNvSpPr/>
                <p:nvPr/>
              </p:nvSpPr>
              <p:spPr>
                <a:xfrm>
                  <a:off x="47244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p:cNvSpPr/>
                <p:nvPr/>
              </p:nvSpPr>
              <p:spPr>
                <a:xfrm>
                  <a:off x="38862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ed Rectangle 25"/>
              <p:cNvSpPr/>
              <p:nvPr/>
            </p:nvSpPr>
            <p:spPr>
              <a:xfrm>
                <a:off x="708224" y="3048000"/>
                <a:ext cx="1752600" cy="762000"/>
              </a:xfrm>
              <a:prstGeom prst="roundRect">
                <a:avLst>
                  <a:gd name="adj" fmla="val 35867"/>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47"/>
              <p:cNvGrpSpPr/>
              <p:nvPr/>
            </p:nvGrpSpPr>
            <p:grpSpPr>
              <a:xfrm>
                <a:off x="152400" y="4343400"/>
                <a:ext cx="2590800" cy="1066800"/>
                <a:chOff x="3657600" y="4419600"/>
                <a:chExt cx="2590800" cy="1066800"/>
              </a:xfrm>
            </p:grpSpPr>
            <p:sp>
              <p:nvSpPr>
                <p:cNvPr id="28" name="Rounded Rectangle 27"/>
                <p:cNvSpPr/>
                <p:nvPr/>
              </p:nvSpPr>
              <p:spPr>
                <a:xfrm>
                  <a:off x="3657600" y="4419600"/>
                  <a:ext cx="2590800" cy="1066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p:cNvSpPr/>
                <p:nvPr/>
              </p:nvSpPr>
              <p:spPr>
                <a:xfrm>
                  <a:off x="3733800" y="4495800"/>
                  <a:ext cx="838200" cy="914400"/>
                </a:xfrm>
                <a:prstGeom prst="diamond">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p:cNvSpPr/>
                <p:nvPr/>
              </p:nvSpPr>
              <p:spPr>
                <a:xfrm>
                  <a:off x="4572000" y="4495800"/>
                  <a:ext cx="838200" cy="914400"/>
                </a:xfrm>
                <a:prstGeom prst="diamond">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5410200" y="4495800"/>
                  <a:ext cx="838200" cy="914400"/>
                </a:xfrm>
                <a:prstGeom prst="diamond">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55626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7244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3886200" y="4648200"/>
                  <a:ext cx="533400" cy="6096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1"/>
            <p:cNvGrpSpPr/>
            <p:nvPr/>
          </p:nvGrpSpPr>
          <p:grpSpPr>
            <a:xfrm>
              <a:off x="990600" y="2895600"/>
              <a:ext cx="838200" cy="1295400"/>
              <a:chOff x="3369770" y="2335035"/>
              <a:chExt cx="1453408" cy="2499156"/>
            </a:xfrm>
          </p:grpSpPr>
          <p:sp>
            <p:nvSpPr>
              <p:cNvPr id="5" name="Oval 4"/>
              <p:cNvSpPr/>
              <p:nvPr/>
            </p:nvSpPr>
            <p:spPr>
              <a:xfrm>
                <a:off x="4501445" y="4098101"/>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29000" y="3976027"/>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p:cNvSpPr/>
              <p:nvPr/>
            </p:nvSpPr>
            <p:spPr>
              <a:xfrm rot="8941098">
                <a:off x="4362335" y="3451950"/>
                <a:ext cx="263769" cy="854515"/>
              </a:xfrm>
              <a:prstGeom prst="flowChartManualOperation">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p:cNvSpPr/>
              <p:nvPr/>
            </p:nvSpPr>
            <p:spPr>
              <a:xfrm rot="12880156">
                <a:off x="3665541" y="3411636"/>
                <a:ext cx="385146" cy="842795"/>
              </a:xfrm>
              <a:prstGeom prst="flowChartManualOperation">
                <a:avLst/>
              </a:prstGeom>
              <a:solidFill>
                <a:srgbClr val="95C7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Extract 8"/>
              <p:cNvSpPr/>
              <p:nvPr/>
            </p:nvSpPr>
            <p:spPr>
              <a:xfrm>
                <a:off x="3581400" y="3304623"/>
                <a:ext cx="1143000" cy="1267377"/>
              </a:xfrm>
              <a:prstGeom prst="flowChartExtract">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p:cNvSpPr/>
              <p:nvPr/>
            </p:nvSpPr>
            <p:spPr>
              <a:xfrm rot="12880156">
                <a:off x="3758843" y="3225839"/>
                <a:ext cx="330978" cy="854515"/>
              </a:xfrm>
              <a:prstGeom prst="flowChartManualOperation">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p:cNvSpPr/>
              <p:nvPr/>
            </p:nvSpPr>
            <p:spPr>
              <a:xfrm>
                <a:off x="3536245" y="3182549"/>
                <a:ext cx="1233311" cy="1313252"/>
              </a:xfrm>
              <a:prstGeom prst="flowChartExtra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p:cNvSpPr/>
              <p:nvPr/>
            </p:nvSpPr>
            <p:spPr>
              <a:xfrm rot="9242925">
                <a:off x="4308714" y="3268839"/>
                <a:ext cx="263769" cy="854515"/>
              </a:xfrm>
              <a:prstGeom prst="flowChartManualOperation">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p:nvSpPr>
            <p:spPr>
              <a:xfrm rot="17062782">
                <a:off x="3946717" y="2696152"/>
                <a:ext cx="610142" cy="710904"/>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p:cNvSpPr/>
              <p:nvPr/>
            </p:nvSpPr>
            <p:spPr>
              <a:xfrm rot="18077163">
                <a:off x="3302652" y="2953858"/>
                <a:ext cx="696550" cy="562313"/>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689513">
                <a:off x="3998701" y="3329973"/>
                <a:ext cx="228600" cy="228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0689513">
                <a:off x="3682719" y="2453330"/>
                <a:ext cx="643467" cy="9765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6"/>
              <p:cNvSpPr/>
              <p:nvPr/>
            </p:nvSpPr>
            <p:spPr>
              <a:xfrm rot="4157724">
                <a:off x="3764952" y="2359558"/>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rot="15621302" flipH="1">
                <a:off x="3436351" y="2448683"/>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353383">
                <a:off x="3682874" y="4382969"/>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400000">
                <a:off x="4105999" y="4352201"/>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261"/>
          <p:cNvGrpSpPr/>
          <p:nvPr/>
        </p:nvGrpSpPr>
        <p:grpSpPr>
          <a:xfrm>
            <a:off x="4343400" y="1143000"/>
            <a:ext cx="855079" cy="1598579"/>
            <a:chOff x="3369770" y="2335035"/>
            <a:chExt cx="1453408" cy="2499156"/>
          </a:xfrm>
        </p:grpSpPr>
        <p:sp>
          <p:nvSpPr>
            <p:cNvPr id="43" name="Oval 42"/>
            <p:cNvSpPr/>
            <p:nvPr/>
          </p:nvSpPr>
          <p:spPr>
            <a:xfrm>
              <a:off x="4501445" y="4098101"/>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429000" y="3976027"/>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44"/>
            <p:cNvSpPr/>
            <p:nvPr/>
          </p:nvSpPr>
          <p:spPr>
            <a:xfrm rot="8941098">
              <a:off x="4362335" y="3451950"/>
              <a:ext cx="263769" cy="854515"/>
            </a:xfrm>
            <a:prstGeom prst="flowChartManualOperation">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anual Operation 45"/>
            <p:cNvSpPr/>
            <p:nvPr/>
          </p:nvSpPr>
          <p:spPr>
            <a:xfrm rot="12880156">
              <a:off x="3665541" y="3411636"/>
              <a:ext cx="385146" cy="842795"/>
            </a:xfrm>
            <a:prstGeom prst="flowChartManualOperation">
              <a:avLst/>
            </a:prstGeom>
            <a:solidFill>
              <a:srgbClr val="95C7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Extract 46"/>
            <p:cNvSpPr/>
            <p:nvPr/>
          </p:nvSpPr>
          <p:spPr>
            <a:xfrm>
              <a:off x="3581400" y="3304623"/>
              <a:ext cx="1143000" cy="1267377"/>
            </a:xfrm>
            <a:prstGeom prst="flowChartExtract">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nual Operation 47"/>
            <p:cNvSpPr/>
            <p:nvPr/>
          </p:nvSpPr>
          <p:spPr>
            <a:xfrm rot="12880156">
              <a:off x="3758843" y="3225839"/>
              <a:ext cx="330978" cy="854515"/>
            </a:xfrm>
            <a:prstGeom prst="flowChartManualOperation">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Extract 48"/>
            <p:cNvSpPr/>
            <p:nvPr/>
          </p:nvSpPr>
          <p:spPr>
            <a:xfrm>
              <a:off x="3536245" y="3182549"/>
              <a:ext cx="1233311" cy="1313252"/>
            </a:xfrm>
            <a:prstGeom prst="flowChartExtra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49"/>
            <p:cNvSpPr/>
            <p:nvPr/>
          </p:nvSpPr>
          <p:spPr>
            <a:xfrm rot="9242925">
              <a:off x="4308714" y="3268839"/>
              <a:ext cx="263769" cy="854515"/>
            </a:xfrm>
            <a:prstGeom prst="flowChartManualOperation">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rot="17062782">
              <a:off x="3946717" y="2696152"/>
              <a:ext cx="610142" cy="710904"/>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ardrop 51"/>
            <p:cNvSpPr/>
            <p:nvPr/>
          </p:nvSpPr>
          <p:spPr>
            <a:xfrm rot="18077163">
              <a:off x="3302652" y="2953858"/>
              <a:ext cx="696550" cy="562313"/>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20689513">
              <a:off x="3998701" y="3329973"/>
              <a:ext cx="228600" cy="228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0689513">
              <a:off x="3682719" y="2453330"/>
              <a:ext cx="643467" cy="9765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ardrop 54"/>
            <p:cNvSpPr/>
            <p:nvPr/>
          </p:nvSpPr>
          <p:spPr>
            <a:xfrm rot="4157724">
              <a:off x="3764952" y="2359558"/>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ardrop 55"/>
            <p:cNvSpPr/>
            <p:nvPr/>
          </p:nvSpPr>
          <p:spPr>
            <a:xfrm rot="15621302" flipH="1">
              <a:off x="3436351" y="2448683"/>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16353383">
              <a:off x="3682874" y="4382969"/>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5400000">
              <a:off x="4105999" y="4352201"/>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6477000" y="685800"/>
            <a:ext cx="1905000" cy="3581400"/>
            <a:chOff x="3124200" y="838200"/>
            <a:chExt cx="2362200" cy="4648200"/>
          </a:xfrm>
        </p:grpSpPr>
        <p:sp>
          <p:nvSpPr>
            <p:cNvPr id="60" name="Rounded Rectangle 59"/>
            <p:cNvSpPr/>
            <p:nvPr/>
          </p:nvSpPr>
          <p:spPr>
            <a:xfrm>
              <a:off x="3124200" y="838200"/>
              <a:ext cx="2362200" cy="4648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20"/>
            <p:cNvGrpSpPr/>
            <p:nvPr/>
          </p:nvGrpSpPr>
          <p:grpSpPr>
            <a:xfrm>
              <a:off x="3429000" y="2895600"/>
              <a:ext cx="1764792" cy="2471928"/>
              <a:chOff x="6324600" y="1066800"/>
              <a:chExt cx="1764792" cy="2471928"/>
            </a:xfrm>
          </p:grpSpPr>
          <p:sp>
            <p:nvSpPr>
              <p:cNvPr id="63" name="Rounded Rectangle 62"/>
              <p:cNvSpPr/>
              <p:nvPr/>
            </p:nvSpPr>
            <p:spPr>
              <a:xfrm>
                <a:off x="6324600" y="1066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1</a:t>
                </a:r>
                <a:endParaRPr lang="en-US" sz="3600" dirty="0">
                  <a:solidFill>
                    <a:schemeClr val="tx1"/>
                  </a:solidFill>
                </a:endParaRPr>
              </a:p>
            </p:txBody>
          </p:sp>
          <p:sp>
            <p:nvSpPr>
              <p:cNvPr id="64" name="Rounded Rectangle 63"/>
              <p:cNvSpPr/>
              <p:nvPr/>
            </p:nvSpPr>
            <p:spPr>
              <a:xfrm>
                <a:off x="6934200" y="1066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2</a:t>
                </a:r>
                <a:endParaRPr lang="en-US" sz="3600" dirty="0">
                  <a:solidFill>
                    <a:schemeClr val="tx1"/>
                  </a:solidFill>
                </a:endParaRPr>
              </a:p>
            </p:txBody>
          </p:sp>
          <p:sp>
            <p:nvSpPr>
              <p:cNvPr id="65" name="Rounded Rectangle 64"/>
              <p:cNvSpPr/>
              <p:nvPr/>
            </p:nvSpPr>
            <p:spPr>
              <a:xfrm>
                <a:off x="7543800" y="1066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3</a:t>
                </a:r>
                <a:endParaRPr lang="en-US" sz="3600" dirty="0">
                  <a:solidFill>
                    <a:schemeClr val="tx1"/>
                  </a:solidFill>
                </a:endParaRPr>
              </a:p>
            </p:txBody>
          </p:sp>
          <p:sp>
            <p:nvSpPr>
              <p:cNvPr id="66" name="Rounded Rectangle 65"/>
              <p:cNvSpPr/>
              <p:nvPr/>
            </p:nvSpPr>
            <p:spPr>
              <a:xfrm>
                <a:off x="6330696" y="1719072"/>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4</a:t>
                </a:r>
                <a:endParaRPr lang="en-US" sz="3600" dirty="0">
                  <a:solidFill>
                    <a:schemeClr val="tx1"/>
                  </a:solidFill>
                </a:endParaRPr>
              </a:p>
            </p:txBody>
          </p:sp>
          <p:sp>
            <p:nvSpPr>
              <p:cNvPr id="67" name="Rounded Rectangle 66"/>
              <p:cNvSpPr/>
              <p:nvPr/>
            </p:nvSpPr>
            <p:spPr>
              <a:xfrm>
                <a:off x="6952488" y="1716024"/>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5</a:t>
                </a:r>
                <a:endParaRPr lang="en-US" sz="3600" dirty="0">
                  <a:solidFill>
                    <a:schemeClr val="tx1"/>
                  </a:solidFill>
                </a:endParaRPr>
              </a:p>
            </p:txBody>
          </p:sp>
          <p:sp>
            <p:nvSpPr>
              <p:cNvPr id="68" name="Rounded Rectangle 67"/>
              <p:cNvSpPr/>
              <p:nvPr/>
            </p:nvSpPr>
            <p:spPr>
              <a:xfrm>
                <a:off x="7555992" y="1700784"/>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6</a:t>
                </a:r>
                <a:endParaRPr lang="en-US" sz="3600" dirty="0">
                  <a:solidFill>
                    <a:schemeClr val="tx1"/>
                  </a:solidFill>
                </a:endParaRPr>
              </a:p>
            </p:txBody>
          </p:sp>
          <p:sp>
            <p:nvSpPr>
              <p:cNvPr id="69" name="Rounded Rectangle 68"/>
              <p:cNvSpPr/>
              <p:nvPr/>
            </p:nvSpPr>
            <p:spPr>
              <a:xfrm>
                <a:off x="6324600" y="23622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7</a:t>
                </a:r>
                <a:endParaRPr lang="en-US" sz="3600" dirty="0">
                  <a:solidFill>
                    <a:schemeClr val="tx1"/>
                  </a:solidFill>
                </a:endParaRPr>
              </a:p>
            </p:txBody>
          </p:sp>
          <p:sp>
            <p:nvSpPr>
              <p:cNvPr id="70" name="Rounded Rectangle 69"/>
              <p:cNvSpPr/>
              <p:nvPr/>
            </p:nvSpPr>
            <p:spPr>
              <a:xfrm>
                <a:off x="6952488" y="2337816"/>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8</a:t>
                </a:r>
                <a:endParaRPr lang="en-US" sz="3600" dirty="0">
                  <a:solidFill>
                    <a:schemeClr val="tx1"/>
                  </a:solidFill>
                </a:endParaRPr>
              </a:p>
            </p:txBody>
          </p:sp>
          <p:sp>
            <p:nvSpPr>
              <p:cNvPr id="71" name="Rounded Rectangle 70"/>
              <p:cNvSpPr/>
              <p:nvPr/>
            </p:nvSpPr>
            <p:spPr>
              <a:xfrm>
                <a:off x="7555992" y="2337816"/>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9</a:t>
                </a:r>
                <a:endParaRPr lang="en-US" sz="3600" dirty="0">
                  <a:solidFill>
                    <a:schemeClr val="tx1"/>
                  </a:solidFill>
                </a:endParaRPr>
              </a:p>
            </p:txBody>
          </p:sp>
          <p:sp>
            <p:nvSpPr>
              <p:cNvPr id="72" name="Rounded Rectangle 71"/>
              <p:cNvSpPr/>
              <p:nvPr/>
            </p:nvSpPr>
            <p:spPr>
              <a:xfrm>
                <a:off x="6934200" y="2971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0</a:t>
                </a:r>
                <a:endParaRPr lang="en-US" sz="3600" dirty="0">
                  <a:solidFill>
                    <a:schemeClr val="tx1"/>
                  </a:solidFill>
                </a:endParaRPr>
              </a:p>
            </p:txBody>
          </p:sp>
          <p:sp>
            <p:nvSpPr>
              <p:cNvPr id="73" name="Rounded Rectangle 72"/>
              <p:cNvSpPr/>
              <p:nvPr/>
            </p:nvSpPr>
            <p:spPr>
              <a:xfrm>
                <a:off x="7543800" y="2971800"/>
                <a:ext cx="533400" cy="5334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4" name="Rounded Rectangle 73"/>
              <p:cNvSpPr/>
              <p:nvPr/>
            </p:nvSpPr>
            <p:spPr>
              <a:xfrm>
                <a:off x="6333744" y="3005328"/>
                <a:ext cx="533400" cy="5334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62" name="Rounded Rectangle 61"/>
            <p:cNvSpPr/>
            <p:nvPr/>
          </p:nvSpPr>
          <p:spPr>
            <a:xfrm>
              <a:off x="3352800" y="1066800"/>
              <a:ext cx="1905000" cy="1524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3657600" y="3581400"/>
            <a:ext cx="533400" cy="1894704"/>
            <a:chOff x="1524000" y="1915296"/>
            <a:chExt cx="533400" cy="1894704"/>
          </a:xfrm>
        </p:grpSpPr>
        <p:sp>
          <p:nvSpPr>
            <p:cNvPr id="76" name="Rounded Rectangle 75"/>
            <p:cNvSpPr/>
            <p:nvPr/>
          </p:nvSpPr>
          <p:spPr>
            <a:xfrm>
              <a:off x="1524000" y="2362200"/>
              <a:ext cx="533400" cy="14478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1524000" y="2057400"/>
              <a:ext cx="533400" cy="3810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639329" y="1915296"/>
              <a:ext cx="304800" cy="14004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1371600" y="3352800"/>
            <a:ext cx="990600" cy="2996426"/>
            <a:chOff x="1828800" y="889774"/>
            <a:chExt cx="1447800" cy="4291826"/>
          </a:xfrm>
        </p:grpSpPr>
        <p:sp>
          <p:nvSpPr>
            <p:cNvPr id="80" name="Wave 79"/>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828800" y="2362200"/>
              <a:ext cx="1447800" cy="2819400"/>
            </a:xfrm>
            <a:prstGeom prst="roundRect">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5029200" y="2514600"/>
            <a:ext cx="1154243" cy="3667236"/>
            <a:chOff x="1603947" y="889774"/>
            <a:chExt cx="1948721" cy="5615957"/>
          </a:xfrm>
        </p:grpSpPr>
        <p:sp>
          <p:nvSpPr>
            <p:cNvPr id="83" name="Oval 82"/>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Wave 84"/>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326"/>
          <p:cNvGrpSpPr/>
          <p:nvPr/>
        </p:nvGrpSpPr>
        <p:grpSpPr>
          <a:xfrm>
            <a:off x="260921" y="4561422"/>
            <a:ext cx="609600" cy="914400"/>
            <a:chOff x="2743200" y="938270"/>
            <a:chExt cx="4827770" cy="5081530"/>
          </a:xfrm>
        </p:grpSpPr>
        <p:sp>
          <p:nvSpPr>
            <p:cNvPr id="92" name="Block Arc 91"/>
            <p:cNvSpPr/>
            <p:nvPr/>
          </p:nvSpPr>
          <p:spPr>
            <a:xfrm rot="4844655">
              <a:off x="3744604" y="2522104"/>
              <a:ext cx="4800600" cy="1632932"/>
            </a:xfrm>
            <a:prstGeom prst="blockArc">
              <a:avLst>
                <a:gd name="adj1" fmla="val 9255102"/>
                <a:gd name="adj2" fmla="val 968037"/>
                <a:gd name="adj3" fmla="val 2885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Block Arc 92"/>
            <p:cNvSpPr/>
            <p:nvPr/>
          </p:nvSpPr>
          <p:spPr>
            <a:xfrm rot="4844655">
              <a:off x="4354204" y="2750705"/>
              <a:ext cx="4800600" cy="1632932"/>
            </a:xfrm>
            <a:prstGeom prst="blockArc">
              <a:avLst>
                <a:gd name="adj1" fmla="val 9255102"/>
                <a:gd name="adj2" fmla="val 968037"/>
                <a:gd name="adj3" fmla="val 2885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lowchart: Delay 93"/>
            <p:cNvSpPr/>
            <p:nvPr/>
          </p:nvSpPr>
          <p:spPr>
            <a:xfrm rot="16200000">
              <a:off x="2590800" y="1676400"/>
              <a:ext cx="4876800" cy="3810000"/>
            </a:xfrm>
            <a:prstGeom prst="flowChartDelay">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Delay 94"/>
            <p:cNvSpPr/>
            <p:nvPr/>
          </p:nvSpPr>
          <p:spPr>
            <a:xfrm rot="16200000">
              <a:off x="2057400" y="1828800"/>
              <a:ext cx="4876800" cy="3505200"/>
            </a:xfrm>
            <a:prstGeom prst="flowChartDe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581400" y="2057400"/>
              <a:ext cx="1676400" cy="609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7" name="Rounded Rectangle 96"/>
            <p:cNvSpPr/>
            <p:nvPr/>
          </p:nvSpPr>
          <p:spPr>
            <a:xfrm>
              <a:off x="2971800" y="4038600"/>
              <a:ext cx="2971800" cy="19812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971800" y="4419600"/>
              <a:ext cx="2971800" cy="1524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791200" y="4495800"/>
              <a:ext cx="228600" cy="4572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304800"/>
            <a:ext cx="1631175" cy="2170679"/>
            <a:chOff x="1874025" y="1563121"/>
            <a:chExt cx="2545575" cy="3694679"/>
          </a:xfrm>
        </p:grpSpPr>
        <p:sp>
          <p:nvSpPr>
            <p:cNvPr id="3" name="Cloud 2"/>
            <p:cNvSpPr/>
            <p:nvPr/>
          </p:nvSpPr>
          <p:spPr>
            <a:xfrm>
              <a:off x="2133600" y="3505200"/>
              <a:ext cx="2286000" cy="1752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p:cNvSpPr/>
            <p:nvPr/>
          </p:nvSpPr>
          <p:spPr>
            <a:xfrm>
              <a:off x="1981200" y="2438400"/>
              <a:ext cx="1752600" cy="2209800"/>
            </a:xfrm>
            <a:prstGeom prst="flowChartMagneticDisk">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33600" y="2590800"/>
              <a:ext cx="13716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lock Arc 5"/>
            <p:cNvSpPr/>
            <p:nvPr/>
          </p:nvSpPr>
          <p:spPr>
            <a:xfrm rot="1747770">
              <a:off x="1874025" y="1563121"/>
              <a:ext cx="1828800" cy="1600200"/>
            </a:xfrm>
            <a:prstGeom prst="blockArc">
              <a:avLst>
                <a:gd name="adj1" fmla="val 7702733"/>
                <a:gd name="adj2" fmla="val 21238544"/>
                <a:gd name="adj3" fmla="val 613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p:cNvGrpSpPr/>
          <p:nvPr/>
        </p:nvGrpSpPr>
        <p:grpSpPr>
          <a:xfrm>
            <a:off x="2667000" y="762000"/>
            <a:ext cx="2209800" cy="1524000"/>
            <a:chOff x="2667000" y="762000"/>
            <a:chExt cx="2209800" cy="1524000"/>
          </a:xfrm>
        </p:grpSpPr>
        <p:sp>
          <p:nvSpPr>
            <p:cNvPr id="8" name="Wave 7"/>
            <p:cNvSpPr/>
            <p:nvPr/>
          </p:nvSpPr>
          <p:spPr>
            <a:xfrm>
              <a:off x="2667000" y="762000"/>
              <a:ext cx="2209800" cy="1524000"/>
            </a:xfrm>
            <a:prstGeom prst="wav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429000" y="1087582"/>
              <a:ext cx="872836" cy="872835"/>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81400" y="1143000"/>
              <a:ext cx="969818" cy="769441"/>
            </a:xfrm>
            <a:prstGeom prst="rect">
              <a:avLst/>
            </a:prstGeom>
            <a:noFill/>
          </p:spPr>
          <p:txBody>
            <a:bodyPr wrap="square" rtlCol="0">
              <a:spAutoFit/>
            </a:bodyPr>
            <a:lstStyle/>
            <a:p>
              <a:r>
                <a:rPr lang="en-US" sz="4400" dirty="0" smtClean="0"/>
                <a:t>1</a:t>
              </a:r>
              <a:endParaRPr lang="en-US" sz="4400" dirty="0"/>
            </a:p>
          </p:txBody>
        </p:sp>
      </p:grpSp>
      <p:grpSp>
        <p:nvGrpSpPr>
          <p:cNvPr id="18" name="Group 17"/>
          <p:cNvGrpSpPr/>
          <p:nvPr/>
        </p:nvGrpSpPr>
        <p:grpSpPr>
          <a:xfrm>
            <a:off x="75560" y="2584970"/>
            <a:ext cx="3273723" cy="1719744"/>
            <a:chOff x="764877" y="3766656"/>
            <a:chExt cx="3273723" cy="1719744"/>
          </a:xfrm>
        </p:grpSpPr>
        <p:sp>
          <p:nvSpPr>
            <p:cNvPr id="19" name="Right Triangle 18"/>
            <p:cNvSpPr/>
            <p:nvPr/>
          </p:nvSpPr>
          <p:spPr>
            <a:xfrm rot="16612288">
              <a:off x="1197541" y="3829090"/>
              <a:ext cx="717172" cy="592304"/>
            </a:xfrm>
            <a:prstGeom prst="r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43200" y="4648200"/>
              <a:ext cx="8382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524000" y="4648200"/>
              <a:ext cx="8382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590800" y="4343400"/>
              <a:ext cx="1371600" cy="762000"/>
            </a:xfrm>
            <a:prstGeom prst="roundRect">
              <a:avLst>
                <a:gd name="adj" fmla="val 2046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914400" y="4343400"/>
              <a:ext cx="1371600" cy="762000"/>
            </a:xfrm>
            <a:prstGeom prst="roundRect">
              <a:avLst>
                <a:gd name="adj" fmla="val 50000"/>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752600" y="3810000"/>
              <a:ext cx="1981200" cy="12954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6200000">
              <a:off x="1485900" y="4076700"/>
              <a:ext cx="1295400" cy="762000"/>
            </a:xfrm>
            <a:prstGeom prst="roundRect">
              <a:avLst>
                <a:gd name="adj" fmla="val 2046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6200000">
              <a:off x="1866900" y="4000500"/>
              <a:ext cx="533400" cy="457200"/>
            </a:xfrm>
            <a:prstGeom prst="roundRect">
              <a:avLst>
                <a:gd name="adj" fmla="val 2046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2438400" y="4114800"/>
              <a:ext cx="1295400" cy="685800"/>
            </a:xfrm>
            <a:prstGeom prst="roundRect">
              <a:avLst>
                <a:gd name="adj" fmla="val 2046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6200000">
              <a:off x="2781300" y="4000500"/>
              <a:ext cx="533400" cy="457200"/>
            </a:xfrm>
            <a:prstGeom prst="roundRect">
              <a:avLst>
                <a:gd name="adj" fmla="val 2046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ord 28"/>
            <p:cNvSpPr/>
            <p:nvPr/>
          </p:nvSpPr>
          <p:spPr>
            <a:xfrm rot="13039065">
              <a:off x="764877" y="4414794"/>
              <a:ext cx="365283" cy="384232"/>
            </a:xfrm>
            <a:prstGeom prst="chor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90600" y="44958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810000" y="44958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3886200" y="2438400"/>
            <a:ext cx="3200400" cy="1981200"/>
            <a:chOff x="1066800" y="457200"/>
            <a:chExt cx="7057104" cy="4667333"/>
          </a:xfrm>
        </p:grpSpPr>
        <p:sp>
          <p:nvSpPr>
            <p:cNvPr id="33" name="Double Wave 32"/>
            <p:cNvSpPr/>
            <p:nvPr/>
          </p:nvSpPr>
          <p:spPr>
            <a:xfrm rot="5400000">
              <a:off x="685800" y="2514600"/>
              <a:ext cx="3124200" cy="685800"/>
            </a:xfrm>
            <a:prstGeom prst="doubleWav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a:off x="1524000" y="457200"/>
              <a:ext cx="1524000" cy="1676400"/>
            </a:xfrm>
            <a:prstGeom prst="clou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a:off x="1981200" y="838200"/>
              <a:ext cx="1600200" cy="2133600"/>
            </a:xfrm>
            <a:prstGeom prst="clou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997227">
              <a:off x="6607993" y="1924133"/>
              <a:ext cx="323412" cy="3200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20090097" flipH="1">
              <a:off x="7829268" y="1739563"/>
              <a:ext cx="294636" cy="3200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1302714">
              <a:off x="1801419" y="1776575"/>
              <a:ext cx="327583" cy="3200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20310848" flipH="1">
              <a:off x="2936752" y="1778502"/>
              <a:ext cx="332557" cy="3200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200000" flipH="1">
              <a:off x="4838700" y="-723900"/>
              <a:ext cx="228600" cy="5334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40"/>
            <p:cNvSpPr/>
            <p:nvPr/>
          </p:nvSpPr>
          <p:spPr>
            <a:xfrm>
              <a:off x="4038600" y="20574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41"/>
            <p:cNvSpPr/>
            <p:nvPr/>
          </p:nvSpPr>
          <p:spPr>
            <a:xfrm>
              <a:off x="4038600" y="24384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onut 42"/>
            <p:cNvSpPr/>
            <p:nvPr/>
          </p:nvSpPr>
          <p:spPr>
            <a:xfrm>
              <a:off x="4038600" y="27432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43"/>
            <p:cNvSpPr/>
            <p:nvPr/>
          </p:nvSpPr>
          <p:spPr>
            <a:xfrm>
              <a:off x="4038600" y="30480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p:cNvSpPr/>
            <p:nvPr/>
          </p:nvSpPr>
          <p:spPr>
            <a:xfrm>
              <a:off x="5029200" y="20574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5029200" y="23622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46"/>
            <p:cNvSpPr/>
            <p:nvPr/>
          </p:nvSpPr>
          <p:spPr>
            <a:xfrm>
              <a:off x="5029200" y="27432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47"/>
            <p:cNvSpPr/>
            <p:nvPr/>
          </p:nvSpPr>
          <p:spPr>
            <a:xfrm>
              <a:off x="4038600" y="34290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49" name="Donut 48"/>
            <p:cNvSpPr/>
            <p:nvPr/>
          </p:nvSpPr>
          <p:spPr>
            <a:xfrm>
              <a:off x="5029200" y="32004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50" name="Donut 49"/>
            <p:cNvSpPr/>
            <p:nvPr/>
          </p:nvSpPr>
          <p:spPr>
            <a:xfrm>
              <a:off x="5029200" y="35814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51" name="Donut 50"/>
            <p:cNvSpPr/>
            <p:nvPr/>
          </p:nvSpPr>
          <p:spPr>
            <a:xfrm>
              <a:off x="4038600" y="3733800"/>
              <a:ext cx="228600" cy="685800"/>
            </a:xfrm>
            <a:prstGeom prst="donut">
              <a:avLst/>
            </a:prstGeom>
            <a:solidFill>
              <a:srgbClr val="E1C7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52" name="Cube 51"/>
            <p:cNvSpPr/>
            <p:nvPr/>
          </p:nvSpPr>
          <p:spPr>
            <a:xfrm>
              <a:off x="3886200" y="4114800"/>
              <a:ext cx="1524000" cy="304800"/>
            </a:xfrm>
            <a:prstGeom prst="cub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a:off x="1066800" y="914400"/>
              <a:ext cx="1219200" cy="1295400"/>
            </a:xfrm>
            <a:prstGeom prst="clou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2819400" y="4572000"/>
            <a:ext cx="1981200" cy="1770434"/>
            <a:chOff x="4419600" y="3657600"/>
            <a:chExt cx="3581400" cy="3200400"/>
          </a:xfrm>
        </p:grpSpPr>
        <p:grpSp>
          <p:nvGrpSpPr>
            <p:cNvPr id="55" name="Group 83"/>
            <p:cNvGrpSpPr/>
            <p:nvPr/>
          </p:nvGrpSpPr>
          <p:grpSpPr>
            <a:xfrm>
              <a:off x="5257800" y="3657600"/>
              <a:ext cx="2743200" cy="2971800"/>
              <a:chOff x="914400" y="533400"/>
              <a:chExt cx="7239000" cy="6046098"/>
            </a:xfrm>
          </p:grpSpPr>
          <p:sp>
            <p:nvSpPr>
              <p:cNvPr id="71" name="Flowchart: Manual Operation 70"/>
              <p:cNvSpPr/>
              <p:nvPr/>
            </p:nvSpPr>
            <p:spPr>
              <a:xfrm rot="10800000">
                <a:off x="1524000" y="1905000"/>
                <a:ext cx="6096000" cy="38862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9731436" flipH="1">
                <a:off x="5023862" y="10013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11868564">
                <a:off x="1366261" y="8489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11868564">
                <a:off x="914400" y="751570"/>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9731436" flipH="1">
                <a:off x="5579533" y="751568"/>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6200000">
                <a:off x="3410476" y="-951021"/>
                <a:ext cx="2339758" cy="5308600"/>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68"/>
            <p:cNvGrpSpPr/>
            <p:nvPr/>
          </p:nvGrpSpPr>
          <p:grpSpPr>
            <a:xfrm>
              <a:off x="4419600" y="3809999"/>
              <a:ext cx="1524000" cy="3048001"/>
              <a:chOff x="152400" y="228600"/>
              <a:chExt cx="1524000" cy="3048001"/>
            </a:xfrm>
          </p:grpSpPr>
          <p:sp>
            <p:nvSpPr>
              <p:cNvPr id="57" name="Oval 56"/>
              <p:cNvSpPr/>
              <p:nvPr/>
            </p:nvSpPr>
            <p:spPr>
              <a:xfrm>
                <a:off x="152400" y="2105292"/>
                <a:ext cx="420414" cy="22310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233741">
                <a:off x="310055" y="1268642"/>
                <a:ext cx="472966" cy="100397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255986" y="2161068"/>
                <a:ext cx="420414" cy="22310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467710" y="1324419"/>
                <a:ext cx="840828" cy="1561746"/>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20366259" flipH="1">
                <a:off x="1040433" y="1276402"/>
                <a:ext cx="433468" cy="100397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20262" y="376216"/>
                <a:ext cx="735724" cy="111553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415159" y="2718835"/>
                <a:ext cx="945931" cy="33466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67710" y="3053494"/>
                <a:ext cx="420414" cy="22310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888124" y="3053494"/>
                <a:ext cx="420414" cy="22310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uble Wave 65"/>
              <p:cNvSpPr/>
              <p:nvPr/>
            </p:nvSpPr>
            <p:spPr>
              <a:xfrm rot="21185090">
                <a:off x="1114479" y="387561"/>
                <a:ext cx="247426" cy="1227086"/>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uble Wave 66"/>
              <p:cNvSpPr/>
              <p:nvPr/>
            </p:nvSpPr>
            <p:spPr>
              <a:xfrm rot="10800000">
                <a:off x="783021" y="1212865"/>
                <a:ext cx="229596" cy="708046"/>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30469" y="1212865"/>
                <a:ext cx="315310" cy="1673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uble Wave 68"/>
              <p:cNvSpPr/>
              <p:nvPr/>
            </p:nvSpPr>
            <p:spPr>
              <a:xfrm rot="366356">
                <a:off x="427286" y="498982"/>
                <a:ext cx="256376" cy="1148884"/>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Delay 69"/>
              <p:cNvSpPr/>
              <p:nvPr/>
            </p:nvSpPr>
            <p:spPr>
              <a:xfrm rot="16357899">
                <a:off x="695388" y="10153"/>
                <a:ext cx="448304" cy="885198"/>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76"/>
          <p:cNvGrpSpPr/>
          <p:nvPr/>
        </p:nvGrpSpPr>
        <p:grpSpPr>
          <a:xfrm>
            <a:off x="4191000" y="5029200"/>
            <a:ext cx="699565" cy="1268871"/>
            <a:chOff x="2971800" y="864730"/>
            <a:chExt cx="1150645" cy="2087034"/>
          </a:xfrm>
        </p:grpSpPr>
        <p:pic>
          <p:nvPicPr>
            <p:cNvPr id="78" name="Picture 77" descr="Nephi colored.png"/>
            <p:cNvPicPr>
              <a:picLocks noChangeAspect="1"/>
            </p:cNvPicPr>
            <p:nvPr/>
          </p:nvPicPr>
          <p:blipFill>
            <a:blip r:embed="rId2" cstate="print"/>
            <a:stretch>
              <a:fillRect/>
            </a:stretch>
          </p:blipFill>
          <p:spPr>
            <a:xfrm>
              <a:off x="2971800" y="864730"/>
              <a:ext cx="1143000" cy="2087034"/>
            </a:xfrm>
            <a:prstGeom prst="rect">
              <a:avLst/>
            </a:prstGeom>
          </p:spPr>
        </p:pic>
        <p:grpSp>
          <p:nvGrpSpPr>
            <p:cNvPr id="79" name="Group 114"/>
            <p:cNvGrpSpPr/>
            <p:nvPr/>
          </p:nvGrpSpPr>
          <p:grpSpPr>
            <a:xfrm rot="816332">
              <a:off x="3301150" y="1838801"/>
              <a:ext cx="821295" cy="774803"/>
              <a:chOff x="838200" y="1371600"/>
              <a:chExt cx="1830309" cy="1752600"/>
            </a:xfrm>
          </p:grpSpPr>
          <p:sp>
            <p:nvSpPr>
              <p:cNvPr id="80" name="Rounded Rectangle 79"/>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82"/>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83"/>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84"/>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Plaque 85"/>
              <p:cNvSpPr/>
              <p:nvPr/>
            </p:nvSpPr>
            <p:spPr>
              <a:xfrm>
                <a:off x="914400" y="1676400"/>
                <a:ext cx="381000" cy="381000"/>
              </a:xfrm>
              <a:prstGeom prst="plaque">
                <a:avLst>
                  <a:gd name="adj" fmla="val 40196"/>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laque 86"/>
              <p:cNvSpPr/>
              <p:nvPr/>
            </p:nvSpPr>
            <p:spPr>
              <a:xfrm>
                <a:off x="914400" y="2057400"/>
                <a:ext cx="381000" cy="381000"/>
              </a:xfrm>
              <a:prstGeom prst="plaque">
                <a:avLst>
                  <a:gd name="adj" fmla="val 40196"/>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laque 87"/>
              <p:cNvSpPr/>
              <p:nvPr/>
            </p:nvSpPr>
            <p:spPr>
              <a:xfrm>
                <a:off x="914400" y="2514600"/>
                <a:ext cx="381000" cy="381000"/>
              </a:xfrm>
              <a:prstGeom prst="plaque">
                <a:avLst>
                  <a:gd name="adj" fmla="val 40196"/>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1295402" y="1680025"/>
                <a:ext cx="1373107" cy="916070"/>
              </a:xfrm>
              <a:prstGeom prst="rect">
                <a:avLst/>
              </a:prstGeom>
              <a:noFill/>
            </p:spPr>
            <p:txBody>
              <a:bodyPr wrap="square" rtlCol="0">
                <a:spAutoFit/>
              </a:bodyPr>
              <a:lstStyle/>
              <a:p>
                <a:pPr algn="ctr"/>
                <a:endParaRPr lang="en-US" sz="1000" dirty="0">
                  <a:solidFill>
                    <a:schemeClr val="bg2">
                      <a:lumMod val="50000"/>
                    </a:schemeClr>
                  </a:solidFill>
                  <a:latin typeface="Symbol" pitchFamily="18" charset="2"/>
                  <a:cs typeface="Narkisim" pitchFamily="34" charset="-79"/>
                </a:endParaRPr>
              </a:p>
            </p:txBody>
          </p:sp>
        </p:grpSp>
      </p:grpSp>
      <p:sp>
        <p:nvSpPr>
          <p:cNvPr id="90" name="Heart 89"/>
          <p:cNvSpPr/>
          <p:nvPr/>
        </p:nvSpPr>
        <p:spPr>
          <a:xfrm>
            <a:off x="6019800" y="4800600"/>
            <a:ext cx="1752600" cy="13716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p:cNvGrpSpPr/>
          <p:nvPr/>
        </p:nvGrpSpPr>
        <p:grpSpPr>
          <a:xfrm>
            <a:off x="381000" y="4648200"/>
            <a:ext cx="1752600" cy="1524000"/>
            <a:chOff x="5715000" y="304800"/>
            <a:chExt cx="2133600" cy="2514600"/>
          </a:xfrm>
        </p:grpSpPr>
        <p:sp>
          <p:nvSpPr>
            <p:cNvPr id="92" name="Rectangle 91"/>
            <p:cNvSpPr/>
            <p:nvPr/>
          </p:nvSpPr>
          <p:spPr>
            <a:xfrm>
              <a:off x="6755606" y="2256326"/>
              <a:ext cx="202406" cy="110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rot="10800000">
              <a:off x="7079456" y="1373747"/>
              <a:ext cx="161925" cy="18387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Extract 93"/>
            <p:cNvSpPr/>
            <p:nvPr/>
          </p:nvSpPr>
          <p:spPr>
            <a:xfrm>
              <a:off x="5715000" y="619125"/>
              <a:ext cx="2133600" cy="2200275"/>
            </a:xfrm>
            <a:prstGeom prst="flowChartExtra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6248400" y="619125"/>
              <a:ext cx="1066800" cy="785813"/>
            </a:xfrm>
            <a:prstGeom prst="round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923085">
              <a:off x="6042458" y="438687"/>
              <a:ext cx="533400" cy="1100138"/>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19890977">
              <a:off x="7105454" y="545283"/>
              <a:ext cx="533400" cy="1100138"/>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648450" y="304800"/>
              <a:ext cx="400050" cy="628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8149136">
              <a:off x="6405730" y="401346"/>
              <a:ext cx="289287" cy="568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2528960">
              <a:off x="6858088" y="442498"/>
              <a:ext cx="284730" cy="5641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8149136">
              <a:off x="6132147" y="2263006"/>
              <a:ext cx="233208" cy="1983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8149136">
              <a:off x="6741747" y="2263008"/>
              <a:ext cx="233208" cy="1983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8149136">
              <a:off x="6208347" y="2491607"/>
              <a:ext cx="233208" cy="198385"/>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8149136">
              <a:off x="6894147" y="2491608"/>
              <a:ext cx="233208" cy="198385"/>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8149136">
              <a:off x="7503748" y="2491606"/>
              <a:ext cx="233208" cy="198385"/>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8149136">
              <a:off x="7351348" y="2263007"/>
              <a:ext cx="233208" cy="1983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8149136">
              <a:off x="6589348" y="2491607"/>
              <a:ext cx="233208" cy="198385"/>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8149136">
              <a:off x="5903548" y="2491607"/>
              <a:ext cx="233208" cy="198385"/>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8149136">
              <a:off x="7198947" y="2491607"/>
              <a:ext cx="233208" cy="198385"/>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071191" y="377824"/>
            <a:ext cx="784743" cy="1330117"/>
            <a:chOff x="6150382" y="498683"/>
            <a:chExt cx="784743" cy="1330117"/>
          </a:xfrm>
        </p:grpSpPr>
        <p:sp>
          <p:nvSpPr>
            <p:cNvPr id="12" name="Donut 11"/>
            <p:cNvSpPr/>
            <p:nvPr/>
          </p:nvSpPr>
          <p:spPr>
            <a:xfrm>
              <a:off x="6182348" y="498683"/>
              <a:ext cx="734427" cy="1143000"/>
            </a:xfrm>
            <a:prstGeom prst="donut">
              <a:avLst>
                <a:gd name="adj" fmla="val 726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rapezoid 10"/>
            <p:cNvSpPr/>
            <p:nvPr/>
          </p:nvSpPr>
          <p:spPr>
            <a:xfrm rot="10800000">
              <a:off x="6172200" y="1177189"/>
              <a:ext cx="762000" cy="651611"/>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150382" y="1008694"/>
              <a:ext cx="784743" cy="268612"/>
            </a:xfrm>
            <a:prstGeom prst="ellipse">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6670484" y="957668"/>
            <a:ext cx="568516" cy="1192340"/>
            <a:chOff x="6670484" y="957668"/>
            <a:chExt cx="568516" cy="1192340"/>
          </a:xfrm>
        </p:grpSpPr>
        <p:sp>
          <p:nvSpPr>
            <p:cNvPr id="17" name="Donut 16"/>
            <p:cNvSpPr/>
            <p:nvPr/>
          </p:nvSpPr>
          <p:spPr>
            <a:xfrm>
              <a:off x="6690970" y="957668"/>
              <a:ext cx="529264" cy="766593"/>
            </a:xfrm>
            <a:prstGeom prst="donut">
              <a:avLst>
                <a:gd name="adj" fmla="val 17218"/>
              </a:avLst>
            </a:prstGeom>
            <a:solidFill>
              <a:srgbClr val="D465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lowchart: Delay 13"/>
            <p:cNvSpPr/>
            <p:nvPr/>
          </p:nvSpPr>
          <p:spPr>
            <a:xfrm rot="5400000">
              <a:off x="6553200" y="1468184"/>
              <a:ext cx="815898" cy="547749"/>
            </a:xfrm>
            <a:prstGeom prst="flowChartDelay">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670484" y="1335858"/>
              <a:ext cx="568516" cy="184966"/>
            </a:xfrm>
            <a:prstGeom prst="roundRect">
              <a:avLst/>
            </a:prstGeom>
            <a:solidFill>
              <a:srgbClr val="D465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6737026" y="1334109"/>
              <a:ext cx="121054" cy="186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a:off x="6889806" y="1334107"/>
              <a:ext cx="121054" cy="186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a:off x="7042587" y="1334108"/>
              <a:ext cx="121054" cy="186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 shelf.jpg"/>
          <p:cNvPicPr>
            <a:picLocks noChangeAspect="1"/>
          </p:cNvPicPr>
          <p:nvPr/>
        </p:nvPicPr>
        <p:blipFill>
          <a:blip r:embed="rId2" cstate="print"/>
          <a:srcRect t="53333" r="30000" b="4912"/>
          <a:stretch>
            <a:fillRect/>
          </a:stretch>
        </p:blipFill>
        <p:spPr>
          <a:xfrm>
            <a:off x="304800" y="0"/>
            <a:ext cx="5791200" cy="2590800"/>
          </a:xfrm>
          <a:prstGeom prst="rect">
            <a:avLst/>
          </a:prstGeom>
        </p:spPr>
      </p:pic>
      <p:pic>
        <p:nvPicPr>
          <p:cNvPr id="3" name="Picture 2" descr="fluffy bed.jpg"/>
          <p:cNvPicPr>
            <a:picLocks noChangeAspect="1"/>
          </p:cNvPicPr>
          <p:nvPr/>
        </p:nvPicPr>
        <p:blipFill>
          <a:blip r:embed="rId3" cstate="print"/>
          <a:srcRect l="9167" t="12222" r="55000" b="31111"/>
          <a:stretch>
            <a:fillRect/>
          </a:stretch>
        </p:blipFill>
        <p:spPr>
          <a:xfrm>
            <a:off x="6553200" y="3810000"/>
            <a:ext cx="2377141" cy="2819400"/>
          </a:xfrm>
          <a:prstGeom prst="rect">
            <a:avLst/>
          </a:prstGeom>
        </p:spPr>
      </p:pic>
      <p:grpSp>
        <p:nvGrpSpPr>
          <p:cNvPr id="11" name="Group 10"/>
          <p:cNvGrpSpPr/>
          <p:nvPr/>
        </p:nvGrpSpPr>
        <p:grpSpPr>
          <a:xfrm>
            <a:off x="2382176" y="3197574"/>
            <a:ext cx="892376" cy="1450626"/>
            <a:chOff x="2382176" y="3197574"/>
            <a:chExt cx="892376" cy="1450626"/>
          </a:xfrm>
        </p:grpSpPr>
        <p:sp>
          <p:nvSpPr>
            <p:cNvPr id="4" name="Teardrop 3"/>
            <p:cNvSpPr/>
            <p:nvPr/>
          </p:nvSpPr>
          <p:spPr>
            <a:xfrm rot="8026554">
              <a:off x="2412906" y="3166844"/>
              <a:ext cx="830915" cy="892376"/>
            </a:xfrm>
            <a:prstGeom prst="teardrop">
              <a:avLst>
                <a:gd name="adj" fmla="val 16305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67000" y="4191000"/>
              <a:ext cx="381000" cy="762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667000" y="4343400"/>
              <a:ext cx="381000" cy="762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667000" y="4267200"/>
              <a:ext cx="381000" cy="762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667000" y="4495800"/>
              <a:ext cx="381000"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667000" y="4419600"/>
              <a:ext cx="381000" cy="762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28600" y="2514600"/>
            <a:ext cx="1524000" cy="2362200"/>
            <a:chOff x="609600" y="2819400"/>
            <a:chExt cx="1524000" cy="2438400"/>
          </a:xfrm>
        </p:grpSpPr>
        <p:grpSp>
          <p:nvGrpSpPr>
            <p:cNvPr id="26" name="Group 25"/>
            <p:cNvGrpSpPr/>
            <p:nvPr/>
          </p:nvGrpSpPr>
          <p:grpSpPr>
            <a:xfrm>
              <a:off x="838200" y="2819400"/>
              <a:ext cx="1143000" cy="1143000"/>
              <a:chOff x="2919048" y="4343400"/>
              <a:chExt cx="1271952" cy="1395007"/>
            </a:xfrm>
            <a:solidFill>
              <a:schemeClr val="bg1"/>
            </a:solidFill>
          </p:grpSpPr>
          <p:grpSp>
            <p:nvGrpSpPr>
              <p:cNvPr id="20" name="Group 19"/>
              <p:cNvGrpSpPr/>
              <p:nvPr/>
            </p:nvGrpSpPr>
            <p:grpSpPr>
              <a:xfrm>
                <a:off x="2919048" y="4366807"/>
                <a:ext cx="685800" cy="1371600"/>
                <a:chOff x="2919048" y="4366807"/>
                <a:chExt cx="685800" cy="1371600"/>
              </a:xfrm>
              <a:grpFill/>
            </p:grpSpPr>
            <p:sp>
              <p:nvSpPr>
                <p:cNvPr id="16" name="Donut 15"/>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flipH="1">
                <a:off x="3505200" y="4343400"/>
                <a:ext cx="685800" cy="1371600"/>
                <a:chOff x="2919048" y="4366807"/>
                <a:chExt cx="685800" cy="1371600"/>
              </a:xfrm>
              <a:grpFill/>
            </p:grpSpPr>
            <p:sp>
              <p:nvSpPr>
                <p:cNvPr id="22" name="Donut 21"/>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2" name="Donut 11"/>
            <p:cNvSpPr/>
            <p:nvPr/>
          </p:nvSpPr>
          <p:spPr>
            <a:xfrm>
              <a:off x="609600" y="3581400"/>
              <a:ext cx="1524000" cy="1676400"/>
            </a:xfrm>
            <a:prstGeom prst="donu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rapezoid 12"/>
            <p:cNvSpPr/>
            <p:nvPr/>
          </p:nvSpPr>
          <p:spPr>
            <a:xfrm rot="10800000">
              <a:off x="1143000" y="3581400"/>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7488471">
              <a:off x="1668018" y="4487418"/>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3227284">
              <a:off x="624294" y="4434294"/>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3429000" y="3581400"/>
            <a:ext cx="1828800" cy="2324100"/>
            <a:chOff x="3429000" y="3581400"/>
            <a:chExt cx="1828800" cy="2324100"/>
          </a:xfrm>
        </p:grpSpPr>
        <p:sp>
          <p:nvSpPr>
            <p:cNvPr id="29" name="Rounded Rectangle 28"/>
            <p:cNvSpPr/>
            <p:nvPr/>
          </p:nvSpPr>
          <p:spPr>
            <a:xfrm>
              <a:off x="3733800" y="3581400"/>
              <a:ext cx="1447800" cy="6858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a:off x="3581400" y="3962400"/>
              <a:ext cx="1600200" cy="1295400"/>
            </a:xfrm>
            <a:prstGeom prst="clou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810000" y="3886200"/>
              <a:ext cx="1219200" cy="533400"/>
            </a:xfrm>
            <a:prstGeom prst="roundRect">
              <a:avLst>
                <a:gd name="adj"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429000" y="4648200"/>
              <a:ext cx="1828800" cy="6858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5400000">
              <a:off x="4362450" y="5276850"/>
              <a:ext cx="876300" cy="381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5400000">
              <a:off x="3486150" y="5276850"/>
              <a:ext cx="876300" cy="381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419600" y="3810000"/>
              <a:ext cx="486264" cy="711587"/>
              <a:chOff x="3369770" y="2335035"/>
              <a:chExt cx="1453408" cy="2499156"/>
            </a:xfrm>
          </p:grpSpPr>
          <p:sp>
            <p:nvSpPr>
              <p:cNvPr id="36" name="Oval 35"/>
              <p:cNvSpPr/>
              <p:nvPr/>
            </p:nvSpPr>
            <p:spPr>
              <a:xfrm>
                <a:off x="4501445" y="4098101"/>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29000" y="3976027"/>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37"/>
              <p:cNvSpPr/>
              <p:nvPr/>
            </p:nvSpPr>
            <p:spPr>
              <a:xfrm rot="8941098">
                <a:off x="4362335" y="3451950"/>
                <a:ext cx="263769" cy="854515"/>
              </a:xfrm>
              <a:prstGeom prst="flowChartManualOperation">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p:cNvSpPr/>
              <p:nvPr/>
            </p:nvSpPr>
            <p:spPr>
              <a:xfrm rot="12880156">
                <a:off x="3665541" y="3411636"/>
                <a:ext cx="385146" cy="842795"/>
              </a:xfrm>
              <a:prstGeom prst="flowChartManualOperation">
                <a:avLst/>
              </a:prstGeom>
              <a:solidFill>
                <a:srgbClr val="95C7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Extract 39"/>
              <p:cNvSpPr/>
              <p:nvPr/>
            </p:nvSpPr>
            <p:spPr>
              <a:xfrm>
                <a:off x="3581400" y="3304623"/>
                <a:ext cx="1143000" cy="1267377"/>
              </a:xfrm>
              <a:prstGeom prst="flowChartExtract">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rot="12880156">
                <a:off x="3758843" y="3225839"/>
                <a:ext cx="330978" cy="854515"/>
              </a:xfrm>
              <a:prstGeom prst="flowChartManualOperation">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Extract 41"/>
              <p:cNvSpPr/>
              <p:nvPr/>
            </p:nvSpPr>
            <p:spPr>
              <a:xfrm>
                <a:off x="3536245" y="3182549"/>
                <a:ext cx="1233311" cy="1313252"/>
              </a:xfrm>
              <a:prstGeom prst="flowChartExtra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p:cNvSpPr/>
              <p:nvPr/>
            </p:nvSpPr>
            <p:spPr>
              <a:xfrm rot="9242925">
                <a:off x="4308714" y="3268839"/>
                <a:ext cx="263769" cy="854515"/>
              </a:xfrm>
              <a:prstGeom prst="flowChartManualOperation">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ardrop 43"/>
              <p:cNvSpPr/>
              <p:nvPr/>
            </p:nvSpPr>
            <p:spPr>
              <a:xfrm rot="17062782">
                <a:off x="3946717" y="2696152"/>
                <a:ext cx="610142" cy="710904"/>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ardrop 44"/>
              <p:cNvSpPr/>
              <p:nvPr/>
            </p:nvSpPr>
            <p:spPr>
              <a:xfrm rot="17690614">
                <a:off x="3302652" y="2953858"/>
                <a:ext cx="696549" cy="562313"/>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689513">
                <a:off x="3998701" y="3329973"/>
                <a:ext cx="228600" cy="228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0689513">
                <a:off x="3682719" y="2453330"/>
                <a:ext cx="643467" cy="9765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ardrop 47"/>
              <p:cNvSpPr/>
              <p:nvPr/>
            </p:nvSpPr>
            <p:spPr>
              <a:xfrm rot="4157724">
                <a:off x="3764952" y="2359558"/>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ardrop 48"/>
              <p:cNvSpPr/>
              <p:nvPr/>
            </p:nvSpPr>
            <p:spPr>
              <a:xfrm rot="15621302" flipH="1">
                <a:off x="3436351" y="2448683"/>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16353383">
                <a:off x="3682874" y="4382969"/>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5400000">
                <a:off x="4105999" y="4352201"/>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p:cNvGrpSpPr/>
          <p:nvPr/>
        </p:nvGrpSpPr>
        <p:grpSpPr>
          <a:xfrm>
            <a:off x="6705600" y="228600"/>
            <a:ext cx="1828800" cy="3200400"/>
            <a:chOff x="3048000" y="838200"/>
            <a:chExt cx="2819400" cy="5486400"/>
          </a:xfrm>
        </p:grpSpPr>
        <p:sp>
          <p:nvSpPr>
            <p:cNvPr id="54" name="Rounded Rectangle 53"/>
            <p:cNvSpPr/>
            <p:nvPr/>
          </p:nvSpPr>
          <p:spPr>
            <a:xfrm>
              <a:off x="4419600" y="838200"/>
              <a:ext cx="228600" cy="4800600"/>
            </a:xfrm>
            <a:prstGeom prst="roundRect">
              <a:avLst/>
            </a:prstGeom>
            <a:solidFill>
              <a:srgbClr val="D1A7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
            <p:cNvGrpSpPr/>
            <p:nvPr/>
          </p:nvGrpSpPr>
          <p:grpSpPr>
            <a:xfrm>
              <a:off x="3124200" y="3048000"/>
              <a:ext cx="2674776" cy="3276600"/>
              <a:chOff x="3657600" y="533400"/>
              <a:chExt cx="2674776" cy="3276600"/>
            </a:xfrm>
          </p:grpSpPr>
          <p:grpSp>
            <p:nvGrpSpPr>
              <p:cNvPr id="57" name="Group 129"/>
              <p:cNvGrpSpPr/>
              <p:nvPr/>
            </p:nvGrpSpPr>
            <p:grpSpPr>
              <a:xfrm>
                <a:off x="3657600" y="3276600"/>
                <a:ext cx="2674776" cy="533400"/>
                <a:chOff x="6469224" y="4419600"/>
                <a:chExt cx="2674776" cy="533400"/>
              </a:xfrm>
            </p:grpSpPr>
            <p:sp>
              <p:nvSpPr>
                <p:cNvPr id="80" name="Flowchart: Magnetic Disk 79"/>
                <p:cNvSpPr/>
                <p:nvPr/>
              </p:nvSpPr>
              <p:spPr>
                <a:xfrm>
                  <a:off x="6477000" y="4419600"/>
                  <a:ext cx="2667000" cy="533400"/>
                </a:xfrm>
                <a:prstGeom prst="flowChartMagneticDisk">
                  <a:avLst/>
                </a:prstGeom>
                <a:solidFill>
                  <a:srgbClr val="A36B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128"/>
                <p:cNvGrpSpPr/>
                <p:nvPr/>
              </p:nvGrpSpPr>
              <p:grpSpPr>
                <a:xfrm>
                  <a:off x="6469224" y="4572000"/>
                  <a:ext cx="2674776" cy="381000"/>
                  <a:chOff x="5410200" y="4495800"/>
                  <a:chExt cx="3276600" cy="685800"/>
                </a:xfrm>
              </p:grpSpPr>
              <p:grpSp>
                <p:nvGrpSpPr>
                  <p:cNvPr id="82" name="Group 122"/>
                  <p:cNvGrpSpPr/>
                  <p:nvPr/>
                </p:nvGrpSpPr>
                <p:grpSpPr>
                  <a:xfrm>
                    <a:off x="5410200" y="4495800"/>
                    <a:ext cx="1981200" cy="685800"/>
                    <a:chOff x="5410200" y="4495800"/>
                    <a:chExt cx="1981200" cy="685800"/>
                  </a:xfrm>
                </p:grpSpPr>
                <p:sp>
                  <p:nvSpPr>
                    <p:cNvPr id="87" name="Quad Arrow 86"/>
                    <p:cNvSpPr/>
                    <p:nvPr/>
                  </p:nvSpPr>
                  <p:spPr>
                    <a:xfrm>
                      <a:off x="54102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87"/>
                    <p:cNvSpPr/>
                    <p:nvPr/>
                  </p:nvSpPr>
                  <p:spPr>
                    <a:xfrm>
                      <a:off x="58674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88"/>
                    <p:cNvSpPr/>
                    <p:nvPr/>
                  </p:nvSpPr>
                  <p:spPr>
                    <a:xfrm>
                      <a:off x="63246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89"/>
                    <p:cNvSpPr/>
                    <p:nvPr/>
                  </p:nvSpPr>
                  <p:spPr>
                    <a:xfrm>
                      <a:off x="67818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23"/>
                  <p:cNvGrpSpPr/>
                  <p:nvPr/>
                </p:nvGrpSpPr>
                <p:grpSpPr>
                  <a:xfrm>
                    <a:off x="7162800" y="4495800"/>
                    <a:ext cx="1524000" cy="685800"/>
                    <a:chOff x="5410200" y="4495800"/>
                    <a:chExt cx="1524000" cy="685800"/>
                  </a:xfrm>
                </p:grpSpPr>
                <p:sp>
                  <p:nvSpPr>
                    <p:cNvPr id="84" name="Quad Arrow 29"/>
                    <p:cNvSpPr/>
                    <p:nvPr/>
                  </p:nvSpPr>
                  <p:spPr>
                    <a:xfrm>
                      <a:off x="54102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30"/>
                    <p:cNvSpPr/>
                    <p:nvPr/>
                  </p:nvSpPr>
                  <p:spPr>
                    <a:xfrm>
                      <a:off x="58674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31"/>
                    <p:cNvSpPr/>
                    <p:nvPr/>
                  </p:nvSpPr>
                  <p:spPr>
                    <a:xfrm>
                      <a:off x="63246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8" name="Flowchart: Magnetic Disk 3"/>
              <p:cNvSpPr/>
              <p:nvPr/>
            </p:nvSpPr>
            <p:spPr>
              <a:xfrm>
                <a:off x="3733800" y="2971800"/>
                <a:ext cx="2514600" cy="457200"/>
              </a:xfrm>
              <a:prstGeom prst="flowChartMagneticDisk">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3241914">
                <a:off x="4112366" y="2053148"/>
                <a:ext cx="223025" cy="32181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
              <p:cNvSpPr/>
              <p:nvPr/>
            </p:nvSpPr>
            <p:spPr>
              <a:xfrm rot="19289632">
                <a:off x="5087055" y="1949548"/>
                <a:ext cx="222553" cy="470758"/>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9650017">
                <a:off x="4694002" y="1695764"/>
                <a:ext cx="533400" cy="609600"/>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745826">
                <a:off x="4267200" y="1676400"/>
                <a:ext cx="533400" cy="609600"/>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4267200" y="1676400"/>
                <a:ext cx="990600" cy="1447800"/>
              </a:xfrm>
              <a:prstGeom prst="trapezoid">
                <a:avLst>
                  <a:gd name="adj" fmla="val 2623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rot="10800000">
                <a:off x="4535424" y="1572768"/>
                <a:ext cx="457200" cy="457200"/>
              </a:xfrm>
              <a:prstGeom prst="triangl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419600" y="762000"/>
                <a:ext cx="685800" cy="990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p:cNvSpPr/>
              <p:nvPr/>
            </p:nvSpPr>
            <p:spPr>
              <a:xfrm>
                <a:off x="4419600" y="762000"/>
                <a:ext cx="6096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p:cNvSpPr/>
              <p:nvPr/>
            </p:nvSpPr>
            <p:spPr>
              <a:xfrm rot="4074987">
                <a:off x="4746021" y="977983"/>
                <a:ext cx="6096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67"/>
              <p:cNvSpPr/>
              <p:nvPr/>
            </p:nvSpPr>
            <p:spPr>
              <a:xfrm rot="18888346">
                <a:off x="4186986" y="910751"/>
                <a:ext cx="6096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89"/>
              <p:cNvGrpSpPr/>
              <p:nvPr/>
            </p:nvGrpSpPr>
            <p:grpSpPr>
              <a:xfrm>
                <a:off x="4191000" y="533400"/>
                <a:ext cx="1066800" cy="685800"/>
                <a:chOff x="5334000" y="457200"/>
                <a:chExt cx="1066800" cy="685800"/>
              </a:xfrm>
            </p:grpSpPr>
            <p:sp>
              <p:nvSpPr>
                <p:cNvPr id="78" name="Oval 77"/>
                <p:cNvSpPr/>
                <p:nvPr/>
              </p:nvSpPr>
              <p:spPr>
                <a:xfrm>
                  <a:off x="5334000" y="533400"/>
                  <a:ext cx="10668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562600" y="457200"/>
                  <a:ext cx="685800" cy="4572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99"/>
              <p:cNvGrpSpPr/>
              <p:nvPr/>
            </p:nvGrpSpPr>
            <p:grpSpPr>
              <a:xfrm>
                <a:off x="5386297" y="2286000"/>
                <a:ext cx="633503" cy="857761"/>
                <a:chOff x="5386296" y="2002136"/>
                <a:chExt cx="809807" cy="1141625"/>
              </a:xfrm>
            </p:grpSpPr>
            <p:sp>
              <p:nvSpPr>
                <p:cNvPr id="71" name="Oval 70"/>
                <p:cNvSpPr/>
                <p:nvPr/>
              </p:nvSpPr>
              <p:spPr>
                <a:xfrm>
                  <a:off x="5486400" y="2133600"/>
                  <a:ext cx="228600" cy="3810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17"/>
                <p:cNvSpPr/>
                <p:nvPr/>
              </p:nvSpPr>
              <p:spPr>
                <a:xfrm>
                  <a:off x="5943600" y="2133600"/>
                  <a:ext cx="228600" cy="3810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18"/>
                <p:cNvSpPr/>
                <p:nvPr/>
              </p:nvSpPr>
              <p:spPr>
                <a:xfrm rot="4074987">
                  <a:off x="5510352" y="2052134"/>
                  <a:ext cx="609600" cy="509603"/>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4074987">
                  <a:off x="5474335" y="2422034"/>
                  <a:ext cx="609600" cy="713425"/>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p:cNvSpPr/>
                <p:nvPr/>
              </p:nvSpPr>
              <p:spPr>
                <a:xfrm rot="4074987">
                  <a:off x="5389096" y="2793953"/>
                  <a:ext cx="347007" cy="352608"/>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p:cNvSpPr/>
                <p:nvPr/>
              </p:nvSpPr>
              <p:spPr>
                <a:xfrm rot="4074987">
                  <a:off x="5846295" y="2793954"/>
                  <a:ext cx="347007" cy="352608"/>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p:nvSpPr>
              <p:spPr>
                <a:xfrm rot="10800000">
                  <a:off x="5638800" y="2362200"/>
                  <a:ext cx="228600" cy="76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rapezoid 55"/>
            <p:cNvSpPr/>
            <p:nvPr/>
          </p:nvSpPr>
          <p:spPr>
            <a:xfrm>
              <a:off x="3048000" y="914400"/>
              <a:ext cx="2819400" cy="2286000"/>
            </a:xfrm>
            <a:prstGeom prst="trapezoid">
              <a:avLst/>
            </a:prstGeom>
            <a:solidFill>
              <a:srgbClr val="F9F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676400" y="4648200"/>
            <a:ext cx="1447800" cy="1981200"/>
            <a:chOff x="5715000" y="1828800"/>
            <a:chExt cx="1447800" cy="1981200"/>
          </a:xfrm>
        </p:grpSpPr>
        <p:sp>
          <p:nvSpPr>
            <p:cNvPr id="93" name="Rounded Rectangle 92"/>
            <p:cNvSpPr/>
            <p:nvPr/>
          </p:nvSpPr>
          <p:spPr>
            <a:xfrm>
              <a:off x="5715000" y="1828800"/>
              <a:ext cx="1447800" cy="19812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74"/>
            <p:cNvGrpSpPr/>
            <p:nvPr/>
          </p:nvGrpSpPr>
          <p:grpSpPr>
            <a:xfrm>
              <a:off x="6241143" y="2188029"/>
              <a:ext cx="344715" cy="312057"/>
              <a:chOff x="6248400" y="2286000"/>
              <a:chExt cx="344715" cy="312057"/>
            </a:xfrm>
          </p:grpSpPr>
          <p:sp>
            <p:nvSpPr>
              <p:cNvPr id="99" name="Rounded Rectangle 98"/>
              <p:cNvSpPr/>
              <p:nvPr/>
            </p:nvSpPr>
            <p:spPr>
              <a:xfrm>
                <a:off x="6248400" y="2286000"/>
                <a:ext cx="762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6516915" y="2293257"/>
                <a:ext cx="762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ounded Rectangle 94"/>
            <p:cNvSpPr/>
            <p:nvPr/>
          </p:nvSpPr>
          <p:spPr>
            <a:xfrm>
              <a:off x="6248400" y="2971800"/>
              <a:ext cx="762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6516915" y="2979057"/>
              <a:ext cx="762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Delay 96"/>
            <p:cNvSpPr/>
            <p:nvPr/>
          </p:nvSpPr>
          <p:spPr>
            <a:xfrm rot="16200000">
              <a:off x="6324600" y="3352800"/>
              <a:ext cx="152400" cy="1524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6324600" y="2590800"/>
              <a:ext cx="152400" cy="1524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3810000" y="5273039"/>
            <a:ext cx="2465892" cy="1584961"/>
            <a:chOff x="4136571" y="4133668"/>
            <a:chExt cx="2465892" cy="1584961"/>
          </a:xfrm>
        </p:grpSpPr>
        <p:sp>
          <p:nvSpPr>
            <p:cNvPr id="102" name="Freeform 101"/>
            <p:cNvSpPr/>
            <p:nvPr/>
          </p:nvSpPr>
          <p:spPr>
            <a:xfrm>
              <a:off x="4136571" y="4499429"/>
              <a:ext cx="2162629" cy="1219200"/>
            </a:xfrm>
            <a:custGeom>
              <a:avLst/>
              <a:gdLst>
                <a:gd name="connsiteX0" fmla="*/ 0 w 2162629"/>
                <a:gd name="connsiteY0" fmla="*/ 1219200 h 1219200"/>
                <a:gd name="connsiteX1" fmla="*/ 101600 w 2162629"/>
                <a:gd name="connsiteY1" fmla="*/ 1190171 h 1219200"/>
                <a:gd name="connsiteX2" fmla="*/ 188686 w 2162629"/>
                <a:gd name="connsiteY2" fmla="*/ 1103085 h 1219200"/>
                <a:gd name="connsiteX3" fmla="*/ 217715 w 2162629"/>
                <a:gd name="connsiteY3" fmla="*/ 1059542 h 1219200"/>
                <a:gd name="connsiteX4" fmla="*/ 261258 w 2162629"/>
                <a:gd name="connsiteY4" fmla="*/ 1045028 h 1219200"/>
                <a:gd name="connsiteX5" fmla="*/ 319315 w 2162629"/>
                <a:gd name="connsiteY5" fmla="*/ 957942 h 1219200"/>
                <a:gd name="connsiteX6" fmla="*/ 348343 w 2162629"/>
                <a:gd name="connsiteY6" fmla="*/ 914400 h 1219200"/>
                <a:gd name="connsiteX7" fmla="*/ 391886 w 2162629"/>
                <a:gd name="connsiteY7" fmla="*/ 870857 h 1219200"/>
                <a:gd name="connsiteX8" fmla="*/ 464458 w 2162629"/>
                <a:gd name="connsiteY8" fmla="*/ 740228 h 1219200"/>
                <a:gd name="connsiteX9" fmla="*/ 522515 w 2162629"/>
                <a:gd name="connsiteY9" fmla="*/ 653142 h 1219200"/>
                <a:gd name="connsiteX10" fmla="*/ 566058 w 2162629"/>
                <a:gd name="connsiteY10" fmla="*/ 624114 h 1219200"/>
                <a:gd name="connsiteX11" fmla="*/ 740229 w 2162629"/>
                <a:gd name="connsiteY11" fmla="*/ 580571 h 1219200"/>
                <a:gd name="connsiteX12" fmla="*/ 1074058 w 2162629"/>
                <a:gd name="connsiteY12" fmla="*/ 566057 h 1219200"/>
                <a:gd name="connsiteX13" fmla="*/ 1494972 w 2162629"/>
                <a:gd name="connsiteY13" fmla="*/ 551542 h 1219200"/>
                <a:gd name="connsiteX14" fmla="*/ 1683658 w 2162629"/>
                <a:gd name="connsiteY14" fmla="*/ 522514 h 1219200"/>
                <a:gd name="connsiteX15" fmla="*/ 1843315 w 2162629"/>
                <a:gd name="connsiteY15" fmla="*/ 493485 h 1219200"/>
                <a:gd name="connsiteX16" fmla="*/ 1886858 w 2162629"/>
                <a:gd name="connsiteY16" fmla="*/ 478971 h 1219200"/>
                <a:gd name="connsiteX17" fmla="*/ 1930400 w 2162629"/>
                <a:gd name="connsiteY17" fmla="*/ 449942 h 1219200"/>
                <a:gd name="connsiteX18" fmla="*/ 2017486 w 2162629"/>
                <a:gd name="connsiteY18" fmla="*/ 420914 h 1219200"/>
                <a:gd name="connsiteX19" fmla="*/ 2133600 w 2162629"/>
                <a:gd name="connsiteY19" fmla="*/ 275771 h 1219200"/>
                <a:gd name="connsiteX20" fmla="*/ 2148115 w 2162629"/>
                <a:gd name="connsiteY20" fmla="*/ 232228 h 1219200"/>
                <a:gd name="connsiteX21" fmla="*/ 2162629 w 2162629"/>
                <a:gd name="connsiteY21" fmla="*/ 188685 h 1219200"/>
                <a:gd name="connsiteX22" fmla="*/ 2148115 w 2162629"/>
                <a:gd name="connsiteY22"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62629" h="1219200">
                  <a:moveTo>
                    <a:pt x="0" y="1219200"/>
                  </a:moveTo>
                  <a:cubicBezTo>
                    <a:pt x="4310" y="1218122"/>
                    <a:pt x="91738" y="1197842"/>
                    <a:pt x="101600" y="1190171"/>
                  </a:cubicBezTo>
                  <a:cubicBezTo>
                    <a:pt x="134005" y="1164967"/>
                    <a:pt x="165914" y="1137243"/>
                    <a:pt x="188686" y="1103085"/>
                  </a:cubicBezTo>
                  <a:cubicBezTo>
                    <a:pt x="198362" y="1088571"/>
                    <a:pt x="204093" y="1070439"/>
                    <a:pt x="217715" y="1059542"/>
                  </a:cubicBezTo>
                  <a:cubicBezTo>
                    <a:pt x="229662" y="1049985"/>
                    <a:pt x="246744" y="1049866"/>
                    <a:pt x="261258" y="1045028"/>
                  </a:cubicBezTo>
                  <a:lnTo>
                    <a:pt x="319315" y="957942"/>
                  </a:lnTo>
                  <a:cubicBezTo>
                    <a:pt x="328991" y="943428"/>
                    <a:pt x="336008" y="926735"/>
                    <a:pt x="348343" y="914400"/>
                  </a:cubicBezTo>
                  <a:lnTo>
                    <a:pt x="391886" y="870857"/>
                  </a:lnTo>
                  <a:cubicBezTo>
                    <a:pt x="417433" y="794215"/>
                    <a:pt x="397913" y="840046"/>
                    <a:pt x="464458" y="740228"/>
                  </a:cubicBezTo>
                  <a:lnTo>
                    <a:pt x="522515" y="653142"/>
                  </a:lnTo>
                  <a:cubicBezTo>
                    <a:pt x="537029" y="643466"/>
                    <a:pt x="550118" y="631199"/>
                    <a:pt x="566058" y="624114"/>
                  </a:cubicBezTo>
                  <a:cubicBezTo>
                    <a:pt x="615307" y="602226"/>
                    <a:pt x="686202" y="584297"/>
                    <a:pt x="740229" y="580571"/>
                  </a:cubicBezTo>
                  <a:cubicBezTo>
                    <a:pt x="851347" y="572908"/>
                    <a:pt x="962759" y="570338"/>
                    <a:pt x="1074058" y="566057"/>
                  </a:cubicBezTo>
                  <a:lnTo>
                    <a:pt x="1494972" y="551542"/>
                  </a:lnTo>
                  <a:cubicBezTo>
                    <a:pt x="1769648" y="521023"/>
                    <a:pt x="1526536" y="553938"/>
                    <a:pt x="1683658" y="522514"/>
                  </a:cubicBezTo>
                  <a:cubicBezTo>
                    <a:pt x="1748377" y="509571"/>
                    <a:pt x="1781034" y="509055"/>
                    <a:pt x="1843315" y="493485"/>
                  </a:cubicBezTo>
                  <a:cubicBezTo>
                    <a:pt x="1858158" y="489774"/>
                    <a:pt x="1872344" y="483809"/>
                    <a:pt x="1886858" y="478971"/>
                  </a:cubicBezTo>
                  <a:cubicBezTo>
                    <a:pt x="1901372" y="469295"/>
                    <a:pt x="1914460" y="457027"/>
                    <a:pt x="1930400" y="449942"/>
                  </a:cubicBezTo>
                  <a:cubicBezTo>
                    <a:pt x="1958362" y="437515"/>
                    <a:pt x="2017486" y="420914"/>
                    <a:pt x="2017486" y="420914"/>
                  </a:cubicBezTo>
                  <a:cubicBezTo>
                    <a:pt x="2130033" y="345883"/>
                    <a:pt x="2093538" y="395956"/>
                    <a:pt x="2133600" y="275771"/>
                  </a:cubicBezTo>
                  <a:lnTo>
                    <a:pt x="2148115" y="232228"/>
                  </a:lnTo>
                  <a:lnTo>
                    <a:pt x="2162629" y="188685"/>
                  </a:lnTo>
                  <a:cubicBezTo>
                    <a:pt x="2147239" y="19392"/>
                    <a:pt x="2148115" y="82466"/>
                    <a:pt x="2148115" y="0"/>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Rounded Rectangle 102"/>
            <p:cNvSpPr/>
            <p:nvPr/>
          </p:nvSpPr>
          <p:spPr>
            <a:xfrm rot="1586177">
              <a:off x="6320475" y="4133668"/>
              <a:ext cx="129588" cy="190866"/>
            </a:xfrm>
            <a:prstGeom prst="roundRect">
              <a:avLst/>
            </a:prstGeom>
            <a:solidFill>
              <a:srgbClr val="B88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rot="1586177">
              <a:off x="6472875" y="4198982"/>
              <a:ext cx="129588" cy="190866"/>
            </a:xfrm>
            <a:prstGeom prst="roundRect">
              <a:avLst/>
            </a:prstGeom>
            <a:solidFill>
              <a:srgbClr val="B88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Delay 104"/>
            <p:cNvSpPr/>
            <p:nvPr/>
          </p:nvSpPr>
          <p:spPr>
            <a:xfrm rot="7103095">
              <a:off x="6144579" y="4315780"/>
              <a:ext cx="381000" cy="3810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685800"/>
            <a:ext cx="2834309" cy="2408583"/>
            <a:chOff x="1485900" y="2971800"/>
            <a:chExt cx="4942512" cy="4648200"/>
          </a:xfrm>
        </p:grpSpPr>
        <p:grpSp>
          <p:nvGrpSpPr>
            <p:cNvPr id="3" name="Group 1"/>
            <p:cNvGrpSpPr/>
            <p:nvPr/>
          </p:nvGrpSpPr>
          <p:grpSpPr>
            <a:xfrm rot="8928765">
              <a:off x="3581400" y="2971800"/>
              <a:ext cx="762000" cy="4648200"/>
              <a:chOff x="228600" y="228600"/>
              <a:chExt cx="762000" cy="4648200"/>
            </a:xfrm>
          </p:grpSpPr>
          <p:sp>
            <p:nvSpPr>
              <p:cNvPr id="16" name="Isosceles Triangle 2"/>
              <p:cNvSpPr/>
              <p:nvPr/>
            </p:nvSpPr>
            <p:spPr>
              <a:xfrm rot="10800000">
                <a:off x="228600" y="4114800"/>
                <a:ext cx="762000" cy="762000"/>
              </a:xfrm>
              <a:prstGeom prst="triangle">
                <a:avLst>
                  <a:gd name="adj" fmla="val 4979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7"/>
              <p:cNvGrpSpPr/>
              <p:nvPr/>
            </p:nvGrpSpPr>
            <p:grpSpPr>
              <a:xfrm>
                <a:off x="228600" y="228600"/>
                <a:ext cx="762000" cy="3962400"/>
                <a:chOff x="228600" y="228600"/>
                <a:chExt cx="762000" cy="3962400"/>
              </a:xfrm>
            </p:grpSpPr>
            <p:sp>
              <p:nvSpPr>
                <p:cNvPr id="18" name="Rounded Rectangle 4"/>
                <p:cNvSpPr/>
                <p:nvPr/>
              </p:nvSpPr>
              <p:spPr>
                <a:xfrm>
                  <a:off x="228600" y="609600"/>
                  <a:ext cx="762000" cy="3581400"/>
                </a:xfrm>
                <a:prstGeom prst="roundRect">
                  <a:avLst/>
                </a:prstGeom>
                <a:solidFill>
                  <a:srgbClr val="FF5D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5"/>
                <p:cNvSpPr/>
                <p:nvPr/>
              </p:nvSpPr>
              <p:spPr>
                <a:xfrm>
                  <a:off x="228600" y="228600"/>
                  <a:ext cx="762000"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6"/>
                <p:cNvSpPr/>
                <p:nvPr/>
              </p:nvSpPr>
              <p:spPr>
                <a:xfrm>
                  <a:off x="228600" y="914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ounded Rectangle 7"/>
                <p:cNvSpPr/>
                <p:nvPr/>
              </p:nvSpPr>
              <p:spPr>
                <a:xfrm>
                  <a:off x="228600" y="3581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4" name="Group 9"/>
            <p:cNvGrpSpPr/>
            <p:nvPr/>
          </p:nvGrpSpPr>
          <p:grpSpPr>
            <a:xfrm rot="5197308">
              <a:off x="3429000" y="2438400"/>
              <a:ext cx="762000" cy="4648200"/>
              <a:chOff x="1295400" y="228600"/>
              <a:chExt cx="762000" cy="4648200"/>
            </a:xfrm>
          </p:grpSpPr>
          <p:sp>
            <p:nvSpPr>
              <p:cNvPr id="11" name="Isosceles Triangle 10"/>
              <p:cNvSpPr/>
              <p:nvPr/>
            </p:nvSpPr>
            <p:spPr>
              <a:xfrm rot="10800000">
                <a:off x="1295400" y="4114800"/>
                <a:ext cx="762000" cy="762000"/>
              </a:xfrm>
              <a:prstGeom prst="triangle">
                <a:avLst>
                  <a:gd name="adj" fmla="val 4979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295400" y="609600"/>
                <a:ext cx="762000" cy="3581400"/>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295400" y="228600"/>
                <a:ext cx="762000" cy="4572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295400" y="914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ounded Rectangle 14"/>
              <p:cNvSpPr/>
              <p:nvPr/>
            </p:nvSpPr>
            <p:spPr>
              <a:xfrm>
                <a:off x="1295400" y="3581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5" name="Group 16"/>
            <p:cNvGrpSpPr/>
            <p:nvPr/>
          </p:nvGrpSpPr>
          <p:grpSpPr>
            <a:xfrm rot="2849486">
              <a:off x="3723312" y="2956161"/>
              <a:ext cx="762000" cy="4648200"/>
              <a:chOff x="5943600" y="228600"/>
              <a:chExt cx="762000" cy="4648200"/>
            </a:xfrm>
          </p:grpSpPr>
          <p:sp>
            <p:nvSpPr>
              <p:cNvPr id="6" name="Isosceles Triangle 5"/>
              <p:cNvSpPr/>
              <p:nvPr/>
            </p:nvSpPr>
            <p:spPr>
              <a:xfrm rot="10800000">
                <a:off x="5943600" y="4114800"/>
                <a:ext cx="762000" cy="762000"/>
              </a:xfrm>
              <a:prstGeom prst="triangle">
                <a:avLst>
                  <a:gd name="adj" fmla="val 4979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943600" y="609600"/>
                <a:ext cx="762000" cy="358140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943600" y="228600"/>
                <a:ext cx="762000" cy="4572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943600" y="914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Rounded Rectangle 9"/>
              <p:cNvSpPr/>
              <p:nvPr/>
            </p:nvSpPr>
            <p:spPr>
              <a:xfrm>
                <a:off x="5943600" y="3581400"/>
                <a:ext cx="7620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22" name="Group 21"/>
          <p:cNvGrpSpPr/>
          <p:nvPr/>
        </p:nvGrpSpPr>
        <p:grpSpPr>
          <a:xfrm>
            <a:off x="3962400" y="838200"/>
            <a:ext cx="4273826" cy="2259496"/>
            <a:chOff x="1295400" y="1523999"/>
            <a:chExt cx="4273826" cy="2259496"/>
          </a:xfrm>
        </p:grpSpPr>
        <p:sp>
          <p:nvSpPr>
            <p:cNvPr id="23" name="Rounded Rectangle 22"/>
            <p:cNvSpPr/>
            <p:nvPr/>
          </p:nvSpPr>
          <p:spPr>
            <a:xfrm>
              <a:off x="1295400" y="2352261"/>
              <a:ext cx="1368285" cy="987287"/>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905000" y="1523999"/>
              <a:ext cx="3581400" cy="1775791"/>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905000" y="2478156"/>
              <a:ext cx="3568148" cy="9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11626" y="2670312"/>
              <a:ext cx="3568148" cy="9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2073966" y="2181638"/>
              <a:ext cx="1472648" cy="422413"/>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6200000">
              <a:off x="2434261" y="2258666"/>
              <a:ext cx="1613453" cy="422413"/>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581400" y="1722782"/>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237383" y="1739347"/>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893366" y="1755912"/>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693504" y="1815548"/>
              <a:ext cx="235226" cy="49033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124200" y="1835426"/>
              <a:ext cx="235226" cy="49033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133600" y="3001617"/>
              <a:ext cx="76200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lock Arc 34"/>
            <p:cNvSpPr/>
            <p:nvPr/>
          </p:nvSpPr>
          <p:spPr>
            <a:xfrm>
              <a:off x="1994452" y="2938670"/>
              <a:ext cx="1066800" cy="838200"/>
            </a:xfrm>
            <a:prstGeom prst="blockArc">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Oval 35"/>
            <p:cNvSpPr/>
            <p:nvPr/>
          </p:nvSpPr>
          <p:spPr>
            <a:xfrm>
              <a:off x="4469296" y="2961862"/>
              <a:ext cx="68580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81600" y="3180522"/>
              <a:ext cx="387626" cy="1027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lock Arc 37"/>
            <p:cNvSpPr/>
            <p:nvPr/>
          </p:nvSpPr>
          <p:spPr>
            <a:xfrm>
              <a:off x="4267200" y="2945295"/>
              <a:ext cx="1066800" cy="838200"/>
            </a:xfrm>
            <a:prstGeom prst="blockArc">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1457738" y="3180522"/>
              <a:ext cx="513522"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6398748">
              <a:off x="1196495" y="2935872"/>
              <a:ext cx="424069" cy="2020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921565" y="1633330"/>
              <a:ext cx="424070" cy="6858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p:nvSpPr>
          <p:spPr>
            <a:xfrm>
              <a:off x="2286000" y="2286000"/>
              <a:ext cx="304800" cy="304800"/>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1"/>
          <p:cNvGrpSpPr/>
          <p:nvPr/>
        </p:nvGrpSpPr>
        <p:grpSpPr>
          <a:xfrm rot="8928765">
            <a:off x="1108235" y="3766463"/>
            <a:ext cx="140975" cy="777053"/>
            <a:chOff x="228600" y="228600"/>
            <a:chExt cx="762000" cy="4648200"/>
          </a:xfrm>
        </p:grpSpPr>
        <p:sp>
          <p:nvSpPr>
            <p:cNvPr id="57" name="Isosceles Triangle 2"/>
            <p:cNvSpPr/>
            <p:nvPr/>
          </p:nvSpPr>
          <p:spPr>
            <a:xfrm rot="10800000">
              <a:off x="228600" y="4114800"/>
              <a:ext cx="762000" cy="762000"/>
            </a:xfrm>
            <a:prstGeom prst="triangle">
              <a:avLst>
                <a:gd name="adj" fmla="val 4979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47"/>
            <p:cNvGrpSpPr/>
            <p:nvPr/>
          </p:nvGrpSpPr>
          <p:grpSpPr>
            <a:xfrm>
              <a:off x="228600" y="228600"/>
              <a:ext cx="762000" cy="3962400"/>
              <a:chOff x="228600" y="228600"/>
              <a:chExt cx="762000" cy="3962400"/>
            </a:xfrm>
          </p:grpSpPr>
          <p:sp>
            <p:nvSpPr>
              <p:cNvPr id="59" name="Rounded Rectangle 4"/>
              <p:cNvSpPr/>
              <p:nvPr/>
            </p:nvSpPr>
            <p:spPr>
              <a:xfrm>
                <a:off x="228600" y="609600"/>
                <a:ext cx="762000" cy="3581400"/>
              </a:xfrm>
              <a:prstGeom prst="roundRect">
                <a:avLst/>
              </a:prstGeom>
              <a:solidFill>
                <a:srgbClr val="FF5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
              <p:cNvSpPr/>
              <p:nvPr/>
            </p:nvSpPr>
            <p:spPr>
              <a:xfrm>
                <a:off x="228600" y="228600"/>
                <a:ext cx="762000" cy="457200"/>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
              <p:cNvSpPr/>
              <p:nvPr/>
            </p:nvSpPr>
            <p:spPr>
              <a:xfrm>
                <a:off x="228600" y="914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 name="Rounded Rectangle 7"/>
              <p:cNvSpPr/>
              <p:nvPr/>
            </p:nvSpPr>
            <p:spPr>
              <a:xfrm>
                <a:off x="228600" y="3581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45" name="Group 9"/>
          <p:cNvGrpSpPr/>
          <p:nvPr/>
        </p:nvGrpSpPr>
        <p:grpSpPr>
          <a:xfrm rot="5197308">
            <a:off x="1052082" y="3755582"/>
            <a:ext cx="127386" cy="859950"/>
            <a:chOff x="1295400" y="228600"/>
            <a:chExt cx="762000" cy="4648200"/>
          </a:xfrm>
        </p:grpSpPr>
        <p:sp>
          <p:nvSpPr>
            <p:cNvPr id="52" name="Isosceles Triangle 51"/>
            <p:cNvSpPr/>
            <p:nvPr/>
          </p:nvSpPr>
          <p:spPr>
            <a:xfrm rot="10800000">
              <a:off x="1295400" y="4114800"/>
              <a:ext cx="762000" cy="762000"/>
            </a:xfrm>
            <a:prstGeom prst="triangle">
              <a:avLst>
                <a:gd name="adj" fmla="val 49795"/>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1295400" y="609600"/>
              <a:ext cx="762000" cy="3581400"/>
            </a:xfrm>
            <a:prstGeom prst="round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295400" y="228600"/>
              <a:ext cx="762000" cy="457200"/>
            </a:xfrm>
            <a:prstGeom prst="round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295400" y="914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6" name="Rounded Rectangle 55"/>
            <p:cNvSpPr/>
            <p:nvPr/>
          </p:nvSpPr>
          <p:spPr>
            <a:xfrm>
              <a:off x="1295400" y="3581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46" name="Group 16"/>
          <p:cNvGrpSpPr/>
          <p:nvPr/>
        </p:nvGrpSpPr>
        <p:grpSpPr>
          <a:xfrm rot="2849486">
            <a:off x="1106532" y="3842137"/>
            <a:ext cx="127386" cy="859950"/>
            <a:chOff x="5943600" y="228600"/>
            <a:chExt cx="762000" cy="4648200"/>
          </a:xfrm>
        </p:grpSpPr>
        <p:sp>
          <p:nvSpPr>
            <p:cNvPr id="47" name="Isosceles Triangle 46"/>
            <p:cNvSpPr/>
            <p:nvPr/>
          </p:nvSpPr>
          <p:spPr>
            <a:xfrm rot="10800000">
              <a:off x="5943600" y="4114800"/>
              <a:ext cx="762000" cy="762000"/>
            </a:xfrm>
            <a:prstGeom prst="triangle">
              <a:avLst>
                <a:gd name="adj" fmla="val 4979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943600" y="609600"/>
              <a:ext cx="762000" cy="3581400"/>
            </a:xfrm>
            <a:prstGeom prst="roundRect">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5943600" y="228600"/>
              <a:ext cx="762000" cy="457200"/>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5943600" y="914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Rounded Rectangle 50"/>
            <p:cNvSpPr/>
            <p:nvPr/>
          </p:nvSpPr>
          <p:spPr>
            <a:xfrm>
              <a:off x="5943600" y="3581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63" name="Group 62"/>
          <p:cNvGrpSpPr/>
          <p:nvPr/>
        </p:nvGrpSpPr>
        <p:grpSpPr>
          <a:xfrm>
            <a:off x="1600200" y="3657600"/>
            <a:ext cx="1371600" cy="1676400"/>
            <a:chOff x="3505200" y="762000"/>
            <a:chExt cx="1371600" cy="1676400"/>
          </a:xfrm>
        </p:grpSpPr>
        <p:sp>
          <p:nvSpPr>
            <p:cNvPr id="64" name="Rectangle 63"/>
            <p:cNvSpPr/>
            <p:nvPr/>
          </p:nvSpPr>
          <p:spPr>
            <a:xfrm>
              <a:off x="3505200" y="762000"/>
              <a:ext cx="1371600" cy="16764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3505200" y="914400"/>
              <a:ext cx="1371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505200" y="990600"/>
              <a:ext cx="1371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505200" y="1066800"/>
              <a:ext cx="13716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8" name="Group 1"/>
            <p:cNvGrpSpPr/>
            <p:nvPr/>
          </p:nvGrpSpPr>
          <p:grpSpPr>
            <a:xfrm rot="5400000">
              <a:off x="3977714" y="1813486"/>
              <a:ext cx="175672" cy="968301"/>
              <a:chOff x="228600" y="228600"/>
              <a:chExt cx="762001" cy="4648200"/>
            </a:xfrm>
          </p:grpSpPr>
          <p:sp>
            <p:nvSpPr>
              <p:cNvPr id="76" name="Isosceles Triangle 2"/>
              <p:cNvSpPr/>
              <p:nvPr/>
            </p:nvSpPr>
            <p:spPr>
              <a:xfrm rot="10800000">
                <a:off x="228600" y="4114800"/>
                <a:ext cx="762000" cy="762000"/>
              </a:xfrm>
              <a:prstGeom prst="triangle">
                <a:avLst>
                  <a:gd name="adj" fmla="val 49795"/>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47"/>
              <p:cNvGrpSpPr/>
              <p:nvPr/>
            </p:nvGrpSpPr>
            <p:grpSpPr>
              <a:xfrm>
                <a:off x="228600" y="228600"/>
                <a:ext cx="762001" cy="3962398"/>
                <a:chOff x="228600" y="228600"/>
                <a:chExt cx="762001" cy="3962398"/>
              </a:xfrm>
            </p:grpSpPr>
            <p:sp>
              <p:nvSpPr>
                <p:cNvPr id="78" name="Rounded Rectangle 4"/>
                <p:cNvSpPr/>
                <p:nvPr/>
              </p:nvSpPr>
              <p:spPr>
                <a:xfrm>
                  <a:off x="228601" y="609601"/>
                  <a:ext cx="762000" cy="3581397"/>
                </a:xfrm>
                <a:prstGeom prst="round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5"/>
                <p:cNvSpPr/>
                <p:nvPr/>
              </p:nvSpPr>
              <p:spPr>
                <a:xfrm>
                  <a:off x="228600" y="228600"/>
                  <a:ext cx="762000" cy="457200"/>
                </a:xfrm>
                <a:prstGeom prst="roundRect">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6"/>
                <p:cNvSpPr/>
                <p:nvPr/>
              </p:nvSpPr>
              <p:spPr>
                <a:xfrm>
                  <a:off x="228600" y="914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1" name="Rounded Rectangle 7"/>
                <p:cNvSpPr/>
                <p:nvPr/>
              </p:nvSpPr>
              <p:spPr>
                <a:xfrm>
                  <a:off x="228600" y="3581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69" name="Group 1"/>
            <p:cNvGrpSpPr/>
            <p:nvPr/>
          </p:nvGrpSpPr>
          <p:grpSpPr>
            <a:xfrm rot="5400000">
              <a:off x="4282514" y="1661086"/>
              <a:ext cx="175672" cy="968301"/>
              <a:chOff x="228600" y="228600"/>
              <a:chExt cx="762001" cy="4648200"/>
            </a:xfrm>
          </p:grpSpPr>
          <p:sp>
            <p:nvSpPr>
              <p:cNvPr id="70" name="Isosceles Triangle 2"/>
              <p:cNvSpPr/>
              <p:nvPr/>
            </p:nvSpPr>
            <p:spPr>
              <a:xfrm rot="10800000">
                <a:off x="228600" y="4114800"/>
                <a:ext cx="762000" cy="762000"/>
              </a:xfrm>
              <a:prstGeom prst="triangle">
                <a:avLst>
                  <a:gd name="adj" fmla="val 49795"/>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47"/>
              <p:cNvGrpSpPr/>
              <p:nvPr/>
            </p:nvGrpSpPr>
            <p:grpSpPr>
              <a:xfrm>
                <a:off x="228600" y="228600"/>
                <a:ext cx="762001" cy="3962398"/>
                <a:chOff x="228600" y="228600"/>
                <a:chExt cx="762001" cy="3962398"/>
              </a:xfrm>
            </p:grpSpPr>
            <p:sp>
              <p:nvSpPr>
                <p:cNvPr id="72" name="Rounded Rectangle 4"/>
                <p:cNvSpPr/>
                <p:nvPr/>
              </p:nvSpPr>
              <p:spPr>
                <a:xfrm>
                  <a:off x="228601" y="609601"/>
                  <a:ext cx="762000" cy="3581397"/>
                </a:xfrm>
                <a:prstGeom prst="round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5"/>
                <p:cNvSpPr/>
                <p:nvPr/>
              </p:nvSpPr>
              <p:spPr>
                <a:xfrm>
                  <a:off x="228600" y="228600"/>
                  <a:ext cx="762000" cy="457200"/>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6"/>
                <p:cNvSpPr/>
                <p:nvPr/>
              </p:nvSpPr>
              <p:spPr>
                <a:xfrm>
                  <a:off x="228600" y="914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5" name="Rounded Rectangle 7"/>
                <p:cNvSpPr/>
                <p:nvPr/>
              </p:nvSpPr>
              <p:spPr>
                <a:xfrm>
                  <a:off x="228600" y="3581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grpSp>
        <p:nvGrpSpPr>
          <p:cNvPr id="82" name="Group 81"/>
          <p:cNvGrpSpPr/>
          <p:nvPr/>
        </p:nvGrpSpPr>
        <p:grpSpPr>
          <a:xfrm>
            <a:off x="4419600" y="3505200"/>
            <a:ext cx="2667004" cy="2590800"/>
            <a:chOff x="533400" y="457200"/>
            <a:chExt cx="2667004" cy="2590800"/>
          </a:xfrm>
        </p:grpSpPr>
        <p:sp>
          <p:nvSpPr>
            <p:cNvPr id="83" name="Donut 82"/>
            <p:cNvSpPr/>
            <p:nvPr/>
          </p:nvSpPr>
          <p:spPr>
            <a:xfrm>
              <a:off x="533400" y="457200"/>
              <a:ext cx="2590800" cy="2590800"/>
            </a:xfrm>
            <a:prstGeom prst="don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lowchart: Manual Operation 83"/>
            <p:cNvSpPr/>
            <p:nvPr/>
          </p:nvSpPr>
          <p:spPr>
            <a:xfrm rot="5690331">
              <a:off x="2285144" y="1370668"/>
              <a:ext cx="990600" cy="839920"/>
            </a:xfrm>
            <a:prstGeom prst="flowChartManualOpe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Manual Operation 84"/>
            <p:cNvSpPr/>
            <p:nvPr/>
          </p:nvSpPr>
          <p:spPr>
            <a:xfrm rot="20472021">
              <a:off x="984479" y="479351"/>
              <a:ext cx="990600" cy="784673"/>
            </a:xfrm>
            <a:prstGeom prst="flowChartManualOpe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Manual Operation 85"/>
            <p:cNvSpPr/>
            <p:nvPr/>
          </p:nvSpPr>
          <p:spPr>
            <a:xfrm rot="12441676">
              <a:off x="899448" y="2191687"/>
              <a:ext cx="990600" cy="774405"/>
            </a:xfrm>
            <a:prstGeom prst="flowChartManualOpe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1"/>
          <p:cNvGrpSpPr/>
          <p:nvPr/>
        </p:nvGrpSpPr>
        <p:grpSpPr>
          <a:xfrm rot="8928765">
            <a:off x="499050" y="5707474"/>
            <a:ext cx="140975" cy="777053"/>
            <a:chOff x="228600" y="228600"/>
            <a:chExt cx="762000" cy="4648200"/>
          </a:xfrm>
        </p:grpSpPr>
        <p:sp>
          <p:nvSpPr>
            <p:cNvPr id="88" name="Isosceles Triangle 2"/>
            <p:cNvSpPr/>
            <p:nvPr/>
          </p:nvSpPr>
          <p:spPr>
            <a:xfrm rot="10800000">
              <a:off x="228600" y="4114800"/>
              <a:ext cx="762000" cy="762000"/>
            </a:xfrm>
            <a:prstGeom prst="triangle">
              <a:avLst>
                <a:gd name="adj" fmla="val 4979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47"/>
            <p:cNvGrpSpPr/>
            <p:nvPr/>
          </p:nvGrpSpPr>
          <p:grpSpPr>
            <a:xfrm>
              <a:off x="228600" y="228600"/>
              <a:ext cx="762000" cy="3962400"/>
              <a:chOff x="228600" y="228600"/>
              <a:chExt cx="762000" cy="3962400"/>
            </a:xfrm>
          </p:grpSpPr>
          <p:sp>
            <p:nvSpPr>
              <p:cNvPr id="90" name="Rounded Rectangle 4"/>
              <p:cNvSpPr/>
              <p:nvPr/>
            </p:nvSpPr>
            <p:spPr>
              <a:xfrm>
                <a:off x="228600" y="609600"/>
                <a:ext cx="762000" cy="3581400"/>
              </a:xfrm>
              <a:prstGeom prst="roundRect">
                <a:avLst/>
              </a:prstGeom>
              <a:solidFill>
                <a:srgbClr val="FF5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5"/>
              <p:cNvSpPr/>
              <p:nvPr/>
            </p:nvSpPr>
            <p:spPr>
              <a:xfrm>
                <a:off x="228600" y="228600"/>
                <a:ext cx="762000" cy="457200"/>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6"/>
              <p:cNvSpPr/>
              <p:nvPr/>
            </p:nvSpPr>
            <p:spPr>
              <a:xfrm>
                <a:off x="228600" y="914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3" name="Rounded Rectangle 7"/>
              <p:cNvSpPr/>
              <p:nvPr/>
            </p:nvSpPr>
            <p:spPr>
              <a:xfrm>
                <a:off x="228600" y="3581400"/>
                <a:ext cx="7620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802817" y="3810000"/>
            <a:ext cx="6705600" cy="2819400"/>
            <a:chOff x="1143000" y="2438400"/>
            <a:chExt cx="6705600" cy="2819400"/>
          </a:xfrm>
        </p:grpSpPr>
        <p:sp>
          <p:nvSpPr>
            <p:cNvPr id="2" name="Rounded Rectangle 1"/>
            <p:cNvSpPr/>
            <p:nvPr/>
          </p:nvSpPr>
          <p:spPr>
            <a:xfrm>
              <a:off x="1143000" y="2438400"/>
              <a:ext cx="6705600" cy="2819400"/>
            </a:xfrm>
            <a:prstGeom prst="roundRect">
              <a:avLst>
                <a:gd name="adj" fmla="val 107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295400" y="2590800"/>
              <a:ext cx="6248400" cy="457200"/>
              <a:chOff x="1295400" y="2590800"/>
              <a:chExt cx="6248400" cy="457200"/>
            </a:xfrm>
          </p:grpSpPr>
          <p:sp>
            <p:nvSpPr>
              <p:cNvPr id="3" name="Rounded Rectangle 2"/>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1524000" y="3200400"/>
              <a:ext cx="5715000" cy="457200"/>
              <a:chOff x="1295400" y="2590800"/>
              <a:chExt cx="5715000" cy="457200"/>
            </a:xfrm>
          </p:grpSpPr>
          <p:sp>
            <p:nvSpPr>
              <p:cNvPr id="42" name="Rounded Rectangle 41"/>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1295400" y="3810000"/>
              <a:ext cx="6248400" cy="457200"/>
              <a:chOff x="1295400" y="2590800"/>
              <a:chExt cx="6248400" cy="457200"/>
            </a:xfrm>
          </p:grpSpPr>
          <p:sp>
            <p:nvSpPr>
              <p:cNvPr id="55" name="Rounded Rectangle 54"/>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1371600" y="4419600"/>
              <a:ext cx="6248400" cy="457200"/>
              <a:chOff x="1295400" y="2590800"/>
              <a:chExt cx="6248400" cy="457200"/>
            </a:xfrm>
          </p:grpSpPr>
          <p:sp>
            <p:nvSpPr>
              <p:cNvPr id="68" name="Rounded Rectangle 67"/>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2895600" y="2590800"/>
                <a:ext cx="1905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p:cNvGrpSpPr/>
          <p:nvPr/>
        </p:nvGrpSpPr>
        <p:grpSpPr>
          <a:xfrm>
            <a:off x="716015" y="188183"/>
            <a:ext cx="906479" cy="1564416"/>
            <a:chOff x="716015" y="188183"/>
            <a:chExt cx="906479" cy="1564416"/>
          </a:xfrm>
        </p:grpSpPr>
        <p:grpSp>
          <p:nvGrpSpPr>
            <p:cNvPr id="72" name="Group 71"/>
            <p:cNvGrpSpPr/>
            <p:nvPr/>
          </p:nvGrpSpPr>
          <p:grpSpPr>
            <a:xfrm>
              <a:off x="817903" y="188183"/>
              <a:ext cx="650193" cy="964474"/>
              <a:chOff x="2919048" y="4343400"/>
              <a:chExt cx="1271952" cy="1395007"/>
            </a:xfrm>
            <a:solidFill>
              <a:schemeClr val="bg1"/>
            </a:solidFill>
          </p:grpSpPr>
          <p:grpSp>
            <p:nvGrpSpPr>
              <p:cNvPr id="83" name="Group 82"/>
              <p:cNvGrpSpPr/>
              <p:nvPr/>
            </p:nvGrpSpPr>
            <p:grpSpPr>
              <a:xfrm>
                <a:off x="2919048" y="4366807"/>
                <a:ext cx="685800" cy="1371600"/>
                <a:chOff x="2919048" y="4366807"/>
                <a:chExt cx="685800" cy="1371600"/>
              </a:xfrm>
              <a:grpFill/>
            </p:grpSpPr>
            <p:sp>
              <p:nvSpPr>
                <p:cNvPr id="89" name="Donut 88"/>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89"/>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90"/>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91"/>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4" name="Group 83"/>
              <p:cNvGrpSpPr/>
              <p:nvPr/>
            </p:nvGrpSpPr>
            <p:grpSpPr>
              <a:xfrm flipH="1">
                <a:off x="3505200" y="4343400"/>
                <a:ext cx="685800" cy="1371600"/>
                <a:chOff x="2919048" y="4366807"/>
                <a:chExt cx="685800" cy="1371600"/>
              </a:xfrm>
              <a:grpFill/>
            </p:grpSpPr>
            <p:sp>
              <p:nvSpPr>
                <p:cNvPr id="85" name="Donut 84"/>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85"/>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86"/>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87"/>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3" name="Freeform 92"/>
            <p:cNvSpPr/>
            <p:nvPr/>
          </p:nvSpPr>
          <p:spPr>
            <a:xfrm>
              <a:off x="716015" y="873984"/>
              <a:ext cx="906479" cy="878615"/>
            </a:xfrm>
            <a:custGeom>
              <a:avLst/>
              <a:gdLst>
                <a:gd name="connsiteX0" fmla="*/ 566057 w 1254034"/>
                <a:gd name="connsiteY0" fmla="*/ 4718 h 553358"/>
                <a:gd name="connsiteX1" fmla="*/ 566057 w 1254034"/>
                <a:gd name="connsiteY1" fmla="*/ 4718 h 553358"/>
                <a:gd name="connsiteX2" fmla="*/ 296091 w 1254034"/>
                <a:gd name="connsiteY2" fmla="*/ 13427 h 553358"/>
                <a:gd name="connsiteX3" fmla="*/ 269966 w 1254034"/>
                <a:gd name="connsiteY3" fmla="*/ 22135 h 553358"/>
                <a:gd name="connsiteX4" fmla="*/ 191589 w 1254034"/>
                <a:gd name="connsiteY4" fmla="*/ 39553 h 553358"/>
                <a:gd name="connsiteX5" fmla="*/ 174171 w 1254034"/>
                <a:gd name="connsiteY5" fmla="*/ 56970 h 553358"/>
                <a:gd name="connsiteX6" fmla="*/ 121920 w 1254034"/>
                <a:gd name="connsiteY6" fmla="*/ 74387 h 553358"/>
                <a:gd name="connsiteX7" fmla="*/ 95794 w 1254034"/>
                <a:gd name="connsiteY7" fmla="*/ 100513 h 553358"/>
                <a:gd name="connsiteX8" fmla="*/ 69669 w 1254034"/>
                <a:gd name="connsiteY8" fmla="*/ 117930 h 553358"/>
                <a:gd name="connsiteX9" fmla="*/ 34834 w 1254034"/>
                <a:gd name="connsiteY9" fmla="*/ 161473 h 553358"/>
                <a:gd name="connsiteX10" fmla="*/ 17417 w 1254034"/>
                <a:gd name="connsiteY10" fmla="*/ 196307 h 553358"/>
                <a:gd name="connsiteX11" fmla="*/ 0 w 1254034"/>
                <a:gd name="connsiteY11" fmla="*/ 248558 h 553358"/>
                <a:gd name="connsiteX12" fmla="*/ 8709 w 1254034"/>
                <a:gd name="connsiteY12" fmla="*/ 396604 h 553358"/>
                <a:gd name="connsiteX13" fmla="*/ 52251 w 1254034"/>
                <a:gd name="connsiteY13" fmla="*/ 448855 h 553358"/>
                <a:gd name="connsiteX14" fmla="*/ 69669 w 1254034"/>
                <a:gd name="connsiteY14" fmla="*/ 474981 h 553358"/>
                <a:gd name="connsiteX15" fmla="*/ 121920 w 1254034"/>
                <a:gd name="connsiteY15" fmla="*/ 509815 h 553358"/>
                <a:gd name="connsiteX16" fmla="*/ 139337 w 1254034"/>
                <a:gd name="connsiteY16" fmla="*/ 527233 h 553358"/>
                <a:gd name="connsiteX17" fmla="*/ 339634 w 1254034"/>
                <a:gd name="connsiteY17" fmla="*/ 553358 h 553358"/>
                <a:gd name="connsiteX18" fmla="*/ 478971 w 1254034"/>
                <a:gd name="connsiteY18" fmla="*/ 544650 h 553358"/>
                <a:gd name="connsiteX19" fmla="*/ 539931 w 1254034"/>
                <a:gd name="connsiteY19" fmla="*/ 535941 h 553358"/>
                <a:gd name="connsiteX20" fmla="*/ 566057 w 1254034"/>
                <a:gd name="connsiteY20" fmla="*/ 518524 h 553358"/>
                <a:gd name="connsiteX21" fmla="*/ 687977 w 1254034"/>
                <a:gd name="connsiteY21" fmla="*/ 492398 h 553358"/>
                <a:gd name="connsiteX22" fmla="*/ 714103 w 1254034"/>
                <a:gd name="connsiteY22" fmla="*/ 474981 h 553358"/>
                <a:gd name="connsiteX23" fmla="*/ 783771 w 1254034"/>
                <a:gd name="connsiteY23" fmla="*/ 457564 h 553358"/>
                <a:gd name="connsiteX24" fmla="*/ 870857 w 1254034"/>
                <a:gd name="connsiteY24" fmla="*/ 440147 h 553358"/>
                <a:gd name="connsiteX25" fmla="*/ 1010194 w 1254034"/>
                <a:gd name="connsiteY25" fmla="*/ 414021 h 553358"/>
                <a:gd name="connsiteX26" fmla="*/ 1045029 w 1254034"/>
                <a:gd name="connsiteY26" fmla="*/ 405313 h 553358"/>
                <a:gd name="connsiteX27" fmla="*/ 1088571 w 1254034"/>
                <a:gd name="connsiteY27" fmla="*/ 396604 h 553358"/>
                <a:gd name="connsiteX28" fmla="*/ 1114697 w 1254034"/>
                <a:gd name="connsiteY28" fmla="*/ 387895 h 553358"/>
                <a:gd name="connsiteX29" fmla="*/ 1166949 w 1254034"/>
                <a:gd name="connsiteY29" fmla="*/ 379187 h 553358"/>
                <a:gd name="connsiteX30" fmla="*/ 1193074 w 1254034"/>
                <a:gd name="connsiteY30" fmla="*/ 370478 h 553358"/>
                <a:gd name="connsiteX31" fmla="*/ 1236617 w 1254034"/>
                <a:gd name="connsiteY31" fmla="*/ 326935 h 553358"/>
                <a:gd name="connsiteX32" fmla="*/ 1254034 w 1254034"/>
                <a:gd name="connsiteY32" fmla="*/ 274684 h 553358"/>
                <a:gd name="connsiteX33" fmla="*/ 1245326 w 1254034"/>
                <a:gd name="connsiteY33" fmla="*/ 178890 h 553358"/>
                <a:gd name="connsiteX34" fmla="*/ 1219200 w 1254034"/>
                <a:gd name="connsiteY34" fmla="*/ 152764 h 553358"/>
                <a:gd name="connsiteX35" fmla="*/ 1175657 w 1254034"/>
                <a:gd name="connsiteY35" fmla="*/ 117930 h 553358"/>
                <a:gd name="connsiteX36" fmla="*/ 1123406 w 1254034"/>
                <a:gd name="connsiteY36" fmla="*/ 83095 h 553358"/>
                <a:gd name="connsiteX37" fmla="*/ 1071154 w 1254034"/>
                <a:gd name="connsiteY37" fmla="*/ 48261 h 553358"/>
                <a:gd name="connsiteX38" fmla="*/ 1018903 w 1254034"/>
                <a:gd name="connsiteY38" fmla="*/ 30844 h 553358"/>
                <a:gd name="connsiteX39" fmla="*/ 992777 w 1254034"/>
                <a:gd name="connsiteY39" fmla="*/ 22135 h 553358"/>
                <a:gd name="connsiteX40" fmla="*/ 670560 w 1254034"/>
                <a:gd name="connsiteY40" fmla="*/ 4718 h 553358"/>
                <a:gd name="connsiteX41" fmla="*/ 566057 w 1254034"/>
                <a:gd name="connsiteY41" fmla="*/ 4718 h 55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54034" h="553358">
                  <a:moveTo>
                    <a:pt x="566057" y="4718"/>
                  </a:moveTo>
                  <a:lnTo>
                    <a:pt x="566057" y="4718"/>
                  </a:lnTo>
                  <a:cubicBezTo>
                    <a:pt x="476068" y="7621"/>
                    <a:pt x="385971" y="8140"/>
                    <a:pt x="296091" y="13427"/>
                  </a:cubicBezTo>
                  <a:cubicBezTo>
                    <a:pt x="286927" y="13966"/>
                    <a:pt x="278792" y="19613"/>
                    <a:pt x="269966" y="22135"/>
                  </a:cubicBezTo>
                  <a:cubicBezTo>
                    <a:pt x="241268" y="30334"/>
                    <a:pt x="221521" y="33566"/>
                    <a:pt x="191589" y="39553"/>
                  </a:cubicBezTo>
                  <a:cubicBezTo>
                    <a:pt x="185783" y="45359"/>
                    <a:pt x="181515" y="53298"/>
                    <a:pt x="174171" y="56970"/>
                  </a:cubicBezTo>
                  <a:cubicBezTo>
                    <a:pt x="157750" y="65180"/>
                    <a:pt x="121920" y="74387"/>
                    <a:pt x="121920" y="74387"/>
                  </a:cubicBezTo>
                  <a:cubicBezTo>
                    <a:pt x="113211" y="83096"/>
                    <a:pt x="105255" y="92628"/>
                    <a:pt x="95794" y="100513"/>
                  </a:cubicBezTo>
                  <a:cubicBezTo>
                    <a:pt x="87754" y="107213"/>
                    <a:pt x="77842" y="111392"/>
                    <a:pt x="69669" y="117930"/>
                  </a:cubicBezTo>
                  <a:cubicBezTo>
                    <a:pt x="54609" y="129978"/>
                    <a:pt x="44365" y="144793"/>
                    <a:pt x="34834" y="161473"/>
                  </a:cubicBezTo>
                  <a:cubicBezTo>
                    <a:pt x="28393" y="172744"/>
                    <a:pt x="22238" y="184254"/>
                    <a:pt x="17417" y="196307"/>
                  </a:cubicBezTo>
                  <a:cubicBezTo>
                    <a:pt x="10599" y="213353"/>
                    <a:pt x="0" y="248558"/>
                    <a:pt x="0" y="248558"/>
                  </a:cubicBezTo>
                  <a:cubicBezTo>
                    <a:pt x="2903" y="297907"/>
                    <a:pt x="1376" y="347717"/>
                    <a:pt x="8709" y="396604"/>
                  </a:cubicBezTo>
                  <a:cubicBezTo>
                    <a:pt x="11082" y="412425"/>
                    <a:pt x="44465" y="439511"/>
                    <a:pt x="52251" y="448855"/>
                  </a:cubicBezTo>
                  <a:cubicBezTo>
                    <a:pt x="58952" y="456896"/>
                    <a:pt x="61792" y="468089"/>
                    <a:pt x="69669" y="474981"/>
                  </a:cubicBezTo>
                  <a:cubicBezTo>
                    <a:pt x="85422" y="488765"/>
                    <a:pt x="107119" y="495013"/>
                    <a:pt x="121920" y="509815"/>
                  </a:cubicBezTo>
                  <a:cubicBezTo>
                    <a:pt x="127726" y="515621"/>
                    <a:pt x="131714" y="524184"/>
                    <a:pt x="139337" y="527233"/>
                  </a:cubicBezTo>
                  <a:cubicBezTo>
                    <a:pt x="200938" y="551874"/>
                    <a:pt x="277010" y="549183"/>
                    <a:pt x="339634" y="553358"/>
                  </a:cubicBezTo>
                  <a:cubicBezTo>
                    <a:pt x="386080" y="550455"/>
                    <a:pt x="432610" y="548681"/>
                    <a:pt x="478971" y="544650"/>
                  </a:cubicBezTo>
                  <a:cubicBezTo>
                    <a:pt x="499420" y="542872"/>
                    <a:pt x="520270" y="541839"/>
                    <a:pt x="539931" y="535941"/>
                  </a:cubicBezTo>
                  <a:cubicBezTo>
                    <a:pt x="549956" y="532933"/>
                    <a:pt x="556221" y="522101"/>
                    <a:pt x="566057" y="518524"/>
                  </a:cubicBezTo>
                  <a:cubicBezTo>
                    <a:pt x="602777" y="505172"/>
                    <a:pt x="649054" y="498885"/>
                    <a:pt x="687977" y="492398"/>
                  </a:cubicBezTo>
                  <a:cubicBezTo>
                    <a:pt x="696686" y="486592"/>
                    <a:pt x="704741" y="479662"/>
                    <a:pt x="714103" y="474981"/>
                  </a:cubicBezTo>
                  <a:cubicBezTo>
                    <a:pt x="734006" y="465030"/>
                    <a:pt x="763903" y="462531"/>
                    <a:pt x="783771" y="457564"/>
                  </a:cubicBezTo>
                  <a:cubicBezTo>
                    <a:pt x="864827" y="437299"/>
                    <a:pt x="721526" y="461479"/>
                    <a:pt x="870857" y="440147"/>
                  </a:cubicBezTo>
                  <a:cubicBezTo>
                    <a:pt x="965701" y="408533"/>
                    <a:pt x="881139" y="432457"/>
                    <a:pt x="1010194" y="414021"/>
                  </a:cubicBezTo>
                  <a:cubicBezTo>
                    <a:pt x="1022043" y="412328"/>
                    <a:pt x="1033345" y="407909"/>
                    <a:pt x="1045029" y="405313"/>
                  </a:cubicBezTo>
                  <a:cubicBezTo>
                    <a:pt x="1059478" y="402102"/>
                    <a:pt x="1074212" y="400194"/>
                    <a:pt x="1088571" y="396604"/>
                  </a:cubicBezTo>
                  <a:cubicBezTo>
                    <a:pt x="1097477" y="394377"/>
                    <a:pt x="1105736" y="389886"/>
                    <a:pt x="1114697" y="387895"/>
                  </a:cubicBezTo>
                  <a:cubicBezTo>
                    <a:pt x="1131934" y="384065"/>
                    <a:pt x="1149532" y="382090"/>
                    <a:pt x="1166949" y="379187"/>
                  </a:cubicBezTo>
                  <a:cubicBezTo>
                    <a:pt x="1175657" y="376284"/>
                    <a:pt x="1184864" y="374583"/>
                    <a:pt x="1193074" y="370478"/>
                  </a:cubicBezTo>
                  <a:cubicBezTo>
                    <a:pt x="1214639" y="359695"/>
                    <a:pt x="1226664" y="349330"/>
                    <a:pt x="1236617" y="326935"/>
                  </a:cubicBezTo>
                  <a:cubicBezTo>
                    <a:pt x="1244073" y="310158"/>
                    <a:pt x="1254034" y="274684"/>
                    <a:pt x="1254034" y="274684"/>
                  </a:cubicBezTo>
                  <a:cubicBezTo>
                    <a:pt x="1251131" y="242753"/>
                    <a:pt x="1254134" y="209719"/>
                    <a:pt x="1245326" y="178890"/>
                  </a:cubicBezTo>
                  <a:cubicBezTo>
                    <a:pt x="1241943" y="167048"/>
                    <a:pt x="1227084" y="162225"/>
                    <a:pt x="1219200" y="152764"/>
                  </a:cubicBezTo>
                  <a:cubicBezTo>
                    <a:pt x="1188899" y="116403"/>
                    <a:pt x="1218546" y="132225"/>
                    <a:pt x="1175657" y="117930"/>
                  </a:cubicBezTo>
                  <a:cubicBezTo>
                    <a:pt x="1141767" y="67093"/>
                    <a:pt x="1179640" y="111212"/>
                    <a:pt x="1123406" y="83095"/>
                  </a:cubicBezTo>
                  <a:cubicBezTo>
                    <a:pt x="1104683" y="73734"/>
                    <a:pt x="1091013" y="54881"/>
                    <a:pt x="1071154" y="48261"/>
                  </a:cubicBezTo>
                  <a:lnTo>
                    <a:pt x="1018903" y="30844"/>
                  </a:lnTo>
                  <a:lnTo>
                    <a:pt x="992777" y="22135"/>
                  </a:lnTo>
                  <a:cubicBezTo>
                    <a:pt x="872985" y="-17795"/>
                    <a:pt x="975746" y="13695"/>
                    <a:pt x="670560" y="4718"/>
                  </a:cubicBezTo>
                  <a:cubicBezTo>
                    <a:pt x="606855" y="-5899"/>
                    <a:pt x="583474" y="4718"/>
                    <a:pt x="566057" y="4718"/>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1893958" y="564668"/>
            <a:ext cx="6705600" cy="2819400"/>
            <a:chOff x="1143000" y="2438400"/>
            <a:chExt cx="6705600" cy="2819400"/>
          </a:xfrm>
        </p:grpSpPr>
        <p:sp>
          <p:nvSpPr>
            <p:cNvPr id="74" name="Rounded Rectangle 73"/>
            <p:cNvSpPr/>
            <p:nvPr/>
          </p:nvSpPr>
          <p:spPr>
            <a:xfrm>
              <a:off x="1143000" y="2438400"/>
              <a:ext cx="6705600" cy="2819400"/>
            </a:xfrm>
            <a:prstGeom prst="roundRect">
              <a:avLst>
                <a:gd name="adj" fmla="val 107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1295400" y="2590800"/>
              <a:ext cx="6248400" cy="457200"/>
              <a:chOff x="1295400" y="2590800"/>
              <a:chExt cx="6248400" cy="457200"/>
            </a:xfrm>
          </p:grpSpPr>
          <p:sp>
            <p:nvSpPr>
              <p:cNvPr id="128" name="Rounded Rectangle 127"/>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1524000" y="3200400"/>
              <a:ext cx="5715000" cy="457200"/>
              <a:chOff x="1295400" y="2590800"/>
              <a:chExt cx="5715000" cy="457200"/>
            </a:xfrm>
          </p:grpSpPr>
          <p:sp>
            <p:nvSpPr>
              <p:cNvPr id="117" name="Rounded Rectangle 116"/>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1295400" y="3810000"/>
              <a:ext cx="6248400" cy="457200"/>
              <a:chOff x="1295400" y="2590800"/>
              <a:chExt cx="6248400" cy="457200"/>
            </a:xfrm>
          </p:grpSpPr>
          <p:sp>
            <p:nvSpPr>
              <p:cNvPr id="105" name="Rounded Rectangle 104"/>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6553200" y="2590800"/>
                <a:ext cx="990600" cy="457200"/>
              </a:xfrm>
              <a:prstGeom prst="roundRect">
                <a:avLst>
                  <a:gd name="adj" fmla="val 1077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REJECT</a:t>
                </a:r>
                <a:endParaRPr lang="en-US" dirty="0"/>
              </a:p>
            </p:txBody>
          </p:sp>
        </p:grpSp>
        <p:grpSp>
          <p:nvGrpSpPr>
            <p:cNvPr id="95" name="Group 94"/>
            <p:cNvGrpSpPr/>
            <p:nvPr/>
          </p:nvGrpSpPr>
          <p:grpSpPr>
            <a:xfrm>
              <a:off x="1371600" y="4419600"/>
              <a:ext cx="6248400" cy="457200"/>
              <a:chOff x="1295400" y="2590800"/>
              <a:chExt cx="6248400" cy="457200"/>
            </a:xfrm>
          </p:grpSpPr>
          <p:sp>
            <p:nvSpPr>
              <p:cNvPr id="96" name="Rounded Rectangle 95"/>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2895600" y="2590800"/>
                <a:ext cx="1905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recordcollectorsguild.org/wp-content/uploads/2015/07/tumblr_nf1hqo2Z1C1s9ab4to1_4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04800"/>
            <a:ext cx="3295650" cy="22479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685800"/>
            <a:ext cx="2407023" cy="4701135"/>
            <a:chOff x="7028132" y="581961"/>
            <a:chExt cx="2407023" cy="4701135"/>
          </a:xfrm>
        </p:grpSpPr>
        <p:grpSp>
          <p:nvGrpSpPr>
            <p:cNvPr id="4" name="Group 3"/>
            <p:cNvGrpSpPr/>
            <p:nvPr/>
          </p:nvGrpSpPr>
          <p:grpSpPr>
            <a:xfrm>
              <a:off x="7028132" y="581961"/>
              <a:ext cx="2407023" cy="4701135"/>
              <a:chOff x="7028132" y="581961"/>
              <a:chExt cx="2407023" cy="4701135"/>
            </a:xfrm>
          </p:grpSpPr>
          <p:sp>
            <p:nvSpPr>
              <p:cNvPr id="7" name="Rounded Rectangle 6"/>
              <p:cNvSpPr/>
              <p:nvPr/>
            </p:nvSpPr>
            <p:spPr>
              <a:xfrm>
                <a:off x="7028132" y="581961"/>
                <a:ext cx="2407023" cy="4701135"/>
              </a:xfrm>
              <a:prstGeom prst="roundRect">
                <a:avLst>
                  <a:gd name="adj" fmla="val 12756"/>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104715" y="2912752"/>
                <a:ext cx="2250339" cy="39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331083" y="791103"/>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693718" y="2220974"/>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639930" y="809032"/>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49013" y="2194080"/>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49012" y="3283291"/>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707165" y="4493527"/>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p:cNvSpPr/>
            <p:nvPr/>
          </p:nvSpPr>
          <p:spPr>
            <a:xfrm>
              <a:off x="7946360" y="1511681"/>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021470" y="3877269"/>
              <a:ext cx="416827" cy="4168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www.peoplefunny.com/wp-content/uploads/2016/01/giphy693.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387130"/>
            <a:ext cx="2908045" cy="29080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d13yacurqjgara.cloudfront.net/users/950126/screenshots/2427311/bb-8.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8521" y="610172"/>
            <a:ext cx="2822575" cy="211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93989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1143000"/>
            <a:ext cx="5610896" cy="3745484"/>
            <a:chOff x="6581105" y="854394"/>
            <a:chExt cx="5610896" cy="3745484"/>
          </a:xfrm>
        </p:grpSpPr>
        <p:sp>
          <p:nvSpPr>
            <p:cNvPr id="3" name="Double Wave 2"/>
            <p:cNvSpPr/>
            <p:nvPr/>
          </p:nvSpPr>
          <p:spPr>
            <a:xfrm>
              <a:off x="6581105" y="1464618"/>
              <a:ext cx="5610896" cy="745725"/>
            </a:xfrm>
            <a:prstGeom prst="doubleWav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237435" y="866078"/>
              <a:ext cx="3218551" cy="3733800"/>
              <a:chOff x="5105400" y="1905000"/>
              <a:chExt cx="3218551" cy="3733800"/>
            </a:xfrm>
          </p:grpSpPr>
          <p:grpSp>
            <p:nvGrpSpPr>
              <p:cNvPr id="34" name="Group 8"/>
              <p:cNvGrpSpPr/>
              <p:nvPr/>
            </p:nvGrpSpPr>
            <p:grpSpPr>
              <a:xfrm rot="20532035">
                <a:off x="6723751" y="1912139"/>
                <a:ext cx="1600200" cy="369332"/>
                <a:chOff x="6781800" y="2133600"/>
                <a:chExt cx="1600200" cy="369332"/>
              </a:xfrm>
            </p:grpSpPr>
            <p:sp>
              <p:nvSpPr>
                <p:cNvPr id="39" name="Pentagon 38"/>
                <p:cNvSpPr/>
                <p:nvPr/>
              </p:nvSpPr>
              <p:spPr>
                <a:xfrm>
                  <a:off x="6781800" y="2133600"/>
                  <a:ext cx="1600200" cy="304800"/>
                </a:xfrm>
                <a:prstGeom prst="homePlat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934200" y="2133600"/>
                  <a:ext cx="1295400" cy="369332"/>
                </a:xfrm>
                <a:prstGeom prst="rect">
                  <a:avLst/>
                </a:prstGeom>
                <a:noFill/>
              </p:spPr>
              <p:txBody>
                <a:bodyPr wrap="square" rtlCol="0">
                  <a:spAutoFit/>
                </a:bodyPr>
                <a:lstStyle/>
                <a:p>
                  <a:r>
                    <a:rPr lang="en-US" dirty="0" smtClean="0"/>
                    <a:t>Knowledge</a:t>
                  </a:r>
                  <a:endParaRPr lang="en-US" dirty="0"/>
                </a:p>
              </p:txBody>
            </p:sp>
          </p:grpSp>
          <p:grpSp>
            <p:nvGrpSpPr>
              <p:cNvPr id="35" name="Group 15"/>
              <p:cNvGrpSpPr/>
              <p:nvPr/>
            </p:nvGrpSpPr>
            <p:grpSpPr>
              <a:xfrm flipH="1">
                <a:off x="5105400" y="2438400"/>
                <a:ext cx="1600200" cy="369332"/>
                <a:chOff x="6781800" y="2133600"/>
                <a:chExt cx="1600200" cy="369332"/>
              </a:xfrm>
            </p:grpSpPr>
            <p:sp>
              <p:nvSpPr>
                <p:cNvPr id="37" name="Pentagon 36"/>
                <p:cNvSpPr/>
                <p:nvPr/>
              </p:nvSpPr>
              <p:spPr>
                <a:xfrm>
                  <a:off x="6781800" y="2133600"/>
                  <a:ext cx="1600200" cy="304800"/>
                </a:xfrm>
                <a:prstGeom prst="homePlat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934200" y="2133600"/>
                  <a:ext cx="1295400" cy="369332"/>
                </a:xfrm>
                <a:prstGeom prst="rect">
                  <a:avLst/>
                </a:prstGeom>
                <a:noFill/>
              </p:spPr>
              <p:txBody>
                <a:bodyPr wrap="square" rtlCol="0">
                  <a:spAutoFit/>
                </a:bodyPr>
                <a:lstStyle/>
                <a:p>
                  <a:r>
                    <a:rPr lang="en-US" dirty="0" smtClean="0"/>
                    <a:t>Ignorance</a:t>
                  </a:r>
                  <a:endParaRPr lang="en-US" dirty="0"/>
                </a:p>
              </p:txBody>
            </p:sp>
          </p:grpSp>
          <p:sp>
            <p:nvSpPr>
              <p:cNvPr id="36" name="Rounded Rectangle 5"/>
              <p:cNvSpPr/>
              <p:nvPr/>
            </p:nvSpPr>
            <p:spPr>
              <a:xfrm>
                <a:off x="6553200" y="1905000"/>
                <a:ext cx="304800" cy="37338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9588670" y="854394"/>
              <a:ext cx="1325818" cy="2055018"/>
              <a:chOff x="609600" y="2819400"/>
              <a:chExt cx="1524000" cy="2438400"/>
            </a:xfrm>
          </p:grpSpPr>
          <p:grpSp>
            <p:nvGrpSpPr>
              <p:cNvPr id="19" name="Group 18"/>
              <p:cNvGrpSpPr/>
              <p:nvPr/>
            </p:nvGrpSpPr>
            <p:grpSpPr>
              <a:xfrm>
                <a:off x="838200" y="2819400"/>
                <a:ext cx="1143000" cy="1143000"/>
                <a:chOff x="2919048" y="4343400"/>
                <a:chExt cx="1271952" cy="1395007"/>
              </a:xfrm>
              <a:solidFill>
                <a:schemeClr val="bg1"/>
              </a:solidFill>
            </p:grpSpPr>
            <p:grpSp>
              <p:nvGrpSpPr>
                <p:cNvPr id="24" name="Group 23"/>
                <p:cNvGrpSpPr/>
                <p:nvPr/>
              </p:nvGrpSpPr>
              <p:grpSpPr>
                <a:xfrm>
                  <a:off x="2919048" y="4366807"/>
                  <a:ext cx="685800" cy="1371600"/>
                  <a:chOff x="2919048" y="4366807"/>
                  <a:chExt cx="685800" cy="1371600"/>
                </a:xfrm>
                <a:grpFill/>
              </p:grpSpPr>
              <p:sp>
                <p:nvSpPr>
                  <p:cNvPr id="30" name="Donut 29"/>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30"/>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31"/>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flipH="1">
                  <a:off x="3505200" y="4343400"/>
                  <a:ext cx="685800" cy="1371600"/>
                  <a:chOff x="2919048" y="4366807"/>
                  <a:chExt cx="685800" cy="1371600"/>
                </a:xfrm>
                <a:grpFill/>
              </p:grpSpPr>
              <p:sp>
                <p:nvSpPr>
                  <p:cNvPr id="26" name="Donut 25"/>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0" name="Donut 19"/>
              <p:cNvSpPr/>
              <p:nvPr/>
            </p:nvSpPr>
            <p:spPr>
              <a:xfrm>
                <a:off x="609600" y="3581400"/>
                <a:ext cx="1524000" cy="1676400"/>
              </a:xfrm>
              <a:prstGeom prst="donu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rapezoid 20"/>
              <p:cNvSpPr/>
              <p:nvPr/>
            </p:nvSpPr>
            <p:spPr>
              <a:xfrm rot="10800000">
                <a:off x="1143000" y="3581400"/>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7488471">
                <a:off x="1668018" y="4487418"/>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3227284">
                <a:off x="624294" y="4434294"/>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945296" y="1526331"/>
              <a:ext cx="906479" cy="1564416"/>
              <a:chOff x="716015" y="188183"/>
              <a:chExt cx="906479" cy="1564416"/>
            </a:xfrm>
          </p:grpSpPr>
          <p:grpSp>
            <p:nvGrpSpPr>
              <p:cNvPr id="7" name="Group 6"/>
              <p:cNvGrpSpPr/>
              <p:nvPr/>
            </p:nvGrpSpPr>
            <p:grpSpPr>
              <a:xfrm>
                <a:off x="817903" y="188183"/>
                <a:ext cx="650193" cy="964474"/>
                <a:chOff x="2919048" y="4343400"/>
                <a:chExt cx="1271952" cy="1395007"/>
              </a:xfrm>
              <a:solidFill>
                <a:schemeClr val="bg1"/>
              </a:solidFill>
            </p:grpSpPr>
            <p:grpSp>
              <p:nvGrpSpPr>
                <p:cNvPr id="9" name="Group 8"/>
                <p:cNvGrpSpPr/>
                <p:nvPr/>
              </p:nvGrpSpPr>
              <p:grpSpPr>
                <a:xfrm>
                  <a:off x="2919048" y="4366807"/>
                  <a:ext cx="685800" cy="1371600"/>
                  <a:chOff x="2919048" y="4366807"/>
                  <a:chExt cx="685800" cy="1371600"/>
                </a:xfrm>
                <a:grpFill/>
              </p:grpSpPr>
              <p:sp>
                <p:nvSpPr>
                  <p:cNvPr id="15" name="Donut 14"/>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flipH="1">
                  <a:off x="3505200" y="4343400"/>
                  <a:ext cx="685800" cy="1371600"/>
                  <a:chOff x="2919048" y="4366807"/>
                  <a:chExt cx="685800" cy="1371600"/>
                </a:xfrm>
                <a:grpFill/>
              </p:grpSpPr>
              <p:sp>
                <p:nvSpPr>
                  <p:cNvPr id="11" name="Donut 10"/>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8" name="Freeform 7"/>
              <p:cNvSpPr/>
              <p:nvPr/>
            </p:nvSpPr>
            <p:spPr>
              <a:xfrm>
                <a:off x="716015" y="873984"/>
                <a:ext cx="906479" cy="878615"/>
              </a:xfrm>
              <a:custGeom>
                <a:avLst/>
                <a:gdLst>
                  <a:gd name="connsiteX0" fmla="*/ 566057 w 1254034"/>
                  <a:gd name="connsiteY0" fmla="*/ 4718 h 553358"/>
                  <a:gd name="connsiteX1" fmla="*/ 566057 w 1254034"/>
                  <a:gd name="connsiteY1" fmla="*/ 4718 h 553358"/>
                  <a:gd name="connsiteX2" fmla="*/ 296091 w 1254034"/>
                  <a:gd name="connsiteY2" fmla="*/ 13427 h 553358"/>
                  <a:gd name="connsiteX3" fmla="*/ 269966 w 1254034"/>
                  <a:gd name="connsiteY3" fmla="*/ 22135 h 553358"/>
                  <a:gd name="connsiteX4" fmla="*/ 191589 w 1254034"/>
                  <a:gd name="connsiteY4" fmla="*/ 39553 h 553358"/>
                  <a:gd name="connsiteX5" fmla="*/ 174171 w 1254034"/>
                  <a:gd name="connsiteY5" fmla="*/ 56970 h 553358"/>
                  <a:gd name="connsiteX6" fmla="*/ 121920 w 1254034"/>
                  <a:gd name="connsiteY6" fmla="*/ 74387 h 553358"/>
                  <a:gd name="connsiteX7" fmla="*/ 95794 w 1254034"/>
                  <a:gd name="connsiteY7" fmla="*/ 100513 h 553358"/>
                  <a:gd name="connsiteX8" fmla="*/ 69669 w 1254034"/>
                  <a:gd name="connsiteY8" fmla="*/ 117930 h 553358"/>
                  <a:gd name="connsiteX9" fmla="*/ 34834 w 1254034"/>
                  <a:gd name="connsiteY9" fmla="*/ 161473 h 553358"/>
                  <a:gd name="connsiteX10" fmla="*/ 17417 w 1254034"/>
                  <a:gd name="connsiteY10" fmla="*/ 196307 h 553358"/>
                  <a:gd name="connsiteX11" fmla="*/ 0 w 1254034"/>
                  <a:gd name="connsiteY11" fmla="*/ 248558 h 553358"/>
                  <a:gd name="connsiteX12" fmla="*/ 8709 w 1254034"/>
                  <a:gd name="connsiteY12" fmla="*/ 396604 h 553358"/>
                  <a:gd name="connsiteX13" fmla="*/ 52251 w 1254034"/>
                  <a:gd name="connsiteY13" fmla="*/ 448855 h 553358"/>
                  <a:gd name="connsiteX14" fmla="*/ 69669 w 1254034"/>
                  <a:gd name="connsiteY14" fmla="*/ 474981 h 553358"/>
                  <a:gd name="connsiteX15" fmla="*/ 121920 w 1254034"/>
                  <a:gd name="connsiteY15" fmla="*/ 509815 h 553358"/>
                  <a:gd name="connsiteX16" fmla="*/ 139337 w 1254034"/>
                  <a:gd name="connsiteY16" fmla="*/ 527233 h 553358"/>
                  <a:gd name="connsiteX17" fmla="*/ 339634 w 1254034"/>
                  <a:gd name="connsiteY17" fmla="*/ 553358 h 553358"/>
                  <a:gd name="connsiteX18" fmla="*/ 478971 w 1254034"/>
                  <a:gd name="connsiteY18" fmla="*/ 544650 h 553358"/>
                  <a:gd name="connsiteX19" fmla="*/ 539931 w 1254034"/>
                  <a:gd name="connsiteY19" fmla="*/ 535941 h 553358"/>
                  <a:gd name="connsiteX20" fmla="*/ 566057 w 1254034"/>
                  <a:gd name="connsiteY20" fmla="*/ 518524 h 553358"/>
                  <a:gd name="connsiteX21" fmla="*/ 687977 w 1254034"/>
                  <a:gd name="connsiteY21" fmla="*/ 492398 h 553358"/>
                  <a:gd name="connsiteX22" fmla="*/ 714103 w 1254034"/>
                  <a:gd name="connsiteY22" fmla="*/ 474981 h 553358"/>
                  <a:gd name="connsiteX23" fmla="*/ 783771 w 1254034"/>
                  <a:gd name="connsiteY23" fmla="*/ 457564 h 553358"/>
                  <a:gd name="connsiteX24" fmla="*/ 870857 w 1254034"/>
                  <a:gd name="connsiteY24" fmla="*/ 440147 h 553358"/>
                  <a:gd name="connsiteX25" fmla="*/ 1010194 w 1254034"/>
                  <a:gd name="connsiteY25" fmla="*/ 414021 h 553358"/>
                  <a:gd name="connsiteX26" fmla="*/ 1045029 w 1254034"/>
                  <a:gd name="connsiteY26" fmla="*/ 405313 h 553358"/>
                  <a:gd name="connsiteX27" fmla="*/ 1088571 w 1254034"/>
                  <a:gd name="connsiteY27" fmla="*/ 396604 h 553358"/>
                  <a:gd name="connsiteX28" fmla="*/ 1114697 w 1254034"/>
                  <a:gd name="connsiteY28" fmla="*/ 387895 h 553358"/>
                  <a:gd name="connsiteX29" fmla="*/ 1166949 w 1254034"/>
                  <a:gd name="connsiteY29" fmla="*/ 379187 h 553358"/>
                  <a:gd name="connsiteX30" fmla="*/ 1193074 w 1254034"/>
                  <a:gd name="connsiteY30" fmla="*/ 370478 h 553358"/>
                  <a:gd name="connsiteX31" fmla="*/ 1236617 w 1254034"/>
                  <a:gd name="connsiteY31" fmla="*/ 326935 h 553358"/>
                  <a:gd name="connsiteX32" fmla="*/ 1254034 w 1254034"/>
                  <a:gd name="connsiteY32" fmla="*/ 274684 h 553358"/>
                  <a:gd name="connsiteX33" fmla="*/ 1245326 w 1254034"/>
                  <a:gd name="connsiteY33" fmla="*/ 178890 h 553358"/>
                  <a:gd name="connsiteX34" fmla="*/ 1219200 w 1254034"/>
                  <a:gd name="connsiteY34" fmla="*/ 152764 h 553358"/>
                  <a:gd name="connsiteX35" fmla="*/ 1175657 w 1254034"/>
                  <a:gd name="connsiteY35" fmla="*/ 117930 h 553358"/>
                  <a:gd name="connsiteX36" fmla="*/ 1123406 w 1254034"/>
                  <a:gd name="connsiteY36" fmla="*/ 83095 h 553358"/>
                  <a:gd name="connsiteX37" fmla="*/ 1071154 w 1254034"/>
                  <a:gd name="connsiteY37" fmla="*/ 48261 h 553358"/>
                  <a:gd name="connsiteX38" fmla="*/ 1018903 w 1254034"/>
                  <a:gd name="connsiteY38" fmla="*/ 30844 h 553358"/>
                  <a:gd name="connsiteX39" fmla="*/ 992777 w 1254034"/>
                  <a:gd name="connsiteY39" fmla="*/ 22135 h 553358"/>
                  <a:gd name="connsiteX40" fmla="*/ 670560 w 1254034"/>
                  <a:gd name="connsiteY40" fmla="*/ 4718 h 553358"/>
                  <a:gd name="connsiteX41" fmla="*/ 566057 w 1254034"/>
                  <a:gd name="connsiteY41" fmla="*/ 4718 h 55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54034" h="553358">
                    <a:moveTo>
                      <a:pt x="566057" y="4718"/>
                    </a:moveTo>
                    <a:lnTo>
                      <a:pt x="566057" y="4718"/>
                    </a:lnTo>
                    <a:cubicBezTo>
                      <a:pt x="476068" y="7621"/>
                      <a:pt x="385971" y="8140"/>
                      <a:pt x="296091" y="13427"/>
                    </a:cubicBezTo>
                    <a:cubicBezTo>
                      <a:pt x="286927" y="13966"/>
                      <a:pt x="278792" y="19613"/>
                      <a:pt x="269966" y="22135"/>
                    </a:cubicBezTo>
                    <a:cubicBezTo>
                      <a:pt x="241268" y="30334"/>
                      <a:pt x="221521" y="33566"/>
                      <a:pt x="191589" y="39553"/>
                    </a:cubicBezTo>
                    <a:cubicBezTo>
                      <a:pt x="185783" y="45359"/>
                      <a:pt x="181515" y="53298"/>
                      <a:pt x="174171" y="56970"/>
                    </a:cubicBezTo>
                    <a:cubicBezTo>
                      <a:pt x="157750" y="65180"/>
                      <a:pt x="121920" y="74387"/>
                      <a:pt x="121920" y="74387"/>
                    </a:cubicBezTo>
                    <a:cubicBezTo>
                      <a:pt x="113211" y="83096"/>
                      <a:pt x="105255" y="92628"/>
                      <a:pt x="95794" y="100513"/>
                    </a:cubicBezTo>
                    <a:cubicBezTo>
                      <a:pt x="87754" y="107213"/>
                      <a:pt x="77842" y="111392"/>
                      <a:pt x="69669" y="117930"/>
                    </a:cubicBezTo>
                    <a:cubicBezTo>
                      <a:pt x="54609" y="129978"/>
                      <a:pt x="44365" y="144793"/>
                      <a:pt x="34834" y="161473"/>
                    </a:cubicBezTo>
                    <a:cubicBezTo>
                      <a:pt x="28393" y="172744"/>
                      <a:pt x="22238" y="184254"/>
                      <a:pt x="17417" y="196307"/>
                    </a:cubicBezTo>
                    <a:cubicBezTo>
                      <a:pt x="10599" y="213353"/>
                      <a:pt x="0" y="248558"/>
                      <a:pt x="0" y="248558"/>
                    </a:cubicBezTo>
                    <a:cubicBezTo>
                      <a:pt x="2903" y="297907"/>
                      <a:pt x="1376" y="347717"/>
                      <a:pt x="8709" y="396604"/>
                    </a:cubicBezTo>
                    <a:cubicBezTo>
                      <a:pt x="11082" y="412425"/>
                      <a:pt x="44465" y="439511"/>
                      <a:pt x="52251" y="448855"/>
                    </a:cubicBezTo>
                    <a:cubicBezTo>
                      <a:pt x="58952" y="456896"/>
                      <a:pt x="61792" y="468089"/>
                      <a:pt x="69669" y="474981"/>
                    </a:cubicBezTo>
                    <a:cubicBezTo>
                      <a:pt x="85422" y="488765"/>
                      <a:pt x="107119" y="495013"/>
                      <a:pt x="121920" y="509815"/>
                    </a:cubicBezTo>
                    <a:cubicBezTo>
                      <a:pt x="127726" y="515621"/>
                      <a:pt x="131714" y="524184"/>
                      <a:pt x="139337" y="527233"/>
                    </a:cubicBezTo>
                    <a:cubicBezTo>
                      <a:pt x="200938" y="551874"/>
                      <a:pt x="277010" y="549183"/>
                      <a:pt x="339634" y="553358"/>
                    </a:cubicBezTo>
                    <a:cubicBezTo>
                      <a:pt x="386080" y="550455"/>
                      <a:pt x="432610" y="548681"/>
                      <a:pt x="478971" y="544650"/>
                    </a:cubicBezTo>
                    <a:cubicBezTo>
                      <a:pt x="499420" y="542872"/>
                      <a:pt x="520270" y="541839"/>
                      <a:pt x="539931" y="535941"/>
                    </a:cubicBezTo>
                    <a:cubicBezTo>
                      <a:pt x="549956" y="532933"/>
                      <a:pt x="556221" y="522101"/>
                      <a:pt x="566057" y="518524"/>
                    </a:cubicBezTo>
                    <a:cubicBezTo>
                      <a:pt x="602777" y="505172"/>
                      <a:pt x="649054" y="498885"/>
                      <a:pt x="687977" y="492398"/>
                    </a:cubicBezTo>
                    <a:cubicBezTo>
                      <a:pt x="696686" y="486592"/>
                      <a:pt x="704741" y="479662"/>
                      <a:pt x="714103" y="474981"/>
                    </a:cubicBezTo>
                    <a:cubicBezTo>
                      <a:pt x="734006" y="465030"/>
                      <a:pt x="763903" y="462531"/>
                      <a:pt x="783771" y="457564"/>
                    </a:cubicBezTo>
                    <a:cubicBezTo>
                      <a:pt x="864827" y="437299"/>
                      <a:pt x="721526" y="461479"/>
                      <a:pt x="870857" y="440147"/>
                    </a:cubicBezTo>
                    <a:cubicBezTo>
                      <a:pt x="965701" y="408533"/>
                      <a:pt x="881139" y="432457"/>
                      <a:pt x="1010194" y="414021"/>
                    </a:cubicBezTo>
                    <a:cubicBezTo>
                      <a:pt x="1022043" y="412328"/>
                      <a:pt x="1033345" y="407909"/>
                      <a:pt x="1045029" y="405313"/>
                    </a:cubicBezTo>
                    <a:cubicBezTo>
                      <a:pt x="1059478" y="402102"/>
                      <a:pt x="1074212" y="400194"/>
                      <a:pt x="1088571" y="396604"/>
                    </a:cubicBezTo>
                    <a:cubicBezTo>
                      <a:pt x="1097477" y="394377"/>
                      <a:pt x="1105736" y="389886"/>
                      <a:pt x="1114697" y="387895"/>
                    </a:cubicBezTo>
                    <a:cubicBezTo>
                      <a:pt x="1131934" y="384065"/>
                      <a:pt x="1149532" y="382090"/>
                      <a:pt x="1166949" y="379187"/>
                    </a:cubicBezTo>
                    <a:cubicBezTo>
                      <a:pt x="1175657" y="376284"/>
                      <a:pt x="1184864" y="374583"/>
                      <a:pt x="1193074" y="370478"/>
                    </a:cubicBezTo>
                    <a:cubicBezTo>
                      <a:pt x="1214639" y="359695"/>
                      <a:pt x="1226664" y="349330"/>
                      <a:pt x="1236617" y="326935"/>
                    </a:cubicBezTo>
                    <a:cubicBezTo>
                      <a:pt x="1244073" y="310158"/>
                      <a:pt x="1254034" y="274684"/>
                      <a:pt x="1254034" y="274684"/>
                    </a:cubicBezTo>
                    <a:cubicBezTo>
                      <a:pt x="1251131" y="242753"/>
                      <a:pt x="1254134" y="209719"/>
                      <a:pt x="1245326" y="178890"/>
                    </a:cubicBezTo>
                    <a:cubicBezTo>
                      <a:pt x="1241943" y="167048"/>
                      <a:pt x="1227084" y="162225"/>
                      <a:pt x="1219200" y="152764"/>
                    </a:cubicBezTo>
                    <a:cubicBezTo>
                      <a:pt x="1188899" y="116403"/>
                      <a:pt x="1218546" y="132225"/>
                      <a:pt x="1175657" y="117930"/>
                    </a:cubicBezTo>
                    <a:cubicBezTo>
                      <a:pt x="1141767" y="67093"/>
                      <a:pt x="1179640" y="111212"/>
                      <a:pt x="1123406" y="83095"/>
                    </a:cubicBezTo>
                    <a:cubicBezTo>
                      <a:pt x="1104683" y="73734"/>
                      <a:pt x="1091013" y="54881"/>
                      <a:pt x="1071154" y="48261"/>
                    </a:cubicBezTo>
                    <a:lnTo>
                      <a:pt x="1018903" y="30844"/>
                    </a:lnTo>
                    <a:lnTo>
                      <a:pt x="992777" y="22135"/>
                    </a:lnTo>
                    <a:cubicBezTo>
                      <a:pt x="872985" y="-17795"/>
                      <a:pt x="975746" y="13695"/>
                      <a:pt x="670560" y="4718"/>
                    </a:cubicBezTo>
                    <a:cubicBezTo>
                      <a:pt x="606855" y="-5899"/>
                      <a:pt x="583474" y="4718"/>
                      <a:pt x="566057" y="4718"/>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1" name="Picture 6" descr="http://special.vogelundnoot.com/giveme5/images/hand_outline_col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140110">
            <a:off x="5255619" y="4341218"/>
            <a:ext cx="1484712" cy="14847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special.vogelundnoot.com/giveme5/images/hand_outline_col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92724" flipV="1">
            <a:off x="6624393" y="4323898"/>
            <a:ext cx="1484712" cy="148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953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Brad\Pictures\Microsoft Clip Organizer\dd01364_.wmf"/>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286000" y="457200"/>
            <a:ext cx="1143000" cy="1145032"/>
          </a:xfrm>
          <a:prstGeom prst="rect">
            <a:avLst/>
          </a:prstGeom>
          <a:noFill/>
        </p:spPr>
      </p:pic>
      <p:pic>
        <p:nvPicPr>
          <p:cNvPr id="12" name="Picture 3" descr="C:\Users\Brad\Pictures\Microsoft Clip Organizer\dd00994_.wmf"/>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3810000" y="457200"/>
            <a:ext cx="3503691" cy="3468986"/>
          </a:xfrm>
          <a:prstGeom prst="rect">
            <a:avLst/>
          </a:prstGeom>
          <a:noFill/>
        </p:spPr>
      </p:pic>
      <p:pic>
        <p:nvPicPr>
          <p:cNvPr id="13" name="Picture 8" descr="C:\Users\Brad\Pictures\Microsoft Clip Organizer\dd01356_.wmf"/>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685800" y="2209800"/>
            <a:ext cx="914400" cy="914400"/>
          </a:xfrm>
          <a:prstGeom prst="rect">
            <a:avLst/>
          </a:prstGeom>
          <a:noFill/>
        </p:spPr>
      </p:pic>
      <p:grpSp>
        <p:nvGrpSpPr>
          <p:cNvPr id="14" name="Group 13"/>
          <p:cNvGrpSpPr/>
          <p:nvPr/>
        </p:nvGrpSpPr>
        <p:grpSpPr>
          <a:xfrm>
            <a:off x="381000" y="3581400"/>
            <a:ext cx="1371600" cy="838200"/>
            <a:chOff x="5029200" y="2362200"/>
            <a:chExt cx="1371600" cy="838200"/>
          </a:xfrm>
        </p:grpSpPr>
        <p:sp>
          <p:nvSpPr>
            <p:cNvPr id="15" name="Rectangle 14"/>
            <p:cNvSpPr/>
            <p:nvPr/>
          </p:nvSpPr>
          <p:spPr>
            <a:xfrm>
              <a:off x="6096000" y="25146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15000" y="25146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57800" y="25146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05400" y="23622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57800" y="28956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96000" y="28956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5029200" y="2743200"/>
              <a:ext cx="1371600" cy="2286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905000" y="3962400"/>
            <a:ext cx="2133600" cy="2285999"/>
            <a:chOff x="2743200" y="2590800"/>
            <a:chExt cx="2133600" cy="2285999"/>
          </a:xfrm>
        </p:grpSpPr>
        <p:sp>
          <p:nvSpPr>
            <p:cNvPr id="23" name="Oval 22"/>
            <p:cNvSpPr/>
            <p:nvPr/>
          </p:nvSpPr>
          <p:spPr>
            <a:xfrm>
              <a:off x="2752165" y="2590800"/>
              <a:ext cx="2106706" cy="6858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0800000">
              <a:off x="2752165" y="2895600"/>
              <a:ext cx="2106706" cy="685800"/>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0800000">
              <a:off x="2833192" y="2971800"/>
              <a:ext cx="1944652" cy="609600"/>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2743200" y="3581400"/>
              <a:ext cx="2133600" cy="779585"/>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2832100" y="3692769"/>
              <a:ext cx="1955800" cy="556846"/>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0800000">
              <a:off x="2743200" y="4360984"/>
              <a:ext cx="2133600" cy="515815"/>
            </a:xfrm>
            <a:prstGeom prst="trapezoid">
              <a:avLst>
                <a:gd name="adj" fmla="val 4460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7"/>
            <p:cNvGrpSpPr/>
            <p:nvPr/>
          </p:nvGrpSpPr>
          <p:grpSpPr>
            <a:xfrm>
              <a:off x="3124200" y="3505200"/>
              <a:ext cx="381000" cy="304800"/>
              <a:chOff x="1295400" y="5181600"/>
              <a:chExt cx="1066800" cy="762000"/>
            </a:xfrm>
          </p:grpSpPr>
          <p:sp>
            <p:nvSpPr>
              <p:cNvPr id="55" name="Trapezoid 19"/>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22"/>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8"/>
            <p:cNvGrpSpPr/>
            <p:nvPr/>
          </p:nvGrpSpPr>
          <p:grpSpPr>
            <a:xfrm>
              <a:off x="3962400" y="3505200"/>
              <a:ext cx="381000" cy="304800"/>
              <a:chOff x="1295400" y="5181600"/>
              <a:chExt cx="1066800" cy="762000"/>
            </a:xfrm>
          </p:grpSpPr>
          <p:sp>
            <p:nvSpPr>
              <p:cNvPr id="48" name="Trapezoid 47"/>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rapezoid 30"/>
            <p:cNvSpPr/>
            <p:nvPr/>
          </p:nvSpPr>
          <p:spPr>
            <a:xfrm rot="10800000">
              <a:off x="3276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10800000">
              <a:off x="4038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0800000">
              <a:off x="33528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10800000">
              <a:off x="40386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43"/>
            <p:cNvGrpSpPr/>
            <p:nvPr/>
          </p:nvGrpSpPr>
          <p:grpSpPr>
            <a:xfrm>
              <a:off x="3581400" y="2743200"/>
              <a:ext cx="381000" cy="304800"/>
              <a:chOff x="1066800" y="4495800"/>
              <a:chExt cx="1143000" cy="1044388"/>
            </a:xfrm>
          </p:grpSpPr>
          <p:sp>
            <p:nvSpPr>
              <p:cNvPr id="45" name="Trapezoid 44"/>
              <p:cNvSpPr/>
              <p:nvPr/>
            </p:nvSpPr>
            <p:spPr>
              <a:xfrm rot="10800000">
                <a:off x="1066800" y="50292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564341" y="5078506"/>
                <a:ext cx="152400" cy="381000"/>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flipH="1">
                <a:off x="1066800" y="44958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56"/>
            <p:cNvGrpSpPr/>
            <p:nvPr/>
          </p:nvGrpSpPr>
          <p:grpSpPr>
            <a:xfrm>
              <a:off x="3581400" y="4343400"/>
              <a:ext cx="304800" cy="457200"/>
              <a:chOff x="6705600" y="4419600"/>
              <a:chExt cx="838200" cy="1295400"/>
            </a:xfrm>
          </p:grpSpPr>
          <p:sp>
            <p:nvSpPr>
              <p:cNvPr id="37" name="Trapezoid 36"/>
              <p:cNvSpPr/>
              <p:nvPr/>
            </p:nvSpPr>
            <p:spPr>
              <a:xfrm rot="10800000">
                <a:off x="6705600" y="4419600"/>
                <a:ext cx="762000" cy="304800"/>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53"/>
              <p:cNvGrpSpPr/>
              <p:nvPr/>
            </p:nvGrpSpPr>
            <p:grpSpPr>
              <a:xfrm>
                <a:off x="6705600" y="4495800"/>
                <a:ext cx="838200" cy="1219200"/>
                <a:chOff x="5715000" y="3294529"/>
                <a:chExt cx="1066800" cy="1506071"/>
              </a:xfrm>
            </p:grpSpPr>
            <p:sp>
              <p:nvSpPr>
                <p:cNvPr id="40" name="Block Arc 39"/>
                <p:cNvSpPr/>
                <p:nvPr/>
              </p:nvSpPr>
              <p:spPr>
                <a:xfrm>
                  <a:off x="5827059" y="3294529"/>
                  <a:ext cx="838200" cy="1066800"/>
                </a:xfrm>
                <a:prstGeom prst="blockArc">
                  <a:avLst>
                    <a:gd name="adj1" fmla="val 10709571"/>
                    <a:gd name="adj2" fmla="val 21494253"/>
                    <a:gd name="adj3" fmla="val 18122"/>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ounded Rectangle 40"/>
                <p:cNvSpPr/>
                <p:nvPr/>
              </p:nvSpPr>
              <p:spPr>
                <a:xfrm>
                  <a:off x="5715000" y="3733800"/>
                  <a:ext cx="1066800" cy="1066800"/>
                </a:xfrm>
                <a:prstGeom prst="roundRect">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52"/>
                <p:cNvGrpSpPr/>
                <p:nvPr/>
              </p:nvGrpSpPr>
              <p:grpSpPr>
                <a:xfrm>
                  <a:off x="6140824" y="4007224"/>
                  <a:ext cx="228600" cy="493059"/>
                  <a:chOff x="6096000" y="4038600"/>
                  <a:chExt cx="304800" cy="569259"/>
                </a:xfrm>
              </p:grpSpPr>
              <p:sp>
                <p:nvSpPr>
                  <p:cNvPr id="43" name="Trapezoid 42"/>
                  <p:cNvSpPr/>
                  <p:nvPr/>
                </p:nvSpPr>
                <p:spPr>
                  <a:xfrm>
                    <a:off x="6140824" y="4226859"/>
                    <a:ext cx="228600" cy="381000"/>
                  </a:xfrm>
                  <a:prstGeom prst="trapezoid">
                    <a:avLst>
                      <a:gd name="adj" fmla="val 26471"/>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096000" y="4038600"/>
                    <a:ext cx="304800" cy="228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Rounded Rectangle 38"/>
              <p:cNvSpPr/>
              <p:nvPr/>
            </p:nvSpPr>
            <p:spPr>
              <a:xfrm>
                <a:off x="7010400" y="4459941"/>
                <a:ext cx="152399" cy="228600"/>
              </a:xfrm>
              <a:prstGeom prst="roundRect">
                <a:avLst>
                  <a:gd name="adj" fmla="val 50000"/>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p:cNvGrpSpPr/>
          <p:nvPr/>
        </p:nvGrpSpPr>
        <p:grpSpPr>
          <a:xfrm rot="16200000">
            <a:off x="4876800" y="3886200"/>
            <a:ext cx="1066800" cy="1676400"/>
            <a:chOff x="1524000" y="2743200"/>
            <a:chExt cx="1066800" cy="1676400"/>
          </a:xfrm>
        </p:grpSpPr>
        <p:sp>
          <p:nvSpPr>
            <p:cNvPr id="63" name="Flowchart: Data 62"/>
            <p:cNvSpPr/>
            <p:nvPr/>
          </p:nvSpPr>
          <p:spPr>
            <a:xfrm>
              <a:off x="1676400" y="2819400"/>
              <a:ext cx="914400" cy="762000"/>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ata 63"/>
            <p:cNvSpPr/>
            <p:nvPr/>
          </p:nvSpPr>
          <p:spPr>
            <a:xfrm flipV="1">
              <a:off x="1676400" y="3581400"/>
              <a:ext cx="914400" cy="762000"/>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ata 64"/>
            <p:cNvSpPr/>
            <p:nvPr/>
          </p:nvSpPr>
          <p:spPr>
            <a:xfrm>
              <a:off x="1524000" y="2743200"/>
              <a:ext cx="990600" cy="838200"/>
            </a:xfrm>
            <a:prstGeom prst="flowChartInputOutpu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ata 65"/>
            <p:cNvSpPr/>
            <p:nvPr/>
          </p:nvSpPr>
          <p:spPr>
            <a:xfrm flipV="1">
              <a:off x="1524000" y="3581400"/>
              <a:ext cx="990600" cy="838200"/>
            </a:xfrm>
            <a:prstGeom prst="flowChartInputOutpu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66" descr="I can prepare for a mission by activity.jpg"/>
          <p:cNvPicPr>
            <a:picLocks noChangeAspect="1"/>
          </p:cNvPicPr>
          <p:nvPr/>
        </p:nvPicPr>
        <p:blipFill>
          <a:blip r:embed="rId5" cstate="print"/>
          <a:srcRect l="12500" t="6667" r="25833" b="7778"/>
          <a:stretch>
            <a:fillRect/>
          </a:stretch>
        </p:blipFill>
        <p:spPr>
          <a:xfrm>
            <a:off x="7347193" y="2756350"/>
            <a:ext cx="1244929" cy="1295400"/>
          </a:xfrm>
          <a:prstGeom prst="rect">
            <a:avLst/>
          </a:prstGeom>
        </p:spPr>
      </p:pic>
      <p:grpSp>
        <p:nvGrpSpPr>
          <p:cNvPr id="68" name="Group 67"/>
          <p:cNvGrpSpPr/>
          <p:nvPr/>
        </p:nvGrpSpPr>
        <p:grpSpPr>
          <a:xfrm>
            <a:off x="7543800" y="1371600"/>
            <a:ext cx="1219200" cy="1319938"/>
            <a:chOff x="1229746" y="3810000"/>
            <a:chExt cx="2123055" cy="2387386"/>
          </a:xfrm>
        </p:grpSpPr>
        <p:grpSp>
          <p:nvGrpSpPr>
            <p:cNvPr id="69" name="Group 255"/>
            <p:cNvGrpSpPr/>
            <p:nvPr/>
          </p:nvGrpSpPr>
          <p:grpSpPr>
            <a:xfrm>
              <a:off x="1752600" y="3810000"/>
              <a:ext cx="1600201" cy="2165012"/>
              <a:chOff x="1229746" y="3942173"/>
              <a:chExt cx="1600201" cy="2165012"/>
            </a:xfrm>
          </p:grpSpPr>
          <p:sp>
            <p:nvSpPr>
              <p:cNvPr id="74" name="Flowchart: Delay 73"/>
              <p:cNvSpPr/>
              <p:nvPr/>
            </p:nvSpPr>
            <p:spPr>
              <a:xfrm rot="15916377">
                <a:off x="1023541" y="4300780"/>
                <a:ext cx="2165011" cy="14478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Delay 74"/>
              <p:cNvSpPr/>
              <p:nvPr/>
            </p:nvSpPr>
            <p:spPr>
              <a:xfrm rot="15916377">
                <a:off x="871140" y="4300779"/>
                <a:ext cx="2165011" cy="14478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254"/>
            <p:cNvGrpSpPr/>
            <p:nvPr/>
          </p:nvGrpSpPr>
          <p:grpSpPr>
            <a:xfrm>
              <a:off x="1229746" y="3942173"/>
              <a:ext cx="1600201" cy="2165012"/>
              <a:chOff x="1229746" y="3942173"/>
              <a:chExt cx="1600201" cy="2165012"/>
            </a:xfrm>
          </p:grpSpPr>
          <p:sp>
            <p:nvSpPr>
              <p:cNvPr id="72" name="Flowchart: Delay 71"/>
              <p:cNvSpPr/>
              <p:nvPr/>
            </p:nvSpPr>
            <p:spPr>
              <a:xfrm rot="15916377">
                <a:off x="1023541" y="4300780"/>
                <a:ext cx="2165011" cy="14478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72"/>
              <p:cNvSpPr/>
              <p:nvPr/>
            </p:nvSpPr>
            <p:spPr>
              <a:xfrm rot="15916377">
                <a:off x="871140" y="4300779"/>
                <a:ext cx="2165011" cy="14478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rot="21333257">
              <a:off x="1319997" y="4082007"/>
              <a:ext cx="1295401" cy="2115379"/>
            </a:xfrm>
            <a:prstGeom prst="rect">
              <a:avLst/>
            </a:prstGeom>
            <a:noFill/>
          </p:spPr>
          <p:txBody>
            <a:bodyPr wrap="square" rtlCol="0">
              <a:spAutoFit/>
            </a:bodyPr>
            <a:lstStyle/>
            <a:p>
              <a:pPr algn="ctr"/>
              <a:r>
                <a:rPr lang="en-US" sz="1000" dirty="0" smtClean="0">
                  <a:latin typeface="Symbol" pitchFamily="18" charset="2"/>
                  <a:cs typeface="Narkisim" pitchFamily="34" charset="-79"/>
                </a:rPr>
                <a:t>I can be obedient by keeping the commandments</a:t>
              </a:r>
              <a:endParaRPr lang="en-US" sz="1000" dirty="0">
                <a:latin typeface="Symbol" pitchFamily="18" charset="2"/>
                <a:cs typeface="Narkisim" pitchFamily="34" charset="-79"/>
              </a:endParaRPr>
            </a:p>
          </p:txBody>
        </p:sp>
      </p:grpSp>
      <p:grpSp>
        <p:nvGrpSpPr>
          <p:cNvPr id="77" name="Group 76"/>
          <p:cNvGrpSpPr/>
          <p:nvPr/>
        </p:nvGrpSpPr>
        <p:grpSpPr>
          <a:xfrm>
            <a:off x="0" y="533400"/>
            <a:ext cx="2461846" cy="1600200"/>
            <a:chOff x="0" y="533400"/>
            <a:chExt cx="2461846" cy="1600200"/>
          </a:xfrm>
        </p:grpSpPr>
        <p:pic>
          <p:nvPicPr>
            <p:cNvPr id="2" name="Picture 25" descr="C:\Users\Brad\AppData\Local\Microsoft\Windows\Temporary Internet Files\Content.IE5\DQ5ZCUD5\MCj04322210000[1].wmf"/>
            <p:cNvPicPr>
              <a:picLocks noChangeAspect="1" noChangeArrowheads="1"/>
            </p:cNvPicPr>
            <p:nvPr/>
          </p:nvPicPr>
          <p:blipFill>
            <a:blip r:embed="rId6" cstate="print"/>
            <a:srcRect l="10784" t="12501" r="10784" b="33333"/>
            <a:stretch>
              <a:fillRect/>
            </a:stretch>
          </p:blipFill>
          <p:spPr bwMode="auto">
            <a:xfrm>
              <a:off x="0" y="533400"/>
              <a:ext cx="2461846" cy="1600200"/>
            </a:xfrm>
            <a:prstGeom prst="rect">
              <a:avLst/>
            </a:prstGeom>
            <a:noFill/>
          </p:spPr>
        </p:pic>
        <p:sp>
          <p:nvSpPr>
            <p:cNvPr id="76" name="Donut 75"/>
            <p:cNvSpPr/>
            <p:nvPr/>
          </p:nvSpPr>
          <p:spPr>
            <a:xfrm>
              <a:off x="1075038" y="1556951"/>
              <a:ext cx="172994" cy="1729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3" name="Group 82"/>
          <p:cNvGrpSpPr/>
          <p:nvPr/>
        </p:nvGrpSpPr>
        <p:grpSpPr>
          <a:xfrm>
            <a:off x="7086600" y="4572000"/>
            <a:ext cx="1676400" cy="1066800"/>
            <a:chOff x="6477000" y="5181600"/>
            <a:chExt cx="1676400" cy="1066800"/>
          </a:xfrm>
        </p:grpSpPr>
        <p:sp>
          <p:nvSpPr>
            <p:cNvPr id="79" name="Flowchart: Data 78"/>
            <p:cNvSpPr/>
            <p:nvPr/>
          </p:nvSpPr>
          <p:spPr>
            <a:xfrm rot="16200000">
              <a:off x="6477000" y="5257800"/>
              <a:ext cx="914400" cy="762000"/>
            </a:xfrm>
            <a:prstGeom prst="flowChartInputOut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Data 79"/>
            <p:cNvSpPr/>
            <p:nvPr/>
          </p:nvSpPr>
          <p:spPr>
            <a:xfrm rot="16200000" flipV="1">
              <a:off x="7239000" y="5257800"/>
              <a:ext cx="914400" cy="762000"/>
            </a:xfrm>
            <a:prstGeom prst="flowChartInputOut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Data 80"/>
            <p:cNvSpPr/>
            <p:nvPr/>
          </p:nvSpPr>
          <p:spPr>
            <a:xfrm rot="16200000">
              <a:off x="6400800" y="5334000"/>
              <a:ext cx="990600" cy="838200"/>
            </a:xfrm>
            <a:prstGeom prst="flowChartInputOutpu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Data 81"/>
            <p:cNvSpPr/>
            <p:nvPr/>
          </p:nvSpPr>
          <p:spPr>
            <a:xfrm rot="16200000" flipV="1">
              <a:off x="7239000" y="5334000"/>
              <a:ext cx="990600" cy="838200"/>
            </a:xfrm>
            <a:prstGeom prst="flowChartInputOutpu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609600"/>
            <a:ext cx="8382000" cy="5638800"/>
            <a:chOff x="304800" y="609600"/>
            <a:chExt cx="8382000" cy="5638800"/>
          </a:xfrm>
        </p:grpSpPr>
        <p:grpSp>
          <p:nvGrpSpPr>
            <p:cNvPr id="3" name="Group 9"/>
            <p:cNvGrpSpPr/>
            <p:nvPr/>
          </p:nvGrpSpPr>
          <p:grpSpPr>
            <a:xfrm>
              <a:off x="533400" y="1219200"/>
              <a:ext cx="8001000" cy="1600200"/>
              <a:chOff x="1295400" y="838200"/>
              <a:chExt cx="8001000" cy="1600200"/>
            </a:xfrm>
          </p:grpSpPr>
          <p:sp>
            <p:nvSpPr>
              <p:cNvPr id="25" name="Diamond 24"/>
              <p:cNvSpPr/>
              <p:nvPr/>
            </p:nvSpPr>
            <p:spPr>
              <a:xfrm>
                <a:off x="12954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
              <p:cNvSpPr/>
              <p:nvPr/>
            </p:nvSpPr>
            <p:spPr>
              <a:xfrm>
                <a:off x="32766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3"/>
              <p:cNvSpPr/>
              <p:nvPr/>
            </p:nvSpPr>
            <p:spPr>
              <a:xfrm>
                <a:off x="22860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4"/>
              <p:cNvSpPr/>
              <p:nvPr/>
            </p:nvSpPr>
            <p:spPr>
              <a:xfrm>
                <a:off x="42672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5"/>
              <p:cNvSpPr/>
              <p:nvPr/>
            </p:nvSpPr>
            <p:spPr>
              <a:xfrm>
                <a:off x="52578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6"/>
              <p:cNvSpPr/>
              <p:nvPr/>
            </p:nvSpPr>
            <p:spPr>
              <a:xfrm>
                <a:off x="62484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7"/>
              <p:cNvSpPr/>
              <p:nvPr/>
            </p:nvSpPr>
            <p:spPr>
              <a:xfrm>
                <a:off x="72390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8"/>
              <p:cNvSpPr/>
              <p:nvPr/>
            </p:nvSpPr>
            <p:spPr>
              <a:xfrm>
                <a:off x="82296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0"/>
            <p:cNvGrpSpPr/>
            <p:nvPr/>
          </p:nvGrpSpPr>
          <p:grpSpPr>
            <a:xfrm>
              <a:off x="533400" y="2743200"/>
              <a:ext cx="8001000" cy="1600200"/>
              <a:chOff x="1295400" y="838200"/>
              <a:chExt cx="8001000" cy="1600200"/>
            </a:xfrm>
          </p:grpSpPr>
          <p:sp>
            <p:nvSpPr>
              <p:cNvPr id="17" name="Diamond 16"/>
              <p:cNvSpPr/>
              <p:nvPr/>
            </p:nvSpPr>
            <p:spPr>
              <a:xfrm>
                <a:off x="12954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32766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22860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p:nvPr/>
            </p:nvSpPr>
            <p:spPr>
              <a:xfrm>
                <a:off x="42672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p:cNvSpPr/>
              <p:nvPr/>
            </p:nvSpPr>
            <p:spPr>
              <a:xfrm>
                <a:off x="52578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p:nvSpPr>
            <p:spPr>
              <a:xfrm>
                <a:off x="62484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p:cNvSpPr/>
              <p:nvPr/>
            </p:nvSpPr>
            <p:spPr>
              <a:xfrm>
                <a:off x="72390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p:cNvSpPr/>
              <p:nvPr/>
            </p:nvSpPr>
            <p:spPr>
              <a:xfrm>
                <a:off x="82296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9"/>
            <p:cNvGrpSpPr/>
            <p:nvPr/>
          </p:nvGrpSpPr>
          <p:grpSpPr>
            <a:xfrm>
              <a:off x="533400" y="4191000"/>
              <a:ext cx="8001000" cy="1600200"/>
              <a:chOff x="1295400" y="838200"/>
              <a:chExt cx="8001000" cy="1600200"/>
            </a:xfrm>
          </p:grpSpPr>
          <p:sp>
            <p:nvSpPr>
              <p:cNvPr id="9" name="Diamond 8"/>
              <p:cNvSpPr/>
              <p:nvPr/>
            </p:nvSpPr>
            <p:spPr>
              <a:xfrm>
                <a:off x="12954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p:cNvSpPr/>
              <p:nvPr/>
            </p:nvSpPr>
            <p:spPr>
              <a:xfrm>
                <a:off x="32766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p:cNvSpPr/>
              <p:nvPr/>
            </p:nvSpPr>
            <p:spPr>
              <a:xfrm>
                <a:off x="22860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a:off x="42672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a:off x="52578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a:off x="62484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72390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8229600" y="838200"/>
                <a:ext cx="1066800" cy="1600200"/>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5"/>
            <p:cNvSpPr/>
            <p:nvPr/>
          </p:nvSpPr>
          <p:spPr>
            <a:xfrm rot="5400000">
              <a:off x="-2324100" y="3314700"/>
              <a:ext cx="5562600" cy="304800"/>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5400000">
              <a:off x="5753100" y="3238500"/>
              <a:ext cx="5562600" cy="304800"/>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3400" y="914400"/>
              <a:ext cx="8001000" cy="457200"/>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76800" y="1371600"/>
            <a:ext cx="3558886" cy="4724400"/>
            <a:chOff x="3657600" y="304800"/>
            <a:chExt cx="3558886" cy="4724400"/>
          </a:xfrm>
        </p:grpSpPr>
        <p:grpSp>
          <p:nvGrpSpPr>
            <p:cNvPr id="3" name="Group 20"/>
            <p:cNvGrpSpPr/>
            <p:nvPr/>
          </p:nvGrpSpPr>
          <p:grpSpPr>
            <a:xfrm>
              <a:off x="3657600" y="2971800"/>
              <a:ext cx="1730086" cy="2057400"/>
              <a:chOff x="3415145" y="2971800"/>
              <a:chExt cx="1730086" cy="2057400"/>
            </a:xfrm>
          </p:grpSpPr>
          <p:sp>
            <p:nvSpPr>
              <p:cNvPr id="12" name="Pentagon 11"/>
              <p:cNvSpPr/>
              <p:nvPr/>
            </p:nvSpPr>
            <p:spPr>
              <a:xfrm rot="16200000">
                <a:off x="2503343"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rot="16200000">
                <a:off x="3251489"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5"/>
              <p:cNvSpPr/>
              <p:nvPr/>
            </p:nvSpPr>
            <p:spPr>
              <a:xfrm rot="16200000">
                <a:off x="3999634"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05200" y="3505200"/>
                <a:ext cx="1600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581400" y="4374573"/>
                <a:ext cx="1447800" cy="121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p:cNvCxnSpPr/>
            <p:nvPr/>
          </p:nvCxnSpPr>
          <p:spPr>
            <a:xfrm>
              <a:off x="5486400" y="304800"/>
              <a:ext cx="1647826" cy="4724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3810000" y="304800"/>
              <a:ext cx="1219200" cy="4724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21"/>
            <p:cNvGrpSpPr/>
            <p:nvPr/>
          </p:nvGrpSpPr>
          <p:grpSpPr>
            <a:xfrm>
              <a:off x="5486400" y="2971800"/>
              <a:ext cx="1730086" cy="2057400"/>
              <a:chOff x="5659581" y="2971800"/>
              <a:chExt cx="1730086" cy="2057400"/>
            </a:xfrm>
          </p:grpSpPr>
          <p:sp>
            <p:nvSpPr>
              <p:cNvPr id="7" name="Pentagon 6"/>
              <p:cNvSpPr/>
              <p:nvPr/>
            </p:nvSpPr>
            <p:spPr>
              <a:xfrm rot="16200000">
                <a:off x="4747779"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rot="16200000">
                <a:off x="5495925"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rot="16200000">
                <a:off x="6244070"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91200" y="4343400"/>
                <a:ext cx="1447800" cy="121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15000" y="3505200"/>
                <a:ext cx="1447800" cy="121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p:cNvGrpSpPr/>
          <p:nvPr/>
        </p:nvGrpSpPr>
        <p:grpSpPr>
          <a:xfrm>
            <a:off x="762000" y="990600"/>
            <a:ext cx="1757082" cy="2675965"/>
            <a:chOff x="762000" y="990600"/>
            <a:chExt cx="1757082" cy="2675965"/>
          </a:xfrm>
        </p:grpSpPr>
        <p:sp>
          <p:nvSpPr>
            <p:cNvPr id="17" name="Rounded Rectangle 16"/>
            <p:cNvSpPr/>
            <p:nvPr/>
          </p:nvSpPr>
          <p:spPr>
            <a:xfrm>
              <a:off x="762000" y="990600"/>
              <a:ext cx="1757082" cy="2675965"/>
            </a:xfrm>
            <a:prstGeom prst="roundRect">
              <a:avLst>
                <a:gd name="adj" fmla="val 102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https://encrypted-tbn1.gstatic.com/images?q=tbn:ANd9GcRnZX-u89gIkCXhx8GeBWWhFFJ8phB3fZgjJqXNM1QLs0w9tAog"/>
            <p:cNvPicPr>
              <a:picLocks noChangeAspect="1" noChangeArrowheads="1"/>
            </p:cNvPicPr>
            <p:nvPr/>
          </p:nvPicPr>
          <p:blipFill>
            <a:blip r:embed="rId2" cstate="print"/>
            <a:srcRect l="5856" t="16314" r="53150" b="17595"/>
            <a:stretch>
              <a:fillRect/>
            </a:stretch>
          </p:blipFill>
          <p:spPr bwMode="auto">
            <a:xfrm>
              <a:off x="878541" y="1089211"/>
              <a:ext cx="1550894" cy="2500421"/>
            </a:xfrm>
            <a:prstGeom prst="rect">
              <a:avLst/>
            </a:prstGeom>
            <a:noFill/>
          </p:spPr>
        </p:pic>
        <p:grpSp>
          <p:nvGrpSpPr>
            <p:cNvPr id="18" name="Group 17"/>
            <p:cNvGrpSpPr/>
            <p:nvPr/>
          </p:nvGrpSpPr>
          <p:grpSpPr>
            <a:xfrm>
              <a:off x="1223757" y="1879013"/>
              <a:ext cx="844942" cy="844942"/>
              <a:chOff x="6010910" y="973578"/>
              <a:chExt cx="2209800" cy="2209800"/>
            </a:xfrm>
          </p:grpSpPr>
          <p:sp>
            <p:nvSpPr>
              <p:cNvPr id="19" name="Oval 18"/>
              <p:cNvSpPr/>
              <p:nvPr/>
            </p:nvSpPr>
            <p:spPr>
              <a:xfrm rot="11196110">
                <a:off x="6010910" y="973578"/>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p:nvSpPr>
            <p:spPr>
              <a:xfrm rot="8797475">
                <a:off x="6518239" y="1677527"/>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47"/>
              <p:cNvGrpSpPr/>
              <p:nvPr/>
            </p:nvGrpSpPr>
            <p:grpSpPr>
              <a:xfrm>
                <a:off x="6450106" y="1281953"/>
                <a:ext cx="762000" cy="762000"/>
                <a:chOff x="6324600" y="1219200"/>
                <a:chExt cx="762000" cy="762000"/>
              </a:xfrm>
            </p:grpSpPr>
            <p:sp>
              <p:nvSpPr>
                <p:cNvPr id="25" name="Oval 24"/>
                <p:cNvSpPr/>
                <p:nvPr/>
              </p:nvSpPr>
              <p:spPr>
                <a:xfrm>
                  <a:off x="6324600" y="12192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629400" y="1447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48"/>
              <p:cNvGrpSpPr/>
              <p:nvPr/>
            </p:nvGrpSpPr>
            <p:grpSpPr>
              <a:xfrm>
                <a:off x="7162800" y="1295400"/>
                <a:ext cx="762000" cy="762000"/>
                <a:chOff x="6324600" y="1219200"/>
                <a:chExt cx="762000" cy="762000"/>
              </a:xfrm>
            </p:grpSpPr>
            <p:sp>
              <p:nvSpPr>
                <p:cNvPr id="23" name="Oval 22"/>
                <p:cNvSpPr/>
                <p:nvPr/>
              </p:nvSpPr>
              <p:spPr>
                <a:xfrm>
                  <a:off x="6324600" y="12192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477000" y="1447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8" name="Group 37"/>
          <p:cNvGrpSpPr/>
          <p:nvPr/>
        </p:nvGrpSpPr>
        <p:grpSpPr>
          <a:xfrm>
            <a:off x="2747682" y="1053353"/>
            <a:ext cx="1716742" cy="2675965"/>
            <a:chOff x="2747682" y="1053353"/>
            <a:chExt cx="1716742" cy="2675965"/>
          </a:xfrm>
        </p:grpSpPr>
        <p:sp>
          <p:nvSpPr>
            <p:cNvPr id="36" name="Rounded Rectangle 35"/>
            <p:cNvSpPr/>
            <p:nvPr/>
          </p:nvSpPr>
          <p:spPr>
            <a:xfrm>
              <a:off x="2747682" y="1053353"/>
              <a:ext cx="1716742" cy="2675965"/>
            </a:xfrm>
            <a:prstGeom prst="roundRect">
              <a:avLst>
                <a:gd name="adj" fmla="val 102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https://encrypted-tbn1.gstatic.com/images?q=tbn:ANd9GcRnZX-u89gIkCXhx8GeBWWhFFJ8phB3fZgjJqXNM1QLs0w9tAog"/>
            <p:cNvPicPr>
              <a:picLocks noChangeAspect="1" noChangeArrowheads="1"/>
            </p:cNvPicPr>
            <p:nvPr/>
          </p:nvPicPr>
          <p:blipFill>
            <a:blip r:embed="rId2" cstate="print"/>
            <a:srcRect l="54797" t="15895" r="5464" b="16758"/>
            <a:stretch>
              <a:fillRect/>
            </a:stretch>
          </p:blipFill>
          <p:spPr bwMode="auto">
            <a:xfrm>
              <a:off x="2855259" y="1134035"/>
              <a:ext cx="1492624" cy="2529601"/>
            </a:xfrm>
            <a:prstGeom prst="rect">
              <a:avLst/>
            </a:prstGeom>
            <a:noFill/>
          </p:spPr>
        </p:pic>
        <p:grpSp>
          <p:nvGrpSpPr>
            <p:cNvPr id="27" name="Group 26"/>
            <p:cNvGrpSpPr/>
            <p:nvPr/>
          </p:nvGrpSpPr>
          <p:grpSpPr>
            <a:xfrm>
              <a:off x="3177988" y="1954306"/>
              <a:ext cx="844942" cy="990600"/>
              <a:chOff x="4648200" y="3505200"/>
              <a:chExt cx="2209800" cy="2590742"/>
            </a:xfrm>
          </p:grpSpPr>
          <p:grpSp>
            <p:nvGrpSpPr>
              <p:cNvPr id="28" name="Group 53"/>
              <p:cNvGrpSpPr/>
              <p:nvPr/>
            </p:nvGrpSpPr>
            <p:grpSpPr>
              <a:xfrm>
                <a:off x="4648200" y="3505200"/>
                <a:ext cx="2209800" cy="2209800"/>
                <a:chOff x="4648200" y="3505200"/>
                <a:chExt cx="2209800" cy="2209800"/>
              </a:xfrm>
            </p:grpSpPr>
            <p:sp>
              <p:nvSpPr>
                <p:cNvPr id="30" name="Oval 29"/>
                <p:cNvSpPr/>
                <p:nvPr/>
              </p:nvSpPr>
              <p:spPr>
                <a:xfrm>
                  <a:off x="4648200" y="3505200"/>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768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7912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p:cNvSpPr/>
                <p:nvPr/>
              </p:nvSpPr>
              <p:spPr>
                <a:xfrm rot="19201365">
                  <a:off x="5155529" y="41329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Arc 28"/>
              <p:cNvSpPr/>
              <p:nvPr/>
            </p:nvSpPr>
            <p:spPr>
              <a:xfrm rot="19201365">
                <a:off x="5307929" y="50473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9" name="Group 38"/>
          <p:cNvGrpSpPr/>
          <p:nvPr/>
        </p:nvGrpSpPr>
        <p:grpSpPr>
          <a:xfrm>
            <a:off x="2449239" y="4478302"/>
            <a:ext cx="1726855" cy="1753470"/>
            <a:chOff x="9679806" y="1526158"/>
            <a:chExt cx="1726855" cy="1753470"/>
          </a:xfrm>
        </p:grpSpPr>
        <p:sp>
          <p:nvSpPr>
            <p:cNvPr id="40" name="Rectangle 39"/>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10197726" y="1829361"/>
              <a:ext cx="799917" cy="1320146"/>
              <a:chOff x="4455643" y="2321799"/>
              <a:chExt cx="1088409" cy="1874697"/>
            </a:xfrm>
            <a:solidFill>
              <a:schemeClr val="tx2">
                <a:lumMod val="20000"/>
                <a:lumOff val="80000"/>
              </a:schemeClr>
            </a:solidFill>
          </p:grpSpPr>
          <p:sp>
            <p:nvSpPr>
              <p:cNvPr id="43" name="Wave 42"/>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Wave 43"/>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ardrop 47"/>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ardrop 48"/>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ame 41"/>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p:cNvGrpSpPr/>
          <p:nvPr/>
        </p:nvGrpSpPr>
        <p:grpSpPr>
          <a:xfrm>
            <a:off x="466285" y="4478302"/>
            <a:ext cx="1726855" cy="1753470"/>
            <a:chOff x="9696960" y="3459212"/>
            <a:chExt cx="1726855" cy="1753470"/>
          </a:xfrm>
        </p:grpSpPr>
        <p:sp>
          <p:nvSpPr>
            <p:cNvPr id="51" name="Rectangle 50"/>
            <p:cNvSpPr/>
            <p:nvPr/>
          </p:nvSpPr>
          <p:spPr>
            <a:xfrm>
              <a:off x="9791500" y="3558049"/>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10100306" y="3735064"/>
              <a:ext cx="930774" cy="1393741"/>
              <a:chOff x="4508252" y="211638"/>
              <a:chExt cx="875337" cy="1373757"/>
            </a:xfrm>
            <a:solidFill>
              <a:schemeClr val="tx2">
                <a:lumMod val="20000"/>
                <a:lumOff val="80000"/>
              </a:schemeClr>
            </a:solidFill>
          </p:grpSpPr>
          <p:sp>
            <p:nvSpPr>
              <p:cNvPr id="54" name="Trapezoid 53"/>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oud 56"/>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loud 57"/>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loud 58"/>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Frame 52"/>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1066800"/>
            <a:ext cx="8382000" cy="1066800"/>
            <a:chOff x="762000" y="2590800"/>
            <a:chExt cx="8382000" cy="1066800"/>
          </a:xfrm>
        </p:grpSpPr>
        <p:sp>
          <p:nvSpPr>
            <p:cNvPr id="3" name="Rectangle 2"/>
            <p:cNvSpPr/>
            <p:nvPr/>
          </p:nvSpPr>
          <p:spPr>
            <a:xfrm>
              <a:off x="762000" y="2590800"/>
              <a:ext cx="32766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038600" y="2590800"/>
              <a:ext cx="18288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67400" y="2590800"/>
              <a:ext cx="32766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3124200"/>
              <a:ext cx="26670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9000" y="3124200"/>
              <a:ext cx="28956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24600" y="3124200"/>
              <a:ext cx="28194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04800" y="2133600"/>
            <a:ext cx="8382000" cy="1066800"/>
            <a:chOff x="762000" y="2590800"/>
            <a:chExt cx="8382000" cy="1066800"/>
          </a:xfrm>
        </p:grpSpPr>
        <p:sp>
          <p:nvSpPr>
            <p:cNvPr id="10" name="Rectangle 9"/>
            <p:cNvSpPr/>
            <p:nvPr/>
          </p:nvSpPr>
          <p:spPr>
            <a:xfrm>
              <a:off x="762000" y="2590800"/>
              <a:ext cx="32766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38600" y="2590800"/>
              <a:ext cx="18288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2590800"/>
              <a:ext cx="32766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3124200"/>
              <a:ext cx="26670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29000" y="3124200"/>
              <a:ext cx="35814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858000" y="3124200"/>
              <a:ext cx="2286000" cy="533400"/>
            </a:xfrm>
            <a:prstGeom prst="rect">
              <a:avLst/>
            </a:prstGeom>
            <a:solidFill>
              <a:srgbClr val="FFE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85800" y="4267200"/>
            <a:ext cx="7022757" cy="471616"/>
            <a:chOff x="2121243" y="5471984"/>
            <a:chExt cx="7022757" cy="471616"/>
          </a:xfrm>
        </p:grpSpPr>
        <p:grpSp>
          <p:nvGrpSpPr>
            <p:cNvPr id="17" name="Group 149"/>
            <p:cNvGrpSpPr/>
            <p:nvPr/>
          </p:nvGrpSpPr>
          <p:grpSpPr>
            <a:xfrm>
              <a:off x="5638800" y="5486400"/>
              <a:ext cx="3505200" cy="457200"/>
              <a:chOff x="0" y="3810000"/>
              <a:chExt cx="5939111" cy="838200"/>
            </a:xfrm>
          </p:grpSpPr>
          <p:grpSp>
            <p:nvGrpSpPr>
              <p:cNvPr id="26" name="Group 146"/>
              <p:cNvGrpSpPr/>
              <p:nvPr/>
            </p:nvGrpSpPr>
            <p:grpSpPr>
              <a:xfrm>
                <a:off x="0" y="3810000"/>
                <a:ext cx="4953000" cy="838200"/>
                <a:chOff x="1066800" y="3962400"/>
                <a:chExt cx="7271952" cy="1233616"/>
              </a:xfrm>
            </p:grpSpPr>
            <p:sp>
              <p:nvSpPr>
                <p:cNvPr id="28" name="Rounded Rectangle 27"/>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57"/>
            <p:cNvGrpSpPr/>
            <p:nvPr/>
          </p:nvGrpSpPr>
          <p:grpSpPr>
            <a:xfrm>
              <a:off x="2121243" y="5471984"/>
              <a:ext cx="3505200" cy="457200"/>
              <a:chOff x="0" y="3810000"/>
              <a:chExt cx="5939111" cy="838200"/>
            </a:xfrm>
          </p:grpSpPr>
          <p:grpSp>
            <p:nvGrpSpPr>
              <p:cNvPr id="19" name="Group 146"/>
              <p:cNvGrpSpPr/>
              <p:nvPr/>
            </p:nvGrpSpPr>
            <p:grpSpPr>
              <a:xfrm>
                <a:off x="0" y="3810000"/>
                <a:ext cx="4953000" cy="838200"/>
                <a:chOff x="1066800" y="3962400"/>
                <a:chExt cx="7271952" cy="1233616"/>
              </a:xfrm>
            </p:grpSpPr>
            <p:sp>
              <p:nvSpPr>
                <p:cNvPr id="21" name="Rounded Rectangle 20"/>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19"/>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304800"/>
            <a:ext cx="2286000" cy="2973851"/>
            <a:chOff x="5715000" y="3657600"/>
            <a:chExt cx="2286000" cy="2973851"/>
          </a:xfrm>
        </p:grpSpPr>
        <p:sp>
          <p:nvSpPr>
            <p:cNvPr id="3" name="Rectangle 2"/>
            <p:cNvSpPr/>
            <p:nvPr/>
          </p:nvSpPr>
          <p:spPr>
            <a:xfrm>
              <a:off x="6593540" y="3774142"/>
              <a:ext cx="152401" cy="12192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Callout 3"/>
            <p:cNvSpPr/>
            <p:nvPr/>
          </p:nvSpPr>
          <p:spPr>
            <a:xfrm rot="5400000">
              <a:off x="6362700" y="4780429"/>
              <a:ext cx="609600" cy="685800"/>
            </a:xfrm>
            <a:prstGeom prst="rightArrowCallout">
              <a:avLst>
                <a:gd name="adj1" fmla="val 25000"/>
                <a:gd name="adj2" fmla="val 25000"/>
                <a:gd name="adj3" fmla="val 25000"/>
                <a:gd name="adj4" fmla="val 45726"/>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Oval 4"/>
            <p:cNvSpPr/>
            <p:nvPr/>
          </p:nvSpPr>
          <p:spPr>
            <a:xfrm>
              <a:off x="6324600" y="5334000"/>
              <a:ext cx="6858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9"/>
            <p:cNvGrpSpPr/>
            <p:nvPr/>
          </p:nvGrpSpPr>
          <p:grpSpPr>
            <a:xfrm>
              <a:off x="5715000" y="5410200"/>
              <a:ext cx="609600" cy="1219200"/>
              <a:chOff x="5867400" y="685800"/>
              <a:chExt cx="609600" cy="1219200"/>
            </a:xfrm>
          </p:grpSpPr>
          <p:sp>
            <p:nvSpPr>
              <p:cNvPr id="37" name="Rectangle 36"/>
              <p:cNvSpPr/>
              <p:nvPr/>
            </p:nvSpPr>
            <p:spPr>
              <a:xfrm>
                <a:off x="5867400" y="685800"/>
                <a:ext cx="304800" cy="1219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172200" y="685800"/>
                <a:ext cx="304800" cy="685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172200" y="1371600"/>
                <a:ext cx="304800" cy="533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0"/>
            <p:cNvGrpSpPr/>
            <p:nvPr/>
          </p:nvGrpSpPr>
          <p:grpSpPr>
            <a:xfrm>
              <a:off x="6324600" y="5410200"/>
              <a:ext cx="609600" cy="1219200"/>
              <a:chOff x="5867400" y="685800"/>
              <a:chExt cx="609600" cy="1219200"/>
            </a:xfrm>
          </p:grpSpPr>
          <p:sp>
            <p:nvSpPr>
              <p:cNvPr id="34" name="Rectangle 33"/>
              <p:cNvSpPr/>
              <p:nvPr/>
            </p:nvSpPr>
            <p:spPr>
              <a:xfrm>
                <a:off x="5867400" y="685800"/>
                <a:ext cx="304800" cy="1219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172200" y="685800"/>
                <a:ext cx="304800" cy="685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172200" y="1371600"/>
                <a:ext cx="304800" cy="533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4"/>
            <p:cNvGrpSpPr/>
            <p:nvPr/>
          </p:nvGrpSpPr>
          <p:grpSpPr>
            <a:xfrm>
              <a:off x="6934200" y="5410200"/>
              <a:ext cx="609600" cy="1219200"/>
              <a:chOff x="5867400" y="685800"/>
              <a:chExt cx="609600" cy="1219200"/>
            </a:xfrm>
          </p:grpSpPr>
          <p:sp>
            <p:nvSpPr>
              <p:cNvPr id="31" name="Rectangle 30"/>
              <p:cNvSpPr/>
              <p:nvPr/>
            </p:nvSpPr>
            <p:spPr>
              <a:xfrm>
                <a:off x="5867400" y="685800"/>
                <a:ext cx="304800" cy="1219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172200" y="685800"/>
                <a:ext cx="304800" cy="685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172200" y="1371600"/>
                <a:ext cx="304800" cy="533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6"/>
            <p:cNvGrpSpPr/>
            <p:nvPr/>
          </p:nvGrpSpPr>
          <p:grpSpPr>
            <a:xfrm>
              <a:off x="5715000" y="6248400"/>
              <a:ext cx="1828800" cy="152400"/>
              <a:chOff x="5867400" y="1524000"/>
              <a:chExt cx="1828800" cy="152400"/>
            </a:xfrm>
          </p:grpSpPr>
          <p:sp>
            <p:nvSpPr>
              <p:cNvPr id="26" name="Rectangle 25"/>
              <p:cNvSpPr/>
              <p:nvPr/>
            </p:nvSpPr>
            <p:spPr>
              <a:xfrm rot="16200000">
                <a:off x="6705600" y="685800"/>
                <a:ext cx="1524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198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770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934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315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8"/>
            <p:cNvGrpSpPr/>
            <p:nvPr/>
          </p:nvGrpSpPr>
          <p:grpSpPr>
            <a:xfrm>
              <a:off x="5715000" y="5715000"/>
              <a:ext cx="1828800" cy="152400"/>
              <a:chOff x="5867400" y="1524000"/>
              <a:chExt cx="1828800" cy="152400"/>
            </a:xfrm>
          </p:grpSpPr>
          <p:sp>
            <p:nvSpPr>
              <p:cNvPr id="21" name="Rectangle 20"/>
              <p:cNvSpPr/>
              <p:nvPr/>
            </p:nvSpPr>
            <p:spPr>
              <a:xfrm rot="16200000">
                <a:off x="6705600" y="685800"/>
                <a:ext cx="1524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198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4770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34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315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5715000" y="3733800"/>
              <a:ext cx="152400" cy="1676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400365" y="3733800"/>
              <a:ext cx="143435" cy="1658471"/>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6477000" y="2895600"/>
              <a:ext cx="304800" cy="1828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96"/>
            <p:cNvGrpSpPr/>
            <p:nvPr/>
          </p:nvGrpSpPr>
          <p:grpSpPr>
            <a:xfrm>
              <a:off x="6934200" y="5562600"/>
              <a:ext cx="1066800" cy="1068851"/>
              <a:chOff x="5943600" y="914400"/>
              <a:chExt cx="1066800" cy="1068851"/>
            </a:xfrm>
          </p:grpSpPr>
          <p:sp>
            <p:nvSpPr>
              <p:cNvPr id="15" name="Rectangle 14"/>
              <p:cNvSpPr/>
              <p:nvPr/>
            </p:nvSpPr>
            <p:spPr>
              <a:xfrm>
                <a:off x="6427694" y="990600"/>
                <a:ext cx="62753" cy="9906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5400000">
                <a:off x="6425452" y="930090"/>
                <a:ext cx="62753" cy="9906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448804">
                <a:off x="6403494" y="981651"/>
                <a:ext cx="62759" cy="92534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151196" flipH="1">
                <a:off x="6464404" y="1057907"/>
                <a:ext cx="83871" cy="92534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18"/>
              <p:cNvSpPr/>
              <p:nvPr/>
            </p:nvSpPr>
            <p:spPr>
              <a:xfrm>
                <a:off x="5943600" y="914400"/>
                <a:ext cx="1066800" cy="1066800"/>
              </a:xfrm>
              <a:prstGeom prst="donut">
                <a:avLst>
                  <a:gd name="adj" fmla="val 10670"/>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6329082" y="133125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p:cNvGrpSpPr/>
          <p:nvPr/>
        </p:nvGrpSpPr>
        <p:grpSpPr>
          <a:xfrm>
            <a:off x="2895600" y="685800"/>
            <a:ext cx="2444000" cy="627950"/>
            <a:chOff x="5867400" y="2362200"/>
            <a:chExt cx="2444000" cy="627950"/>
          </a:xfrm>
        </p:grpSpPr>
        <p:sp>
          <p:nvSpPr>
            <p:cNvPr id="41" name="Freeform 40"/>
            <p:cNvSpPr/>
            <p:nvPr/>
          </p:nvSpPr>
          <p:spPr>
            <a:xfrm>
              <a:off x="5867400" y="2362200"/>
              <a:ext cx="920000"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6629400" y="2362200"/>
              <a:ext cx="920000"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91400" y="2362200"/>
              <a:ext cx="920000"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867400" y="2590800"/>
              <a:ext cx="457200"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6324600" y="2590800"/>
              <a:ext cx="920000"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7162800" y="2590800"/>
              <a:ext cx="920000"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2667000" y="2971800"/>
            <a:ext cx="4722668" cy="2057400"/>
            <a:chOff x="762000" y="1905000"/>
            <a:chExt cx="7696200" cy="3352800"/>
          </a:xfrm>
        </p:grpSpPr>
        <p:sp>
          <p:nvSpPr>
            <p:cNvPr id="48" name="Pentagon 47"/>
            <p:cNvSpPr/>
            <p:nvPr/>
          </p:nvSpPr>
          <p:spPr>
            <a:xfrm rot="16200000">
              <a:off x="-7239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entagon 48"/>
            <p:cNvSpPr/>
            <p:nvPr/>
          </p:nvSpPr>
          <p:spPr>
            <a:xfrm rot="16200000">
              <a:off x="4953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entagon 49"/>
            <p:cNvSpPr/>
            <p:nvPr/>
          </p:nvSpPr>
          <p:spPr>
            <a:xfrm rot="16200000">
              <a:off x="17145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entagon 50"/>
            <p:cNvSpPr/>
            <p:nvPr/>
          </p:nvSpPr>
          <p:spPr>
            <a:xfrm rot="16200000">
              <a:off x="29337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entagon 51"/>
            <p:cNvSpPr/>
            <p:nvPr/>
          </p:nvSpPr>
          <p:spPr>
            <a:xfrm rot="16200000">
              <a:off x="41529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entagon 52"/>
            <p:cNvSpPr/>
            <p:nvPr/>
          </p:nvSpPr>
          <p:spPr>
            <a:xfrm rot="16200000">
              <a:off x="53721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entagon 53"/>
            <p:cNvSpPr/>
            <p:nvPr/>
          </p:nvSpPr>
          <p:spPr>
            <a:xfrm rot="16200000">
              <a:off x="65913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43000" y="2895600"/>
              <a:ext cx="6934200" cy="3048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143000" y="4191000"/>
              <a:ext cx="6934200" cy="3048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5791200" y="304800"/>
            <a:ext cx="1752600" cy="2286000"/>
            <a:chOff x="1066800" y="0"/>
            <a:chExt cx="5181600" cy="4876800"/>
          </a:xfrm>
        </p:grpSpPr>
        <p:sp>
          <p:nvSpPr>
            <p:cNvPr id="58" name="Rectangle 57"/>
            <p:cNvSpPr/>
            <p:nvPr/>
          </p:nvSpPr>
          <p:spPr>
            <a:xfrm>
              <a:off x="10668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3622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6576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9530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7526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0480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3434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638800" y="36576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66800" y="36576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668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3622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6576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9530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7526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0480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3434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638800" y="24384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066800" y="24384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0668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3622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576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9530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7526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0480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3434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638800" y="12192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066800" y="12192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0668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3622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6576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9530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7526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0480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3434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638800" y="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66800" y="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967948" y="487680"/>
              <a:ext cx="838201"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343400" y="457200"/>
              <a:ext cx="838200"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76"/>
          <p:cNvGrpSpPr/>
          <p:nvPr/>
        </p:nvGrpSpPr>
        <p:grpSpPr>
          <a:xfrm>
            <a:off x="4550709" y="6175562"/>
            <a:ext cx="1828800" cy="152400"/>
            <a:chOff x="5867400" y="1524000"/>
            <a:chExt cx="1828800" cy="152400"/>
          </a:xfrm>
        </p:grpSpPr>
        <p:sp>
          <p:nvSpPr>
            <p:cNvPr id="120" name="Rectangle 119"/>
            <p:cNvSpPr/>
            <p:nvPr/>
          </p:nvSpPr>
          <p:spPr>
            <a:xfrm rot="16200000">
              <a:off x="6705600" y="685800"/>
              <a:ext cx="1524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0198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64770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6934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7315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96"/>
          <p:cNvGrpSpPr/>
          <p:nvPr/>
        </p:nvGrpSpPr>
        <p:grpSpPr>
          <a:xfrm>
            <a:off x="7126381" y="4594413"/>
            <a:ext cx="1066800" cy="1068851"/>
            <a:chOff x="5943600" y="914400"/>
            <a:chExt cx="1066800" cy="1068851"/>
          </a:xfrm>
        </p:grpSpPr>
        <p:sp>
          <p:nvSpPr>
            <p:cNvPr id="109" name="Rectangle 108"/>
            <p:cNvSpPr/>
            <p:nvPr/>
          </p:nvSpPr>
          <p:spPr>
            <a:xfrm>
              <a:off x="6427694" y="990600"/>
              <a:ext cx="62753" cy="9906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6425452" y="930090"/>
              <a:ext cx="62753" cy="9906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2448804">
              <a:off x="6403494" y="981651"/>
              <a:ext cx="62759" cy="92534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rot="19151196" flipH="1">
              <a:off x="6464404" y="1057907"/>
              <a:ext cx="83871" cy="92534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onut 112"/>
            <p:cNvSpPr/>
            <p:nvPr/>
          </p:nvSpPr>
          <p:spPr>
            <a:xfrm>
              <a:off x="5943600" y="914400"/>
              <a:ext cx="1066800" cy="1066800"/>
            </a:xfrm>
            <a:prstGeom prst="donut">
              <a:avLst>
                <a:gd name="adj" fmla="val 10670"/>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Oval 113"/>
            <p:cNvSpPr/>
            <p:nvPr/>
          </p:nvSpPr>
          <p:spPr>
            <a:xfrm>
              <a:off x="6329082" y="133125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990600" y="838200"/>
            <a:ext cx="2074889" cy="1762587"/>
            <a:chOff x="381000" y="4267200"/>
            <a:chExt cx="2074889" cy="1762587"/>
          </a:xfrm>
        </p:grpSpPr>
        <p:grpSp>
          <p:nvGrpSpPr>
            <p:cNvPr id="31" name="Group 64"/>
            <p:cNvGrpSpPr/>
            <p:nvPr/>
          </p:nvGrpSpPr>
          <p:grpSpPr>
            <a:xfrm rot="1664190">
              <a:off x="474689" y="4810587"/>
              <a:ext cx="1981200" cy="1219200"/>
              <a:chOff x="1447800" y="4724400"/>
              <a:chExt cx="1981200" cy="1219200"/>
            </a:xfrm>
          </p:grpSpPr>
          <p:sp>
            <p:nvSpPr>
              <p:cNvPr id="36" name="Wave 35"/>
              <p:cNvSpPr/>
              <p:nvPr/>
            </p:nvSpPr>
            <p:spPr>
              <a:xfrm>
                <a:off x="1447800" y="4724400"/>
                <a:ext cx="1828800" cy="1219200"/>
              </a:xfrm>
              <a:prstGeom prst="wav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600200" y="4953000"/>
                <a:ext cx="609600" cy="523220"/>
              </a:xfrm>
              <a:prstGeom prst="rect">
                <a:avLst/>
              </a:prstGeom>
              <a:noFill/>
            </p:spPr>
            <p:txBody>
              <a:bodyPr wrap="square" rtlCol="0">
                <a:spAutoFit/>
              </a:bodyPr>
              <a:lstStyle/>
              <a:p>
                <a:r>
                  <a:rPr lang="en-US" sz="2800" dirty="0" smtClean="0">
                    <a:solidFill>
                      <a:schemeClr val="accent3">
                        <a:lumMod val="50000"/>
                      </a:schemeClr>
                    </a:solidFill>
                  </a:rPr>
                  <a:t>1</a:t>
                </a:r>
                <a:endParaRPr lang="en-US" sz="2800" dirty="0">
                  <a:solidFill>
                    <a:schemeClr val="accent3">
                      <a:lumMod val="50000"/>
                    </a:schemeClr>
                  </a:solidFill>
                </a:endParaRPr>
              </a:p>
            </p:txBody>
          </p:sp>
          <p:sp>
            <p:nvSpPr>
              <p:cNvPr id="39" name="TextBox 38"/>
              <p:cNvSpPr txBox="1"/>
              <p:nvPr/>
            </p:nvSpPr>
            <p:spPr>
              <a:xfrm>
                <a:off x="2819400" y="5105400"/>
                <a:ext cx="609600" cy="523220"/>
              </a:xfrm>
              <a:prstGeom prst="rect">
                <a:avLst/>
              </a:prstGeom>
              <a:noFill/>
            </p:spPr>
            <p:txBody>
              <a:bodyPr wrap="square" rtlCol="0">
                <a:spAutoFit/>
              </a:bodyPr>
              <a:lstStyle/>
              <a:p>
                <a:r>
                  <a:rPr lang="en-US" sz="2800" dirty="0" smtClean="0">
                    <a:solidFill>
                      <a:schemeClr val="accent3">
                        <a:lumMod val="50000"/>
                      </a:schemeClr>
                    </a:solidFill>
                  </a:rPr>
                  <a:t>1</a:t>
                </a:r>
                <a:endParaRPr lang="en-US" sz="2800" dirty="0">
                  <a:solidFill>
                    <a:schemeClr val="accent3">
                      <a:lumMod val="50000"/>
                    </a:schemeClr>
                  </a:solidFill>
                </a:endParaRPr>
              </a:p>
            </p:txBody>
          </p:sp>
        </p:grpSp>
        <p:sp>
          <p:nvSpPr>
            <p:cNvPr id="32" name="Oval 31"/>
            <p:cNvSpPr/>
            <p:nvPr/>
          </p:nvSpPr>
          <p:spPr>
            <a:xfrm>
              <a:off x="609600" y="4267200"/>
              <a:ext cx="685800" cy="685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5</a:t>
              </a:r>
              <a:endParaRPr lang="en-US" sz="2400" dirty="0">
                <a:solidFill>
                  <a:schemeClr val="tx1"/>
                </a:solidFill>
              </a:endParaRPr>
            </a:p>
          </p:txBody>
        </p:sp>
        <p:sp>
          <p:nvSpPr>
            <p:cNvPr id="33" name="Oval 32"/>
            <p:cNvSpPr/>
            <p:nvPr/>
          </p:nvSpPr>
          <p:spPr>
            <a:xfrm>
              <a:off x="1219200" y="4343400"/>
              <a:ext cx="838200" cy="838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25</a:t>
              </a:r>
              <a:endParaRPr lang="en-US" sz="2400" dirty="0">
                <a:solidFill>
                  <a:schemeClr val="tx1"/>
                </a:solidFill>
              </a:endParaRPr>
            </a:p>
          </p:txBody>
        </p:sp>
        <p:sp>
          <p:nvSpPr>
            <p:cNvPr id="34" name="Oval 33"/>
            <p:cNvSpPr/>
            <p:nvPr/>
          </p:nvSpPr>
          <p:spPr>
            <a:xfrm>
              <a:off x="1676400" y="4800600"/>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10</a:t>
              </a:r>
              <a:endParaRPr lang="en-US" sz="1400" b="1" dirty="0">
                <a:solidFill>
                  <a:schemeClr val="tx1"/>
                </a:solidFill>
              </a:endParaRPr>
            </a:p>
          </p:txBody>
        </p:sp>
        <p:sp>
          <p:nvSpPr>
            <p:cNvPr id="35" name="Oval 34"/>
            <p:cNvSpPr/>
            <p:nvPr/>
          </p:nvSpPr>
          <p:spPr>
            <a:xfrm>
              <a:off x="381000" y="4495800"/>
              <a:ext cx="609600" cy="609600"/>
            </a:xfrm>
            <a:prstGeom prst="ellipse">
              <a:avLst/>
            </a:prstGeom>
            <a:solidFill>
              <a:srgbClr val="D082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1</a:t>
              </a:r>
              <a:endParaRPr lang="en-US" sz="2400" dirty="0">
                <a:solidFill>
                  <a:schemeClr val="tx1"/>
                </a:solidFill>
              </a:endParaRPr>
            </a:p>
          </p:txBody>
        </p:sp>
      </p:grpSp>
      <p:grpSp>
        <p:nvGrpSpPr>
          <p:cNvPr id="12" name="Group 11"/>
          <p:cNvGrpSpPr/>
          <p:nvPr/>
        </p:nvGrpSpPr>
        <p:grpSpPr>
          <a:xfrm>
            <a:off x="3352800" y="990600"/>
            <a:ext cx="4724400" cy="2286000"/>
            <a:chOff x="1219200" y="152400"/>
            <a:chExt cx="4724400" cy="2286000"/>
          </a:xfrm>
        </p:grpSpPr>
        <p:sp>
          <p:nvSpPr>
            <p:cNvPr id="13" name="Isosceles Triangle 12"/>
            <p:cNvSpPr/>
            <p:nvPr/>
          </p:nvSpPr>
          <p:spPr>
            <a:xfrm>
              <a:off x="1219200" y="1066800"/>
              <a:ext cx="4724400" cy="1371600"/>
            </a:xfrm>
            <a:prstGeom prst="triangl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a:off x="2819400" y="152400"/>
              <a:ext cx="904672" cy="838200"/>
            </a:xfrm>
            <a:prstGeom prst="blockArc">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3531140" y="533400"/>
              <a:ext cx="201038" cy="685800"/>
            </a:xfrm>
            <a:prstGeom prst="round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990600" y="4724400"/>
            <a:ext cx="4343400" cy="597223"/>
            <a:chOff x="4495800" y="926777"/>
            <a:chExt cx="3810000" cy="978223"/>
          </a:xfrm>
        </p:grpSpPr>
        <p:sp>
          <p:nvSpPr>
            <p:cNvPr id="17" name="Flowchart: Direct Access Storage 16"/>
            <p:cNvSpPr/>
            <p:nvPr/>
          </p:nvSpPr>
          <p:spPr>
            <a:xfrm rot="1637465">
              <a:off x="5218310" y="926777"/>
              <a:ext cx="1101632" cy="293839"/>
            </a:xfrm>
            <a:prstGeom prst="flowChartMagneticDrum">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irect Access Storage 17"/>
            <p:cNvSpPr/>
            <p:nvPr/>
          </p:nvSpPr>
          <p:spPr>
            <a:xfrm>
              <a:off x="4495800" y="1066800"/>
              <a:ext cx="3810000" cy="838200"/>
            </a:xfrm>
            <a:prstGeom prst="flowChartMagneticDrum">
              <a:avLst/>
            </a:prstGeom>
            <a:solidFill>
              <a:schemeClr val="accent6">
                <a:lumMod val="50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45094" y="1289154"/>
              <a:ext cx="1085490" cy="408005"/>
            </a:xfrm>
            <a:custGeom>
              <a:avLst/>
              <a:gdLst>
                <a:gd name="connsiteX0" fmla="*/ 1085490 w 1085490"/>
                <a:gd name="connsiteY0" fmla="*/ 14990 h 408005"/>
                <a:gd name="connsiteX1" fmla="*/ 755706 w 1085490"/>
                <a:gd name="connsiteY1" fmla="*/ 0 h 408005"/>
                <a:gd name="connsiteX2" fmla="*/ 455903 w 1085490"/>
                <a:gd name="connsiteY2" fmla="*/ 29980 h 408005"/>
                <a:gd name="connsiteX3" fmla="*/ 276021 w 1085490"/>
                <a:gd name="connsiteY3" fmla="*/ 44971 h 408005"/>
                <a:gd name="connsiteX4" fmla="*/ 126119 w 1085490"/>
                <a:gd name="connsiteY4" fmla="*/ 74951 h 408005"/>
                <a:gd name="connsiteX5" fmla="*/ 36178 w 1085490"/>
                <a:gd name="connsiteY5" fmla="*/ 104931 h 408005"/>
                <a:gd name="connsiteX6" fmla="*/ 6198 w 1085490"/>
                <a:gd name="connsiteY6" fmla="*/ 194872 h 408005"/>
                <a:gd name="connsiteX7" fmla="*/ 36178 w 1085490"/>
                <a:gd name="connsiteY7" fmla="*/ 314794 h 408005"/>
                <a:gd name="connsiteX8" fmla="*/ 156099 w 1085490"/>
                <a:gd name="connsiteY8" fmla="*/ 359764 h 408005"/>
                <a:gd name="connsiteX9" fmla="*/ 665765 w 1085490"/>
                <a:gd name="connsiteY9" fmla="*/ 374754 h 408005"/>
                <a:gd name="connsiteX10" fmla="*/ 860637 w 1085490"/>
                <a:gd name="connsiteY10" fmla="*/ 374754 h 408005"/>
                <a:gd name="connsiteX11" fmla="*/ 890617 w 1085490"/>
                <a:gd name="connsiteY11" fmla="*/ 329784 h 408005"/>
                <a:gd name="connsiteX12" fmla="*/ 845647 w 1085490"/>
                <a:gd name="connsiteY12" fmla="*/ 209862 h 408005"/>
                <a:gd name="connsiteX13" fmla="*/ 785686 w 1085490"/>
                <a:gd name="connsiteY13" fmla="*/ 194872 h 408005"/>
                <a:gd name="connsiteX14" fmla="*/ 740716 w 1085490"/>
                <a:gd name="connsiteY14" fmla="*/ 164892 h 408005"/>
                <a:gd name="connsiteX15" fmla="*/ 665765 w 1085490"/>
                <a:gd name="connsiteY15" fmla="*/ 149902 h 408005"/>
                <a:gd name="connsiteX16" fmla="*/ 605804 w 1085490"/>
                <a:gd name="connsiteY16" fmla="*/ 134912 h 408005"/>
                <a:gd name="connsiteX17" fmla="*/ 350972 w 1085490"/>
                <a:gd name="connsiteY17" fmla="*/ 164892 h 408005"/>
                <a:gd name="connsiteX18" fmla="*/ 306001 w 1085490"/>
                <a:gd name="connsiteY18" fmla="*/ 179882 h 408005"/>
                <a:gd name="connsiteX19" fmla="*/ 291011 w 1085490"/>
                <a:gd name="connsiteY19" fmla="*/ 284813 h 408005"/>
                <a:gd name="connsiteX20" fmla="*/ 335981 w 1085490"/>
                <a:gd name="connsiteY20" fmla="*/ 299803 h 408005"/>
                <a:gd name="connsiteX21" fmla="*/ 380952 w 1085490"/>
                <a:gd name="connsiteY21" fmla="*/ 269823 h 40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5490" h="408005">
                  <a:moveTo>
                    <a:pt x="1085490" y="14990"/>
                  </a:moveTo>
                  <a:cubicBezTo>
                    <a:pt x="975562" y="9993"/>
                    <a:pt x="865748" y="0"/>
                    <a:pt x="755706" y="0"/>
                  </a:cubicBezTo>
                  <a:cubicBezTo>
                    <a:pt x="651968" y="0"/>
                    <a:pt x="557668" y="19803"/>
                    <a:pt x="455903" y="29980"/>
                  </a:cubicBezTo>
                  <a:cubicBezTo>
                    <a:pt x="396033" y="35967"/>
                    <a:pt x="335982" y="39974"/>
                    <a:pt x="276021" y="44971"/>
                  </a:cubicBezTo>
                  <a:cubicBezTo>
                    <a:pt x="151310" y="86540"/>
                    <a:pt x="350045" y="23276"/>
                    <a:pt x="126119" y="74951"/>
                  </a:cubicBezTo>
                  <a:cubicBezTo>
                    <a:pt x="95326" y="82057"/>
                    <a:pt x="36178" y="104931"/>
                    <a:pt x="36178" y="104931"/>
                  </a:cubicBezTo>
                  <a:cubicBezTo>
                    <a:pt x="26185" y="134911"/>
                    <a:pt x="0" y="163884"/>
                    <a:pt x="6198" y="194872"/>
                  </a:cubicBezTo>
                  <a:cubicBezTo>
                    <a:pt x="6944" y="198604"/>
                    <a:pt x="23887" y="299430"/>
                    <a:pt x="36178" y="314794"/>
                  </a:cubicBezTo>
                  <a:cubicBezTo>
                    <a:pt x="62022" y="347099"/>
                    <a:pt x="120512" y="357939"/>
                    <a:pt x="156099" y="359764"/>
                  </a:cubicBezTo>
                  <a:cubicBezTo>
                    <a:pt x="325838" y="368468"/>
                    <a:pt x="495876" y="369757"/>
                    <a:pt x="665765" y="374754"/>
                  </a:cubicBezTo>
                  <a:cubicBezTo>
                    <a:pt x="740506" y="393439"/>
                    <a:pt x="769196" y="408005"/>
                    <a:pt x="860637" y="374754"/>
                  </a:cubicBezTo>
                  <a:cubicBezTo>
                    <a:pt x="877568" y="368597"/>
                    <a:pt x="880624" y="344774"/>
                    <a:pt x="890617" y="329784"/>
                  </a:cubicBezTo>
                  <a:cubicBezTo>
                    <a:pt x="883367" y="286284"/>
                    <a:pt x="892439" y="233258"/>
                    <a:pt x="845647" y="209862"/>
                  </a:cubicBezTo>
                  <a:cubicBezTo>
                    <a:pt x="827220" y="200648"/>
                    <a:pt x="805673" y="199869"/>
                    <a:pt x="785686" y="194872"/>
                  </a:cubicBezTo>
                  <a:cubicBezTo>
                    <a:pt x="770696" y="184879"/>
                    <a:pt x="757585" y="171218"/>
                    <a:pt x="740716" y="164892"/>
                  </a:cubicBezTo>
                  <a:cubicBezTo>
                    <a:pt x="716860" y="155946"/>
                    <a:pt x="690637" y="155429"/>
                    <a:pt x="665765" y="149902"/>
                  </a:cubicBezTo>
                  <a:cubicBezTo>
                    <a:pt x="645653" y="145433"/>
                    <a:pt x="625791" y="139909"/>
                    <a:pt x="605804" y="134912"/>
                  </a:cubicBezTo>
                  <a:cubicBezTo>
                    <a:pt x="483408" y="175711"/>
                    <a:pt x="624941" y="132661"/>
                    <a:pt x="350972" y="164892"/>
                  </a:cubicBezTo>
                  <a:cubicBezTo>
                    <a:pt x="335279" y="166738"/>
                    <a:pt x="320991" y="174885"/>
                    <a:pt x="306001" y="179882"/>
                  </a:cubicBezTo>
                  <a:cubicBezTo>
                    <a:pt x="281523" y="216600"/>
                    <a:pt x="252292" y="236414"/>
                    <a:pt x="291011" y="284813"/>
                  </a:cubicBezTo>
                  <a:cubicBezTo>
                    <a:pt x="300882" y="297151"/>
                    <a:pt x="320991" y="294806"/>
                    <a:pt x="335981" y="299803"/>
                  </a:cubicBezTo>
                  <a:cubicBezTo>
                    <a:pt x="421888" y="282622"/>
                    <a:pt x="433721" y="296207"/>
                    <a:pt x="380952" y="269823"/>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1905000"/>
            <a:ext cx="6629400" cy="4495800"/>
            <a:chOff x="228600" y="4267200"/>
            <a:chExt cx="6629400" cy="4876800"/>
          </a:xfrm>
        </p:grpSpPr>
        <p:sp>
          <p:nvSpPr>
            <p:cNvPr id="3" name="Rounded Rectangle 2"/>
            <p:cNvSpPr/>
            <p:nvPr/>
          </p:nvSpPr>
          <p:spPr>
            <a:xfrm>
              <a:off x="6324600" y="4419600"/>
              <a:ext cx="533400" cy="1295400"/>
            </a:xfrm>
            <a:prstGeom prst="roundRect">
              <a:avLst>
                <a:gd name="adj" fmla="val 10390"/>
              </a:avLst>
            </a:prstGeom>
            <a:solidFill>
              <a:srgbClr val="FFFFC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28600" y="4267200"/>
              <a:ext cx="6324600" cy="4876800"/>
            </a:xfrm>
            <a:prstGeom prst="roundRect">
              <a:avLst>
                <a:gd name="adj" fmla="val 10390"/>
              </a:avLst>
            </a:prstGeom>
            <a:solidFill>
              <a:srgbClr val="FFFFC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4" idx="0"/>
              <a:endCxn id="4" idx="2"/>
            </p:cNvCxnSpPr>
            <p:nvPr/>
          </p:nvCxnSpPr>
          <p:spPr>
            <a:xfrm>
              <a:off x="3390900" y="4267200"/>
              <a:ext cx="0" cy="48768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457200"/>
            <a:ext cx="2133600" cy="2514600"/>
            <a:chOff x="381000" y="457200"/>
            <a:chExt cx="2133600" cy="2514600"/>
          </a:xfrm>
        </p:grpSpPr>
        <p:sp>
          <p:nvSpPr>
            <p:cNvPr id="3" name="Oval 5"/>
            <p:cNvSpPr/>
            <p:nvPr/>
          </p:nvSpPr>
          <p:spPr>
            <a:xfrm>
              <a:off x="1302136" y="457200"/>
              <a:ext cx="256407" cy="2888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6"/>
            <p:cNvSpPr/>
            <p:nvPr/>
          </p:nvSpPr>
          <p:spPr>
            <a:xfrm>
              <a:off x="1341531" y="848652"/>
              <a:ext cx="147058" cy="198085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7"/>
            <p:cNvSpPr/>
            <p:nvPr/>
          </p:nvSpPr>
          <p:spPr>
            <a:xfrm rot="5400000">
              <a:off x="1312438" y="568234"/>
              <a:ext cx="224097" cy="51281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lock Arc 8"/>
            <p:cNvSpPr/>
            <p:nvPr/>
          </p:nvSpPr>
          <p:spPr>
            <a:xfrm rot="10800000">
              <a:off x="553713" y="1494139"/>
              <a:ext cx="1774193" cy="1477661"/>
            </a:xfrm>
            <a:prstGeom prst="blockArc">
              <a:avLst>
                <a:gd name="adj1" fmla="val 10662248"/>
                <a:gd name="adj2" fmla="val 21578483"/>
                <a:gd name="adj3" fmla="val 1661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Isosceles Triangle 9"/>
            <p:cNvSpPr/>
            <p:nvPr/>
          </p:nvSpPr>
          <p:spPr>
            <a:xfrm rot="20454290">
              <a:off x="381000" y="2027192"/>
              <a:ext cx="466893" cy="34014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10"/>
            <p:cNvSpPr/>
            <p:nvPr/>
          </p:nvSpPr>
          <p:spPr>
            <a:xfrm rot="1534189">
              <a:off x="2047707" y="1987377"/>
              <a:ext cx="466893" cy="34014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1"/>
            <p:cNvSpPr/>
            <p:nvPr/>
          </p:nvSpPr>
          <p:spPr>
            <a:xfrm>
              <a:off x="1368069" y="2697449"/>
              <a:ext cx="94123" cy="24010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p:cNvSpPr/>
            <p:nvPr/>
          </p:nvSpPr>
          <p:spPr>
            <a:xfrm>
              <a:off x="611283" y="2209238"/>
              <a:ext cx="172714" cy="2382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p:cNvSpPr/>
            <p:nvPr/>
          </p:nvSpPr>
          <p:spPr>
            <a:xfrm>
              <a:off x="2144689" y="2145210"/>
              <a:ext cx="128204" cy="24010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438400" y="457200"/>
            <a:ext cx="1676400" cy="1905000"/>
            <a:chOff x="381000" y="457200"/>
            <a:chExt cx="2133600" cy="2514600"/>
          </a:xfrm>
          <a:solidFill>
            <a:srgbClr val="FFD72F"/>
          </a:solidFill>
        </p:grpSpPr>
        <p:sp>
          <p:nvSpPr>
            <p:cNvPr id="13" name="Oval 5"/>
            <p:cNvSpPr/>
            <p:nvPr/>
          </p:nvSpPr>
          <p:spPr>
            <a:xfrm>
              <a:off x="1302136" y="457200"/>
              <a:ext cx="256407" cy="2888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p:nvPr/>
          </p:nvSpPr>
          <p:spPr>
            <a:xfrm>
              <a:off x="1341531" y="848652"/>
              <a:ext cx="147058" cy="19808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p:cNvSpPr/>
            <p:nvPr/>
          </p:nvSpPr>
          <p:spPr>
            <a:xfrm rot="5400000">
              <a:off x="1312438" y="568234"/>
              <a:ext cx="224097" cy="51281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p:cNvSpPr/>
            <p:nvPr/>
          </p:nvSpPr>
          <p:spPr>
            <a:xfrm>
              <a:off x="1368069" y="2697449"/>
              <a:ext cx="94123" cy="240104"/>
            </a:xfrm>
            <a:prstGeom prst="rect">
              <a:avLst/>
            </a:prstGeom>
            <a:grpFill/>
            <a:ln>
              <a:solidFill>
                <a:srgbClr val="FFD7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p:cNvSpPr/>
            <p:nvPr/>
          </p:nvSpPr>
          <p:spPr>
            <a:xfrm>
              <a:off x="611283" y="2209238"/>
              <a:ext cx="172714" cy="238215"/>
            </a:xfrm>
            <a:prstGeom prst="rect">
              <a:avLst/>
            </a:prstGeom>
            <a:grpFill/>
            <a:ln>
              <a:solidFill>
                <a:srgbClr val="FFD7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p:cNvSpPr/>
            <p:nvPr/>
          </p:nvSpPr>
          <p:spPr>
            <a:xfrm>
              <a:off x="2144689" y="2145210"/>
              <a:ext cx="128204" cy="240104"/>
            </a:xfrm>
            <a:prstGeom prst="rect">
              <a:avLst/>
            </a:prstGeom>
            <a:solidFill>
              <a:srgbClr val="F0CF7C"/>
            </a:solidFill>
            <a:ln>
              <a:solidFill>
                <a:srgbClr val="FFD7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04800" y="3200400"/>
            <a:ext cx="1752600" cy="1981200"/>
            <a:chOff x="381000" y="457200"/>
            <a:chExt cx="2133600" cy="2514600"/>
          </a:xfrm>
          <a:solidFill>
            <a:srgbClr val="0070C0"/>
          </a:solidFill>
        </p:grpSpPr>
        <p:sp>
          <p:nvSpPr>
            <p:cNvPr id="23" name="Oval 5"/>
            <p:cNvSpPr/>
            <p:nvPr/>
          </p:nvSpPr>
          <p:spPr>
            <a:xfrm>
              <a:off x="1302136" y="457200"/>
              <a:ext cx="256407" cy="2888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
            <p:cNvSpPr/>
            <p:nvPr/>
          </p:nvSpPr>
          <p:spPr>
            <a:xfrm>
              <a:off x="1341531" y="848652"/>
              <a:ext cx="147058" cy="19808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p:cNvSpPr/>
            <p:nvPr/>
          </p:nvSpPr>
          <p:spPr>
            <a:xfrm rot="5400000">
              <a:off x="1312438" y="568234"/>
              <a:ext cx="224097" cy="51281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1"/>
            <p:cNvSpPr/>
            <p:nvPr/>
          </p:nvSpPr>
          <p:spPr>
            <a:xfrm>
              <a:off x="1368069" y="2697449"/>
              <a:ext cx="94123" cy="240104"/>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2"/>
            <p:cNvSpPr/>
            <p:nvPr/>
          </p:nvSpPr>
          <p:spPr>
            <a:xfrm>
              <a:off x="611283" y="2209238"/>
              <a:ext cx="172714" cy="238215"/>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3"/>
            <p:cNvSpPr/>
            <p:nvPr/>
          </p:nvSpPr>
          <p:spPr>
            <a:xfrm>
              <a:off x="2144689" y="2145210"/>
              <a:ext cx="128204" cy="240104"/>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286000" y="3200400"/>
            <a:ext cx="1752600" cy="1981200"/>
            <a:chOff x="381000" y="457200"/>
            <a:chExt cx="2133600" cy="2514600"/>
          </a:xfrm>
          <a:solidFill>
            <a:srgbClr val="00B050"/>
          </a:solidFill>
        </p:grpSpPr>
        <p:sp>
          <p:nvSpPr>
            <p:cNvPr id="33" name="Oval 5"/>
            <p:cNvSpPr/>
            <p:nvPr/>
          </p:nvSpPr>
          <p:spPr>
            <a:xfrm>
              <a:off x="1302136" y="457200"/>
              <a:ext cx="256407" cy="2888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
            <p:cNvSpPr/>
            <p:nvPr/>
          </p:nvSpPr>
          <p:spPr>
            <a:xfrm>
              <a:off x="1341531" y="848652"/>
              <a:ext cx="147058" cy="19808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p:cNvSpPr/>
            <p:nvPr/>
          </p:nvSpPr>
          <p:spPr>
            <a:xfrm rot="5400000">
              <a:off x="1312438" y="568234"/>
              <a:ext cx="224097" cy="51281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1"/>
            <p:cNvSpPr/>
            <p:nvPr/>
          </p:nvSpPr>
          <p:spPr>
            <a:xfrm>
              <a:off x="1368069" y="2697449"/>
              <a:ext cx="94123" cy="240104"/>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2"/>
            <p:cNvSpPr/>
            <p:nvPr/>
          </p:nvSpPr>
          <p:spPr>
            <a:xfrm>
              <a:off x="611283" y="2209238"/>
              <a:ext cx="172714" cy="238215"/>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3"/>
            <p:cNvSpPr/>
            <p:nvPr/>
          </p:nvSpPr>
          <p:spPr>
            <a:xfrm>
              <a:off x="2144689" y="2145210"/>
              <a:ext cx="128204" cy="240104"/>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4267200" y="3276600"/>
            <a:ext cx="1752600" cy="1981200"/>
            <a:chOff x="381000" y="457200"/>
            <a:chExt cx="2133600" cy="2514600"/>
          </a:xfrm>
          <a:solidFill>
            <a:schemeClr val="accent6">
              <a:lumMod val="75000"/>
            </a:schemeClr>
          </a:solidFill>
        </p:grpSpPr>
        <p:sp>
          <p:nvSpPr>
            <p:cNvPr id="43" name="Oval 5"/>
            <p:cNvSpPr/>
            <p:nvPr/>
          </p:nvSpPr>
          <p:spPr>
            <a:xfrm>
              <a:off x="1302136" y="457200"/>
              <a:ext cx="256407" cy="2888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
            <p:cNvSpPr/>
            <p:nvPr/>
          </p:nvSpPr>
          <p:spPr>
            <a:xfrm>
              <a:off x="1341531" y="848652"/>
              <a:ext cx="147058" cy="19808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7"/>
            <p:cNvSpPr/>
            <p:nvPr/>
          </p:nvSpPr>
          <p:spPr>
            <a:xfrm rot="5400000">
              <a:off x="1312438" y="568234"/>
              <a:ext cx="224097" cy="51281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11"/>
            <p:cNvSpPr/>
            <p:nvPr/>
          </p:nvSpPr>
          <p:spPr>
            <a:xfrm>
              <a:off x="1368069" y="2697449"/>
              <a:ext cx="94123" cy="240104"/>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2"/>
            <p:cNvSpPr/>
            <p:nvPr/>
          </p:nvSpPr>
          <p:spPr>
            <a:xfrm>
              <a:off x="611283" y="2209238"/>
              <a:ext cx="172714" cy="238215"/>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13"/>
            <p:cNvSpPr/>
            <p:nvPr/>
          </p:nvSpPr>
          <p:spPr>
            <a:xfrm>
              <a:off x="2144689" y="2145210"/>
              <a:ext cx="128204" cy="240104"/>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6172200" y="1524000"/>
            <a:ext cx="1752600" cy="1981200"/>
            <a:chOff x="381000" y="457200"/>
            <a:chExt cx="2133600" cy="2514600"/>
          </a:xfrm>
          <a:solidFill>
            <a:srgbClr val="7030A0"/>
          </a:solidFill>
        </p:grpSpPr>
        <p:sp>
          <p:nvSpPr>
            <p:cNvPr id="53" name="Oval 5"/>
            <p:cNvSpPr/>
            <p:nvPr/>
          </p:nvSpPr>
          <p:spPr>
            <a:xfrm>
              <a:off x="1302136" y="457200"/>
              <a:ext cx="256407" cy="2888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
            <p:cNvSpPr/>
            <p:nvPr/>
          </p:nvSpPr>
          <p:spPr>
            <a:xfrm>
              <a:off x="1341531" y="848652"/>
              <a:ext cx="147058" cy="19808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7"/>
            <p:cNvSpPr/>
            <p:nvPr/>
          </p:nvSpPr>
          <p:spPr>
            <a:xfrm rot="5400000">
              <a:off x="1312438" y="568234"/>
              <a:ext cx="224097" cy="51281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1"/>
            <p:cNvSpPr/>
            <p:nvPr/>
          </p:nvSpPr>
          <p:spPr>
            <a:xfrm>
              <a:off x="1368069" y="2697449"/>
              <a:ext cx="94123" cy="24010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12"/>
            <p:cNvSpPr/>
            <p:nvPr/>
          </p:nvSpPr>
          <p:spPr>
            <a:xfrm>
              <a:off x="611283" y="2209238"/>
              <a:ext cx="172714" cy="238215"/>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13"/>
            <p:cNvSpPr/>
            <p:nvPr/>
          </p:nvSpPr>
          <p:spPr>
            <a:xfrm>
              <a:off x="2144689" y="2145210"/>
              <a:ext cx="128204" cy="24010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096000" y="4343400"/>
            <a:ext cx="2667000" cy="1905000"/>
            <a:chOff x="2590800" y="1371600"/>
            <a:chExt cx="3810000" cy="2562170"/>
          </a:xfrm>
        </p:grpSpPr>
        <p:grpSp>
          <p:nvGrpSpPr>
            <p:cNvPr id="63" name="Group 3"/>
            <p:cNvGrpSpPr/>
            <p:nvPr/>
          </p:nvGrpSpPr>
          <p:grpSpPr>
            <a:xfrm>
              <a:off x="2590800" y="1371600"/>
              <a:ext cx="3810000" cy="2562170"/>
              <a:chOff x="2590800" y="1371600"/>
              <a:chExt cx="3810000" cy="2562170"/>
            </a:xfrm>
          </p:grpSpPr>
          <p:sp>
            <p:nvSpPr>
              <p:cNvPr id="72" name="Oval 2"/>
              <p:cNvSpPr/>
              <p:nvPr/>
            </p:nvSpPr>
            <p:spPr>
              <a:xfrm>
                <a:off x="2590800" y="1371600"/>
                <a:ext cx="3810000" cy="2133600"/>
              </a:xfrm>
              <a:prstGeom prst="ellipse">
                <a:avLst/>
              </a:prstGeom>
              <a:solidFill>
                <a:srgbClr val="F3E8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ie 1"/>
              <p:cNvSpPr/>
              <p:nvPr/>
            </p:nvSpPr>
            <p:spPr>
              <a:xfrm rot="16851551">
                <a:off x="3231881" y="1848103"/>
                <a:ext cx="2418735" cy="1752600"/>
              </a:xfrm>
              <a:prstGeom prst="pie">
                <a:avLst>
                  <a:gd name="adj1" fmla="val 15709165"/>
                  <a:gd name="adj2" fmla="val 4215755"/>
                </a:avLst>
              </a:prstGeom>
              <a:solidFill>
                <a:srgbClr val="F3E8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7"/>
            <p:cNvGrpSpPr/>
            <p:nvPr/>
          </p:nvGrpSpPr>
          <p:grpSpPr>
            <a:xfrm rot="5400000">
              <a:off x="5129603" y="1956997"/>
              <a:ext cx="535723" cy="1193730"/>
              <a:chOff x="7234426" y="2943795"/>
              <a:chExt cx="610154" cy="1285069"/>
            </a:xfrm>
          </p:grpSpPr>
          <p:sp>
            <p:nvSpPr>
              <p:cNvPr id="69" name="Moon 4"/>
              <p:cNvSpPr/>
              <p:nvPr/>
            </p:nvSpPr>
            <p:spPr>
              <a:xfrm>
                <a:off x="7239000" y="3048000"/>
                <a:ext cx="304800" cy="1066800"/>
              </a:xfrm>
              <a:prstGeom prst="moon">
                <a:avLst/>
              </a:prstGeom>
              <a:solidFill>
                <a:srgbClr val="EDDC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897956">
                <a:off x="7311180" y="2943795"/>
                <a:ext cx="533400" cy="1219200"/>
              </a:xfrm>
              <a:prstGeom prst="moon">
                <a:avLst/>
              </a:prstGeom>
              <a:solidFill>
                <a:srgbClr val="EDDC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8846674">
                <a:off x="7234426" y="3009664"/>
                <a:ext cx="213519" cy="1219200"/>
              </a:xfrm>
              <a:prstGeom prst="moon">
                <a:avLst>
                  <a:gd name="adj" fmla="val 87500"/>
                </a:avLst>
              </a:prstGeom>
              <a:solidFill>
                <a:srgbClr val="EDDC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11"/>
            <p:cNvGrpSpPr/>
            <p:nvPr/>
          </p:nvGrpSpPr>
          <p:grpSpPr>
            <a:xfrm rot="9365612">
              <a:off x="4597592" y="2109622"/>
              <a:ext cx="941860" cy="593483"/>
              <a:chOff x="4114800" y="4038600"/>
              <a:chExt cx="1905000" cy="990600"/>
            </a:xfrm>
            <a:solidFill>
              <a:schemeClr val="accent2">
                <a:lumMod val="40000"/>
                <a:lumOff val="60000"/>
              </a:schemeClr>
            </a:solidFill>
          </p:grpSpPr>
          <p:sp>
            <p:nvSpPr>
              <p:cNvPr id="66" name="Oval 65"/>
              <p:cNvSpPr/>
              <p:nvPr/>
            </p:nvSpPr>
            <p:spPr>
              <a:xfrm>
                <a:off x="4114800" y="4114800"/>
                <a:ext cx="9906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029200" y="4038600"/>
                <a:ext cx="990600" cy="990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648200" y="4267200"/>
                <a:ext cx="7620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457200"/>
            <a:ext cx="4953000" cy="3487672"/>
            <a:chOff x="914400" y="1312928"/>
            <a:chExt cx="4953000" cy="3487672"/>
          </a:xfrm>
        </p:grpSpPr>
        <p:sp>
          <p:nvSpPr>
            <p:cNvPr id="3" name="Moon 2"/>
            <p:cNvSpPr/>
            <p:nvPr/>
          </p:nvSpPr>
          <p:spPr>
            <a:xfrm rot="5400000">
              <a:off x="1466850" y="2114550"/>
              <a:ext cx="1943100" cy="2438400"/>
            </a:xfrm>
            <a:prstGeom prst="moon">
              <a:avLst>
                <a:gd name="adj" fmla="val 1748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14400" y="3962400"/>
              <a:ext cx="7620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76600" y="3962400"/>
              <a:ext cx="7620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724400" y="2057400"/>
              <a:ext cx="1143000" cy="19050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76800" y="2345575"/>
              <a:ext cx="762000" cy="838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842953" y="1312928"/>
              <a:ext cx="1961803" cy="1280643"/>
            </a:xfrm>
            <a:custGeom>
              <a:avLst/>
              <a:gdLst>
                <a:gd name="connsiteX0" fmla="*/ 0 w 1961803"/>
                <a:gd name="connsiteY0" fmla="*/ 1180890 h 1280643"/>
                <a:gd name="connsiteX1" fmla="*/ 66502 w 1961803"/>
                <a:gd name="connsiteY1" fmla="*/ 1147639 h 1280643"/>
                <a:gd name="connsiteX2" fmla="*/ 116378 w 1961803"/>
                <a:gd name="connsiteY2" fmla="*/ 1131014 h 1280643"/>
                <a:gd name="connsiteX3" fmla="*/ 299258 w 1961803"/>
                <a:gd name="connsiteY3" fmla="*/ 1014636 h 1280643"/>
                <a:gd name="connsiteX4" fmla="*/ 365760 w 1961803"/>
                <a:gd name="connsiteY4" fmla="*/ 964759 h 1280643"/>
                <a:gd name="connsiteX5" fmla="*/ 498763 w 1961803"/>
                <a:gd name="connsiteY5" fmla="*/ 865007 h 1280643"/>
                <a:gd name="connsiteX6" fmla="*/ 565265 w 1961803"/>
                <a:gd name="connsiteY6" fmla="*/ 748628 h 1280643"/>
                <a:gd name="connsiteX7" fmla="*/ 631767 w 1961803"/>
                <a:gd name="connsiteY7" fmla="*/ 698752 h 1280643"/>
                <a:gd name="connsiteX8" fmla="*/ 698269 w 1961803"/>
                <a:gd name="connsiteY8" fmla="*/ 598999 h 1280643"/>
                <a:gd name="connsiteX9" fmla="*/ 714894 w 1961803"/>
                <a:gd name="connsiteY9" fmla="*/ 532497 h 1280643"/>
                <a:gd name="connsiteX10" fmla="*/ 748145 w 1961803"/>
                <a:gd name="connsiteY10" fmla="*/ 482621 h 1280643"/>
                <a:gd name="connsiteX11" fmla="*/ 781396 w 1961803"/>
                <a:gd name="connsiteY11" fmla="*/ 399494 h 1280643"/>
                <a:gd name="connsiteX12" fmla="*/ 814647 w 1961803"/>
                <a:gd name="connsiteY12" fmla="*/ 299741 h 1280643"/>
                <a:gd name="connsiteX13" fmla="*/ 798022 w 1961803"/>
                <a:gd name="connsiteY13" fmla="*/ 17108 h 1280643"/>
                <a:gd name="connsiteX14" fmla="*/ 748145 w 1961803"/>
                <a:gd name="connsiteY14" fmla="*/ 483 h 1280643"/>
                <a:gd name="connsiteX15" fmla="*/ 532014 w 1961803"/>
                <a:gd name="connsiteY15" fmla="*/ 17108 h 1280643"/>
                <a:gd name="connsiteX16" fmla="*/ 482138 w 1961803"/>
                <a:gd name="connsiteY16" fmla="*/ 33734 h 1280643"/>
                <a:gd name="connsiteX17" fmla="*/ 399011 w 1961803"/>
                <a:gd name="connsiteY17" fmla="*/ 133487 h 1280643"/>
                <a:gd name="connsiteX18" fmla="*/ 365760 w 1961803"/>
                <a:gd name="connsiteY18" fmla="*/ 249865 h 1280643"/>
                <a:gd name="connsiteX19" fmla="*/ 382385 w 1961803"/>
                <a:gd name="connsiteY19" fmla="*/ 416119 h 1280643"/>
                <a:gd name="connsiteX20" fmla="*/ 399011 w 1961803"/>
                <a:gd name="connsiteY20" fmla="*/ 465996 h 1280643"/>
                <a:gd name="connsiteX21" fmla="*/ 448887 w 1961803"/>
                <a:gd name="connsiteY21" fmla="*/ 515872 h 1280643"/>
                <a:gd name="connsiteX22" fmla="*/ 482138 w 1961803"/>
                <a:gd name="connsiteY22" fmla="*/ 565748 h 1280643"/>
                <a:gd name="connsiteX23" fmla="*/ 598516 w 1961803"/>
                <a:gd name="connsiteY23" fmla="*/ 648876 h 1280643"/>
                <a:gd name="connsiteX24" fmla="*/ 648392 w 1961803"/>
                <a:gd name="connsiteY24" fmla="*/ 665501 h 1280643"/>
                <a:gd name="connsiteX25" fmla="*/ 698269 w 1961803"/>
                <a:gd name="connsiteY25" fmla="*/ 698752 h 1280643"/>
                <a:gd name="connsiteX26" fmla="*/ 764771 w 1961803"/>
                <a:gd name="connsiteY26" fmla="*/ 748628 h 1280643"/>
                <a:gd name="connsiteX27" fmla="*/ 864523 w 1961803"/>
                <a:gd name="connsiteY27" fmla="*/ 781879 h 1280643"/>
                <a:gd name="connsiteX28" fmla="*/ 947651 w 1961803"/>
                <a:gd name="connsiteY28" fmla="*/ 815130 h 1280643"/>
                <a:gd name="connsiteX29" fmla="*/ 1047403 w 1961803"/>
                <a:gd name="connsiteY29" fmla="*/ 848381 h 1280643"/>
                <a:gd name="connsiteX30" fmla="*/ 1147156 w 1961803"/>
                <a:gd name="connsiteY30" fmla="*/ 914883 h 1280643"/>
                <a:gd name="connsiteX31" fmla="*/ 1197032 w 1961803"/>
                <a:gd name="connsiteY31" fmla="*/ 948134 h 1280643"/>
                <a:gd name="connsiteX32" fmla="*/ 1246909 w 1961803"/>
                <a:gd name="connsiteY32" fmla="*/ 1047887 h 1280643"/>
                <a:gd name="connsiteX33" fmla="*/ 1330036 w 1961803"/>
                <a:gd name="connsiteY33" fmla="*/ 1147639 h 1280643"/>
                <a:gd name="connsiteX34" fmla="*/ 1363287 w 1961803"/>
                <a:gd name="connsiteY34" fmla="*/ 1197516 h 1280643"/>
                <a:gd name="connsiteX35" fmla="*/ 1413163 w 1961803"/>
                <a:gd name="connsiteY35" fmla="*/ 1247392 h 1280643"/>
                <a:gd name="connsiteX36" fmla="*/ 1512916 w 1961803"/>
                <a:gd name="connsiteY36" fmla="*/ 1280643 h 1280643"/>
                <a:gd name="connsiteX37" fmla="*/ 1629294 w 1961803"/>
                <a:gd name="connsiteY37" fmla="*/ 1264017 h 1280643"/>
                <a:gd name="connsiteX38" fmla="*/ 1679171 w 1961803"/>
                <a:gd name="connsiteY38" fmla="*/ 1230767 h 1280643"/>
                <a:gd name="connsiteX39" fmla="*/ 1762298 w 1961803"/>
                <a:gd name="connsiteY39" fmla="*/ 1131014 h 1280643"/>
                <a:gd name="connsiteX40" fmla="*/ 1812174 w 1961803"/>
                <a:gd name="connsiteY40" fmla="*/ 964759 h 1280643"/>
                <a:gd name="connsiteX41" fmla="*/ 1828800 w 1961803"/>
                <a:gd name="connsiteY41" fmla="*/ 865007 h 1280643"/>
                <a:gd name="connsiteX42" fmla="*/ 1845425 w 1961803"/>
                <a:gd name="connsiteY42" fmla="*/ 815130 h 1280643"/>
                <a:gd name="connsiteX43" fmla="*/ 1895302 w 1961803"/>
                <a:gd name="connsiteY43" fmla="*/ 798505 h 1280643"/>
                <a:gd name="connsiteX44" fmla="*/ 1961803 w 1961803"/>
                <a:gd name="connsiteY44" fmla="*/ 798505 h 128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61803" h="1280643">
                  <a:moveTo>
                    <a:pt x="0" y="1180890"/>
                  </a:moveTo>
                  <a:cubicBezTo>
                    <a:pt x="22167" y="1169806"/>
                    <a:pt x="43722" y="1157402"/>
                    <a:pt x="66502" y="1147639"/>
                  </a:cubicBezTo>
                  <a:cubicBezTo>
                    <a:pt x="82610" y="1140736"/>
                    <a:pt x="100704" y="1138851"/>
                    <a:pt x="116378" y="1131014"/>
                  </a:cubicBezTo>
                  <a:cubicBezTo>
                    <a:pt x="152672" y="1112867"/>
                    <a:pt x="272914" y="1034394"/>
                    <a:pt x="299258" y="1014636"/>
                  </a:cubicBezTo>
                  <a:cubicBezTo>
                    <a:pt x="321425" y="998010"/>
                    <a:pt x="342705" y="980129"/>
                    <a:pt x="365760" y="964759"/>
                  </a:cubicBezTo>
                  <a:cubicBezTo>
                    <a:pt x="489707" y="882127"/>
                    <a:pt x="411006" y="952764"/>
                    <a:pt x="498763" y="865007"/>
                  </a:cubicBezTo>
                  <a:cubicBezTo>
                    <a:pt x="517785" y="807941"/>
                    <a:pt x="514940" y="798953"/>
                    <a:pt x="565265" y="748628"/>
                  </a:cubicBezTo>
                  <a:cubicBezTo>
                    <a:pt x="584858" y="729035"/>
                    <a:pt x="613358" y="719462"/>
                    <a:pt x="631767" y="698752"/>
                  </a:cubicBezTo>
                  <a:cubicBezTo>
                    <a:pt x="658317" y="668884"/>
                    <a:pt x="698269" y="598999"/>
                    <a:pt x="698269" y="598999"/>
                  </a:cubicBezTo>
                  <a:cubicBezTo>
                    <a:pt x="703811" y="576832"/>
                    <a:pt x="705893" y="553499"/>
                    <a:pt x="714894" y="532497"/>
                  </a:cubicBezTo>
                  <a:cubicBezTo>
                    <a:pt x="722765" y="514131"/>
                    <a:pt x="739209" y="500493"/>
                    <a:pt x="748145" y="482621"/>
                  </a:cubicBezTo>
                  <a:cubicBezTo>
                    <a:pt x="761492" y="455928"/>
                    <a:pt x="771197" y="427541"/>
                    <a:pt x="781396" y="399494"/>
                  </a:cubicBezTo>
                  <a:cubicBezTo>
                    <a:pt x="793374" y="366555"/>
                    <a:pt x="814647" y="299741"/>
                    <a:pt x="814647" y="299741"/>
                  </a:cubicBezTo>
                  <a:cubicBezTo>
                    <a:pt x="809105" y="205530"/>
                    <a:pt x="818495" y="109235"/>
                    <a:pt x="798022" y="17108"/>
                  </a:cubicBezTo>
                  <a:cubicBezTo>
                    <a:pt x="794220" y="0"/>
                    <a:pt x="765670" y="483"/>
                    <a:pt x="748145" y="483"/>
                  </a:cubicBezTo>
                  <a:cubicBezTo>
                    <a:pt x="675889" y="483"/>
                    <a:pt x="604058" y="11566"/>
                    <a:pt x="532014" y="17108"/>
                  </a:cubicBezTo>
                  <a:cubicBezTo>
                    <a:pt x="515389" y="22650"/>
                    <a:pt x="496719" y="24013"/>
                    <a:pt x="482138" y="33734"/>
                  </a:cubicBezTo>
                  <a:cubicBezTo>
                    <a:pt x="454560" y="52119"/>
                    <a:pt x="414346" y="102817"/>
                    <a:pt x="399011" y="133487"/>
                  </a:cubicBezTo>
                  <a:cubicBezTo>
                    <a:pt x="387083" y="157343"/>
                    <a:pt x="371088" y="228551"/>
                    <a:pt x="365760" y="249865"/>
                  </a:cubicBezTo>
                  <a:cubicBezTo>
                    <a:pt x="371302" y="305283"/>
                    <a:pt x="373916" y="361072"/>
                    <a:pt x="382385" y="416119"/>
                  </a:cubicBezTo>
                  <a:cubicBezTo>
                    <a:pt x="385050" y="433440"/>
                    <a:pt x="389290" y="451414"/>
                    <a:pt x="399011" y="465996"/>
                  </a:cubicBezTo>
                  <a:cubicBezTo>
                    <a:pt x="412053" y="485559"/>
                    <a:pt x="433835" y="497810"/>
                    <a:pt x="448887" y="515872"/>
                  </a:cubicBezTo>
                  <a:cubicBezTo>
                    <a:pt x="461679" y="531222"/>
                    <a:pt x="468009" y="551619"/>
                    <a:pt x="482138" y="565748"/>
                  </a:cubicBezTo>
                  <a:cubicBezTo>
                    <a:pt x="489668" y="573278"/>
                    <a:pt x="579636" y="639436"/>
                    <a:pt x="598516" y="648876"/>
                  </a:cubicBezTo>
                  <a:cubicBezTo>
                    <a:pt x="614190" y="656713"/>
                    <a:pt x="631767" y="659959"/>
                    <a:pt x="648392" y="665501"/>
                  </a:cubicBezTo>
                  <a:cubicBezTo>
                    <a:pt x="665018" y="676585"/>
                    <a:pt x="682009" y="687138"/>
                    <a:pt x="698269" y="698752"/>
                  </a:cubicBezTo>
                  <a:cubicBezTo>
                    <a:pt x="720817" y="714857"/>
                    <a:pt x="739987" y="736236"/>
                    <a:pt x="764771" y="748628"/>
                  </a:cubicBezTo>
                  <a:cubicBezTo>
                    <a:pt x="796120" y="764303"/>
                    <a:pt x="831981" y="768862"/>
                    <a:pt x="864523" y="781879"/>
                  </a:cubicBezTo>
                  <a:cubicBezTo>
                    <a:pt x="892232" y="792963"/>
                    <a:pt x="919604" y="804931"/>
                    <a:pt x="947651" y="815130"/>
                  </a:cubicBezTo>
                  <a:cubicBezTo>
                    <a:pt x="980590" y="827108"/>
                    <a:pt x="1047403" y="848381"/>
                    <a:pt x="1047403" y="848381"/>
                  </a:cubicBezTo>
                  <a:lnTo>
                    <a:pt x="1147156" y="914883"/>
                  </a:lnTo>
                  <a:lnTo>
                    <a:pt x="1197032" y="948134"/>
                  </a:lnTo>
                  <a:cubicBezTo>
                    <a:pt x="1292324" y="1091070"/>
                    <a:pt x="1178076" y="910223"/>
                    <a:pt x="1246909" y="1047887"/>
                  </a:cubicBezTo>
                  <a:cubicBezTo>
                    <a:pt x="1277868" y="1109804"/>
                    <a:pt x="1284075" y="1092486"/>
                    <a:pt x="1330036" y="1147639"/>
                  </a:cubicBezTo>
                  <a:cubicBezTo>
                    <a:pt x="1342828" y="1162989"/>
                    <a:pt x="1350495" y="1182166"/>
                    <a:pt x="1363287" y="1197516"/>
                  </a:cubicBezTo>
                  <a:cubicBezTo>
                    <a:pt x="1378339" y="1215578"/>
                    <a:pt x="1392610" y="1235974"/>
                    <a:pt x="1413163" y="1247392"/>
                  </a:cubicBezTo>
                  <a:cubicBezTo>
                    <a:pt x="1443802" y="1264414"/>
                    <a:pt x="1512916" y="1280643"/>
                    <a:pt x="1512916" y="1280643"/>
                  </a:cubicBezTo>
                  <a:cubicBezTo>
                    <a:pt x="1551709" y="1275101"/>
                    <a:pt x="1591760" y="1275277"/>
                    <a:pt x="1629294" y="1264017"/>
                  </a:cubicBezTo>
                  <a:cubicBezTo>
                    <a:pt x="1648433" y="1258275"/>
                    <a:pt x="1663821" y="1243559"/>
                    <a:pt x="1679171" y="1230767"/>
                  </a:cubicBezTo>
                  <a:cubicBezTo>
                    <a:pt x="1727172" y="1190766"/>
                    <a:pt x="1729605" y="1180053"/>
                    <a:pt x="1762298" y="1131014"/>
                  </a:cubicBezTo>
                  <a:cubicBezTo>
                    <a:pt x="1783507" y="1067388"/>
                    <a:pt x="1799610" y="1027581"/>
                    <a:pt x="1812174" y="964759"/>
                  </a:cubicBezTo>
                  <a:cubicBezTo>
                    <a:pt x="1818785" y="931704"/>
                    <a:pt x="1821487" y="897914"/>
                    <a:pt x="1828800" y="865007"/>
                  </a:cubicBezTo>
                  <a:cubicBezTo>
                    <a:pt x="1832602" y="847899"/>
                    <a:pt x="1833033" y="827522"/>
                    <a:pt x="1845425" y="815130"/>
                  </a:cubicBezTo>
                  <a:cubicBezTo>
                    <a:pt x="1857817" y="802738"/>
                    <a:pt x="1878676" y="804047"/>
                    <a:pt x="1895302" y="798505"/>
                  </a:cubicBezTo>
                  <a:cubicBezTo>
                    <a:pt x="1955489" y="758380"/>
                    <a:pt x="1936242" y="747382"/>
                    <a:pt x="1961803" y="79850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8"/>
          <p:cNvGrpSpPr/>
          <p:nvPr/>
        </p:nvGrpSpPr>
        <p:grpSpPr>
          <a:xfrm>
            <a:off x="6248400" y="1143000"/>
            <a:ext cx="2133600" cy="2743200"/>
            <a:chOff x="1676400" y="685800"/>
            <a:chExt cx="2133600" cy="2743200"/>
          </a:xfrm>
        </p:grpSpPr>
        <p:sp>
          <p:nvSpPr>
            <p:cNvPr id="10" name="Rounded Rectangle 9"/>
            <p:cNvSpPr/>
            <p:nvPr/>
          </p:nvSpPr>
          <p:spPr>
            <a:xfrm>
              <a:off x="1981200" y="698269"/>
              <a:ext cx="1828800" cy="273073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676400" y="685800"/>
              <a:ext cx="1828800" cy="2722418"/>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343400" y="3581400"/>
            <a:ext cx="1447800" cy="2971800"/>
            <a:chOff x="7696200" y="1828800"/>
            <a:chExt cx="1447800" cy="2971800"/>
          </a:xfrm>
        </p:grpSpPr>
        <p:sp>
          <p:nvSpPr>
            <p:cNvPr id="14" name="Rounded Rectangle 13"/>
            <p:cNvSpPr/>
            <p:nvPr/>
          </p:nvSpPr>
          <p:spPr>
            <a:xfrm>
              <a:off x="7696200" y="1828800"/>
              <a:ext cx="1295400" cy="29718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8213124" y="2154195"/>
              <a:ext cx="304800" cy="3810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5946338">
              <a:off x="7821217" y="2566329"/>
              <a:ext cx="304800" cy="3810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5400000">
              <a:off x="8572500" y="2552700"/>
              <a:ext cx="304800" cy="3810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10800000">
              <a:off x="8229600" y="2971800"/>
              <a:ext cx="304800" cy="3810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772400" y="1905000"/>
              <a:ext cx="381000" cy="3810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696200" y="4191000"/>
              <a:ext cx="1447800" cy="369332"/>
            </a:xfrm>
            <a:prstGeom prst="rect">
              <a:avLst/>
            </a:prstGeom>
            <a:noFill/>
          </p:spPr>
          <p:txBody>
            <a:bodyPr wrap="square" rtlCol="0">
              <a:spAutoFit/>
            </a:bodyPr>
            <a:lstStyle/>
            <a:p>
              <a:r>
                <a:rPr lang="en-US" dirty="0" smtClean="0">
                  <a:solidFill>
                    <a:schemeClr val="bg1"/>
                  </a:solidFill>
                  <a:latin typeface="Comic Sans MS" pitchFamily="66" charset="0"/>
                </a:rPr>
                <a:t>Jacob 4:13</a:t>
              </a:r>
              <a:endParaRPr lang="en-US" dirty="0">
                <a:solidFill>
                  <a:schemeClr val="bg1"/>
                </a:solidFill>
                <a:latin typeface="Comic Sans MS" pitchFamily="66" charset="0"/>
              </a:endParaRPr>
            </a:p>
          </p:txBody>
        </p:sp>
        <p:sp>
          <p:nvSpPr>
            <p:cNvPr id="21" name="Rounded Rectangle 20"/>
            <p:cNvSpPr/>
            <p:nvPr/>
          </p:nvSpPr>
          <p:spPr>
            <a:xfrm>
              <a:off x="7848600" y="3581400"/>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8382000" y="3581400"/>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33400" y="4876800"/>
            <a:ext cx="1185333" cy="1524000"/>
            <a:chOff x="1676400" y="685800"/>
            <a:chExt cx="2133600" cy="2743200"/>
          </a:xfrm>
        </p:grpSpPr>
        <p:sp>
          <p:nvSpPr>
            <p:cNvPr id="24" name="Rounded Rectangle 23"/>
            <p:cNvSpPr/>
            <p:nvPr/>
          </p:nvSpPr>
          <p:spPr>
            <a:xfrm>
              <a:off x="1981200" y="698269"/>
              <a:ext cx="1828800" cy="273073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685800"/>
              <a:ext cx="1828801" cy="2722417"/>
            </a:xfrm>
            <a:prstGeom prst="roundRect">
              <a:avLst>
                <a:gd name="adj" fmla="val 1030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838200" y="4724400"/>
            <a:ext cx="1185333" cy="1524000"/>
            <a:chOff x="1676400" y="685800"/>
            <a:chExt cx="2133600" cy="2743200"/>
          </a:xfrm>
        </p:grpSpPr>
        <p:sp>
          <p:nvSpPr>
            <p:cNvPr id="28" name="Rounded Rectangle 27"/>
            <p:cNvSpPr/>
            <p:nvPr/>
          </p:nvSpPr>
          <p:spPr>
            <a:xfrm>
              <a:off x="1981200" y="698269"/>
              <a:ext cx="1828800" cy="27307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676400" y="685800"/>
              <a:ext cx="1828801" cy="2722417"/>
            </a:xfrm>
            <a:prstGeom prst="roundRect">
              <a:avLst>
                <a:gd name="adj" fmla="val 10303"/>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86200" y="239016"/>
            <a:ext cx="4225636" cy="3057647"/>
            <a:chOff x="980209" y="1679863"/>
            <a:chExt cx="4225636" cy="3057647"/>
          </a:xfrm>
        </p:grpSpPr>
        <p:grpSp>
          <p:nvGrpSpPr>
            <p:cNvPr id="13" name="Group 12"/>
            <p:cNvGrpSpPr/>
            <p:nvPr/>
          </p:nvGrpSpPr>
          <p:grpSpPr>
            <a:xfrm>
              <a:off x="980209" y="1679863"/>
              <a:ext cx="4225636" cy="3057647"/>
              <a:chOff x="1066800" y="1775460"/>
              <a:chExt cx="2638697" cy="2573926"/>
            </a:xfrm>
          </p:grpSpPr>
          <p:sp>
            <p:nvSpPr>
              <p:cNvPr id="15" name="Oval 14"/>
              <p:cNvSpPr/>
              <p:nvPr/>
            </p:nvSpPr>
            <p:spPr>
              <a:xfrm rot="16200000">
                <a:off x="1003390" y="384646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rot="16200000">
                <a:off x="3175909" y="392266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p:cNvSpPr/>
              <p:nvPr/>
            </p:nvSpPr>
            <p:spPr>
              <a:xfrm>
                <a:off x="1371600" y="2362200"/>
                <a:ext cx="1905000" cy="1600200"/>
              </a:xfrm>
              <a:prstGeom prst="wave">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248297" y="243840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066800" y="235131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66800" y="226313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48297" y="235131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6200000">
                <a:off x="1002031" y="193547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3175908" y="201167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766752" y="2788725"/>
              <a:ext cx="2752253" cy="1077218"/>
            </a:xfrm>
            <a:prstGeom prst="rect">
              <a:avLst/>
            </a:prstGeom>
          </p:spPr>
          <p:txBody>
            <a:bodyPr wrap="square">
              <a:spAutoFit/>
            </a:bodyPr>
            <a:lstStyle/>
            <a:p>
              <a:r>
                <a:rPr lang="en-US" sz="1600" b="0" i="1" dirty="0" smtClean="0">
                  <a:effectLst/>
                  <a:latin typeface="Helvetica Neue"/>
                </a:rPr>
                <a:t>As we learn to see how the Old Testament testifies of Jesus Christ, our faith in Jesus Christ will increase</a:t>
              </a:r>
              <a:endParaRPr lang="en-US" sz="1600" i="1" dirty="0"/>
            </a:p>
          </p:txBody>
        </p:sp>
      </p:grpSp>
      <p:grpSp>
        <p:nvGrpSpPr>
          <p:cNvPr id="24" name="Group 23"/>
          <p:cNvGrpSpPr/>
          <p:nvPr/>
        </p:nvGrpSpPr>
        <p:grpSpPr>
          <a:xfrm>
            <a:off x="762000" y="3505200"/>
            <a:ext cx="2385493" cy="2348345"/>
            <a:chOff x="2405906" y="4480484"/>
            <a:chExt cx="2385493" cy="2348345"/>
          </a:xfrm>
        </p:grpSpPr>
        <p:sp>
          <p:nvSpPr>
            <p:cNvPr id="25" name="Folded Corner 24"/>
            <p:cNvSpPr/>
            <p:nvPr/>
          </p:nvSpPr>
          <p:spPr>
            <a:xfrm>
              <a:off x="2498485" y="4480484"/>
              <a:ext cx="2288194" cy="2348345"/>
            </a:xfrm>
            <a:prstGeom prst="foldedCorner">
              <a:avLst>
                <a:gd name="adj" fmla="val 32052"/>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1105152">
              <a:off x="2405906" y="4616429"/>
              <a:ext cx="2385493" cy="1569660"/>
            </a:xfrm>
            <a:prstGeom prst="rect">
              <a:avLst/>
            </a:prstGeom>
          </p:spPr>
          <p:txBody>
            <a:bodyPr wrap="square">
              <a:spAutoFit/>
            </a:bodyPr>
            <a:lstStyle/>
            <a:p>
              <a:pPr algn="ctr"/>
              <a:r>
                <a:rPr lang="en-US" sz="2400" b="0" i="0" dirty="0" smtClean="0">
                  <a:solidFill>
                    <a:srgbClr val="FF0000"/>
                  </a:solidFill>
                  <a:effectLst/>
                  <a:latin typeface="Open Sans"/>
                </a:rPr>
                <a:t>“without blemish” </a:t>
              </a:r>
            </a:p>
            <a:p>
              <a:pPr algn="ctr"/>
              <a:r>
                <a:rPr lang="en-US" sz="2400" dirty="0" smtClean="0">
                  <a:solidFill>
                    <a:srgbClr val="FF0000"/>
                  </a:solidFill>
                  <a:latin typeface="Open Sans"/>
                </a:rPr>
                <a:t>Free of flaws or imperfections</a:t>
              </a:r>
              <a:endParaRPr lang="en-US" sz="2400" dirty="0">
                <a:solidFill>
                  <a:srgbClr val="FF0000"/>
                </a:solidFill>
              </a:endParaRPr>
            </a:p>
          </p:txBody>
        </p:sp>
      </p:grpSp>
      <p:grpSp>
        <p:nvGrpSpPr>
          <p:cNvPr id="27" name="Group 26"/>
          <p:cNvGrpSpPr/>
          <p:nvPr/>
        </p:nvGrpSpPr>
        <p:grpSpPr>
          <a:xfrm>
            <a:off x="6631188" y="3614289"/>
            <a:ext cx="994161" cy="2295223"/>
            <a:chOff x="6631188" y="3614289"/>
            <a:chExt cx="994161" cy="2295223"/>
          </a:xfrm>
        </p:grpSpPr>
        <p:sp>
          <p:nvSpPr>
            <p:cNvPr id="28" name="Rounded Rectangle 27"/>
            <p:cNvSpPr/>
            <p:nvPr/>
          </p:nvSpPr>
          <p:spPr>
            <a:xfrm>
              <a:off x="6662398" y="3614289"/>
              <a:ext cx="914303" cy="115438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rot="10800000">
              <a:off x="6661943" y="4628111"/>
              <a:ext cx="914757" cy="281121"/>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631188" y="3614289"/>
              <a:ext cx="994161" cy="160668"/>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10800000">
              <a:off x="6858825" y="3705987"/>
              <a:ext cx="520991" cy="140560"/>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869856" y="4174963"/>
              <a:ext cx="498927" cy="419670"/>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nip Same Side Corner Rectangle 32"/>
            <p:cNvSpPr/>
            <p:nvPr/>
          </p:nvSpPr>
          <p:spPr>
            <a:xfrm rot="10800000">
              <a:off x="7014412" y="3777577"/>
              <a:ext cx="227711" cy="736190"/>
            </a:xfrm>
            <a:prstGeom prst="snip2Same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flipH="1">
              <a:off x="7098882" y="4166781"/>
              <a:ext cx="63363" cy="253297"/>
            </a:xfrm>
            <a:prstGeom prst="roundRect">
              <a:avLst>
                <a:gd name="adj" fmla="val 3468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758643" y="4628111"/>
              <a:ext cx="698360" cy="253331"/>
              <a:chOff x="1237377" y="5511114"/>
              <a:chExt cx="2496879" cy="836654"/>
            </a:xfrm>
          </p:grpSpPr>
          <p:grpSp>
            <p:nvGrpSpPr>
              <p:cNvPr id="37" name="Group 36"/>
              <p:cNvGrpSpPr/>
              <p:nvPr/>
            </p:nvGrpSpPr>
            <p:grpSpPr>
              <a:xfrm>
                <a:off x="1237377" y="5511114"/>
                <a:ext cx="843767" cy="815545"/>
                <a:chOff x="1237377" y="5511114"/>
                <a:chExt cx="843767" cy="815545"/>
              </a:xfrm>
            </p:grpSpPr>
            <p:sp>
              <p:nvSpPr>
                <p:cNvPr id="44" name="Quad Arrow 43"/>
                <p:cNvSpPr/>
                <p:nvPr/>
              </p:nvSpPr>
              <p:spPr>
                <a:xfrm>
                  <a:off x="1237377" y="5511114"/>
                  <a:ext cx="843767" cy="815545"/>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Quad Arrow 44"/>
                <p:cNvSpPr/>
                <p:nvPr/>
              </p:nvSpPr>
              <p:spPr>
                <a:xfrm>
                  <a:off x="1389778" y="5663515"/>
                  <a:ext cx="526558" cy="508946"/>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2062507" y="5532223"/>
                <a:ext cx="843767" cy="815545"/>
                <a:chOff x="1237377" y="5511114"/>
                <a:chExt cx="843767" cy="815545"/>
              </a:xfrm>
            </p:grpSpPr>
            <p:sp>
              <p:nvSpPr>
                <p:cNvPr id="42" name="Quad Arrow 41"/>
                <p:cNvSpPr/>
                <p:nvPr/>
              </p:nvSpPr>
              <p:spPr>
                <a:xfrm>
                  <a:off x="1237377" y="5511114"/>
                  <a:ext cx="843767" cy="815545"/>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Quad Arrow 42"/>
                <p:cNvSpPr/>
                <p:nvPr/>
              </p:nvSpPr>
              <p:spPr>
                <a:xfrm>
                  <a:off x="1389778" y="5663515"/>
                  <a:ext cx="526558" cy="508946"/>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2890489" y="5531324"/>
                <a:ext cx="843767" cy="815545"/>
                <a:chOff x="1237377" y="5511114"/>
                <a:chExt cx="843767" cy="815545"/>
              </a:xfrm>
            </p:grpSpPr>
            <p:sp>
              <p:nvSpPr>
                <p:cNvPr id="40" name="Quad Arrow 39"/>
                <p:cNvSpPr/>
                <p:nvPr/>
              </p:nvSpPr>
              <p:spPr>
                <a:xfrm>
                  <a:off x="1237377" y="5511114"/>
                  <a:ext cx="843767" cy="815545"/>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40"/>
                <p:cNvSpPr/>
                <p:nvPr/>
              </p:nvSpPr>
              <p:spPr>
                <a:xfrm>
                  <a:off x="1389778" y="5663515"/>
                  <a:ext cx="526558" cy="508946"/>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Rectangle 35"/>
            <p:cNvSpPr/>
            <p:nvPr/>
          </p:nvSpPr>
          <p:spPr>
            <a:xfrm rot="16200000">
              <a:off x="6622239" y="5143370"/>
              <a:ext cx="994161" cy="538124"/>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599754" y="3248806"/>
            <a:ext cx="2489353" cy="3473387"/>
            <a:chOff x="3529913" y="1576492"/>
            <a:chExt cx="2489353" cy="3473387"/>
          </a:xfrm>
        </p:grpSpPr>
        <p:grpSp>
          <p:nvGrpSpPr>
            <p:cNvPr id="47" name="Group 46"/>
            <p:cNvGrpSpPr/>
            <p:nvPr/>
          </p:nvGrpSpPr>
          <p:grpSpPr>
            <a:xfrm>
              <a:off x="3709686" y="3310352"/>
              <a:ext cx="2191898" cy="1739442"/>
              <a:chOff x="306902" y="2868120"/>
              <a:chExt cx="3849510" cy="3054886"/>
            </a:xfrm>
          </p:grpSpPr>
          <p:grpSp>
            <p:nvGrpSpPr>
              <p:cNvPr id="112" name="Group 111"/>
              <p:cNvGrpSpPr/>
              <p:nvPr/>
            </p:nvGrpSpPr>
            <p:grpSpPr>
              <a:xfrm>
                <a:off x="311444" y="4907708"/>
                <a:ext cx="3844968" cy="1015298"/>
                <a:chOff x="311444" y="4907708"/>
                <a:chExt cx="3844968" cy="1015298"/>
              </a:xfrm>
            </p:grpSpPr>
            <p:sp>
              <p:nvSpPr>
                <p:cNvPr id="133" name="Rounded Rectangle 132"/>
                <p:cNvSpPr/>
                <p:nvPr/>
              </p:nvSpPr>
              <p:spPr>
                <a:xfrm>
                  <a:off x="311444"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4" name="Rounded Rectangle 133"/>
                <p:cNvSpPr/>
                <p:nvPr/>
              </p:nvSpPr>
              <p:spPr>
                <a:xfrm>
                  <a:off x="1281383"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5" name="Rounded Rectangle 134"/>
                <p:cNvSpPr/>
                <p:nvPr/>
              </p:nvSpPr>
              <p:spPr>
                <a:xfrm>
                  <a:off x="2233809" y="5420496"/>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6" name="Rounded Rectangle 135"/>
                <p:cNvSpPr/>
                <p:nvPr/>
              </p:nvSpPr>
              <p:spPr>
                <a:xfrm>
                  <a:off x="3186235" y="5420495"/>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7" name="Rounded Rectangle 136"/>
                <p:cNvSpPr/>
                <p:nvPr/>
              </p:nvSpPr>
              <p:spPr>
                <a:xfrm>
                  <a:off x="715631" y="4912848"/>
                  <a:ext cx="96539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8" name="Rounded Rectangle 137"/>
                <p:cNvSpPr/>
                <p:nvPr/>
              </p:nvSpPr>
              <p:spPr>
                <a:xfrm>
                  <a:off x="1685571" y="4912848"/>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9" name="Rounded Rectangle 138"/>
                <p:cNvSpPr/>
                <p:nvPr/>
              </p:nvSpPr>
              <p:spPr>
                <a:xfrm>
                  <a:off x="2637997" y="4912847"/>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0" name="Rounded Rectangle 139"/>
                <p:cNvSpPr/>
                <p:nvPr/>
              </p:nvSpPr>
              <p:spPr>
                <a:xfrm>
                  <a:off x="3590423" y="4912846"/>
                  <a:ext cx="56144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1" name="Rounded Rectangle 140"/>
                <p:cNvSpPr/>
                <p:nvPr/>
              </p:nvSpPr>
              <p:spPr>
                <a:xfrm>
                  <a:off x="311444" y="4907708"/>
                  <a:ext cx="40408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13" name="Group 112"/>
              <p:cNvGrpSpPr/>
              <p:nvPr/>
            </p:nvGrpSpPr>
            <p:grpSpPr>
              <a:xfrm>
                <a:off x="311444" y="3890484"/>
                <a:ext cx="3844968" cy="1015298"/>
                <a:chOff x="311444" y="4907708"/>
                <a:chExt cx="3844968" cy="1015298"/>
              </a:xfrm>
            </p:grpSpPr>
            <p:sp>
              <p:nvSpPr>
                <p:cNvPr id="124" name="Rounded Rectangle 123"/>
                <p:cNvSpPr/>
                <p:nvPr/>
              </p:nvSpPr>
              <p:spPr>
                <a:xfrm>
                  <a:off x="311444"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5" name="Rounded Rectangle 124"/>
                <p:cNvSpPr/>
                <p:nvPr/>
              </p:nvSpPr>
              <p:spPr>
                <a:xfrm>
                  <a:off x="1281383"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6" name="Rounded Rectangle 125"/>
                <p:cNvSpPr/>
                <p:nvPr/>
              </p:nvSpPr>
              <p:spPr>
                <a:xfrm>
                  <a:off x="2233809" y="5420496"/>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7" name="Rounded Rectangle 126"/>
                <p:cNvSpPr/>
                <p:nvPr/>
              </p:nvSpPr>
              <p:spPr>
                <a:xfrm>
                  <a:off x="3186235" y="5420495"/>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8" name="Rounded Rectangle 127"/>
                <p:cNvSpPr/>
                <p:nvPr/>
              </p:nvSpPr>
              <p:spPr>
                <a:xfrm>
                  <a:off x="715631" y="4912848"/>
                  <a:ext cx="96539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9" name="Rounded Rectangle 128"/>
                <p:cNvSpPr/>
                <p:nvPr/>
              </p:nvSpPr>
              <p:spPr>
                <a:xfrm>
                  <a:off x="1685571" y="4912848"/>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0" name="Rounded Rectangle 129"/>
                <p:cNvSpPr/>
                <p:nvPr/>
              </p:nvSpPr>
              <p:spPr>
                <a:xfrm>
                  <a:off x="2637997" y="4912847"/>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1" name="Rounded Rectangle 130"/>
                <p:cNvSpPr/>
                <p:nvPr/>
              </p:nvSpPr>
              <p:spPr>
                <a:xfrm>
                  <a:off x="3590423" y="4912846"/>
                  <a:ext cx="56144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2" name="Rounded Rectangle 131"/>
                <p:cNvSpPr/>
                <p:nvPr/>
              </p:nvSpPr>
              <p:spPr>
                <a:xfrm>
                  <a:off x="311444" y="4907708"/>
                  <a:ext cx="40408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14" name="Group 113"/>
              <p:cNvGrpSpPr/>
              <p:nvPr/>
            </p:nvGrpSpPr>
            <p:grpSpPr>
              <a:xfrm>
                <a:off x="306902" y="2868120"/>
                <a:ext cx="3844968" cy="1015298"/>
                <a:chOff x="311444" y="4907708"/>
                <a:chExt cx="3844968" cy="1015298"/>
              </a:xfrm>
            </p:grpSpPr>
            <p:sp>
              <p:nvSpPr>
                <p:cNvPr id="115" name="Rounded Rectangle 114"/>
                <p:cNvSpPr/>
                <p:nvPr/>
              </p:nvSpPr>
              <p:spPr>
                <a:xfrm>
                  <a:off x="311444"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6" name="Rounded Rectangle 115"/>
                <p:cNvSpPr/>
                <p:nvPr/>
              </p:nvSpPr>
              <p:spPr>
                <a:xfrm>
                  <a:off x="1281383"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7" name="Rounded Rectangle 116"/>
                <p:cNvSpPr/>
                <p:nvPr/>
              </p:nvSpPr>
              <p:spPr>
                <a:xfrm>
                  <a:off x="2233809" y="5420496"/>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8" name="Rounded Rectangle 117"/>
                <p:cNvSpPr/>
                <p:nvPr/>
              </p:nvSpPr>
              <p:spPr>
                <a:xfrm>
                  <a:off x="3186235" y="5420495"/>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9" name="Rounded Rectangle 118"/>
                <p:cNvSpPr/>
                <p:nvPr/>
              </p:nvSpPr>
              <p:spPr>
                <a:xfrm>
                  <a:off x="715631" y="4912848"/>
                  <a:ext cx="96539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0" name="Rounded Rectangle 119"/>
                <p:cNvSpPr/>
                <p:nvPr/>
              </p:nvSpPr>
              <p:spPr>
                <a:xfrm>
                  <a:off x="1685571" y="4912848"/>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1" name="Rounded Rectangle 120"/>
                <p:cNvSpPr/>
                <p:nvPr/>
              </p:nvSpPr>
              <p:spPr>
                <a:xfrm>
                  <a:off x="2637997" y="4912847"/>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2" name="Rounded Rectangle 121"/>
                <p:cNvSpPr/>
                <p:nvPr/>
              </p:nvSpPr>
              <p:spPr>
                <a:xfrm>
                  <a:off x="3590423" y="4912846"/>
                  <a:ext cx="56144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3" name="Rounded Rectangle 122"/>
                <p:cNvSpPr/>
                <p:nvPr/>
              </p:nvSpPr>
              <p:spPr>
                <a:xfrm>
                  <a:off x="311444" y="4907708"/>
                  <a:ext cx="40408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48" name="Group 47"/>
            <p:cNvGrpSpPr/>
            <p:nvPr/>
          </p:nvGrpSpPr>
          <p:grpSpPr>
            <a:xfrm>
              <a:off x="3705568" y="1576492"/>
              <a:ext cx="2191898" cy="1739442"/>
              <a:chOff x="306902" y="2868120"/>
              <a:chExt cx="3849510" cy="3054886"/>
            </a:xfrm>
          </p:grpSpPr>
          <p:grpSp>
            <p:nvGrpSpPr>
              <p:cNvPr id="82" name="Group 81"/>
              <p:cNvGrpSpPr/>
              <p:nvPr/>
            </p:nvGrpSpPr>
            <p:grpSpPr>
              <a:xfrm>
                <a:off x="311444" y="4907708"/>
                <a:ext cx="3844968" cy="1015298"/>
                <a:chOff x="311444" y="4907708"/>
                <a:chExt cx="3844968" cy="1015298"/>
              </a:xfrm>
            </p:grpSpPr>
            <p:sp>
              <p:nvSpPr>
                <p:cNvPr id="103" name="Rounded Rectangle 102"/>
                <p:cNvSpPr/>
                <p:nvPr/>
              </p:nvSpPr>
              <p:spPr>
                <a:xfrm>
                  <a:off x="311444"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4" name="Rounded Rectangle 103"/>
                <p:cNvSpPr/>
                <p:nvPr/>
              </p:nvSpPr>
              <p:spPr>
                <a:xfrm>
                  <a:off x="1281383"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Rounded Rectangle 104"/>
                <p:cNvSpPr/>
                <p:nvPr/>
              </p:nvSpPr>
              <p:spPr>
                <a:xfrm>
                  <a:off x="2233809" y="5420496"/>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6" name="Rounded Rectangle 105"/>
                <p:cNvSpPr/>
                <p:nvPr/>
              </p:nvSpPr>
              <p:spPr>
                <a:xfrm>
                  <a:off x="3186235" y="5420495"/>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Rounded Rectangle 106"/>
                <p:cNvSpPr/>
                <p:nvPr/>
              </p:nvSpPr>
              <p:spPr>
                <a:xfrm>
                  <a:off x="715631" y="4912848"/>
                  <a:ext cx="96539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8" name="Rounded Rectangle 107"/>
                <p:cNvSpPr/>
                <p:nvPr/>
              </p:nvSpPr>
              <p:spPr>
                <a:xfrm>
                  <a:off x="1685571" y="4912848"/>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 name="Rounded Rectangle 108"/>
                <p:cNvSpPr/>
                <p:nvPr/>
              </p:nvSpPr>
              <p:spPr>
                <a:xfrm>
                  <a:off x="2637997" y="4912847"/>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0" name="Rounded Rectangle 109"/>
                <p:cNvSpPr/>
                <p:nvPr/>
              </p:nvSpPr>
              <p:spPr>
                <a:xfrm>
                  <a:off x="3590423" y="4912846"/>
                  <a:ext cx="56144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1" name="Rounded Rectangle 110"/>
                <p:cNvSpPr/>
                <p:nvPr/>
              </p:nvSpPr>
              <p:spPr>
                <a:xfrm>
                  <a:off x="311444" y="4907708"/>
                  <a:ext cx="40408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83" name="Group 82"/>
              <p:cNvGrpSpPr/>
              <p:nvPr/>
            </p:nvGrpSpPr>
            <p:grpSpPr>
              <a:xfrm>
                <a:off x="311444" y="3890484"/>
                <a:ext cx="3844968" cy="1015298"/>
                <a:chOff x="311444" y="4907708"/>
                <a:chExt cx="3844968" cy="1015298"/>
              </a:xfrm>
            </p:grpSpPr>
            <p:sp>
              <p:nvSpPr>
                <p:cNvPr id="94" name="Rounded Rectangle 93"/>
                <p:cNvSpPr/>
                <p:nvPr/>
              </p:nvSpPr>
              <p:spPr>
                <a:xfrm>
                  <a:off x="311444"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5" name="Rounded Rectangle 94"/>
                <p:cNvSpPr/>
                <p:nvPr/>
              </p:nvSpPr>
              <p:spPr>
                <a:xfrm>
                  <a:off x="1281383"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6" name="Rounded Rectangle 95"/>
                <p:cNvSpPr/>
                <p:nvPr/>
              </p:nvSpPr>
              <p:spPr>
                <a:xfrm>
                  <a:off x="2233809" y="5420496"/>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7" name="Rounded Rectangle 96"/>
                <p:cNvSpPr/>
                <p:nvPr/>
              </p:nvSpPr>
              <p:spPr>
                <a:xfrm>
                  <a:off x="3186235" y="5420495"/>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8" name="Rounded Rectangle 97"/>
                <p:cNvSpPr/>
                <p:nvPr/>
              </p:nvSpPr>
              <p:spPr>
                <a:xfrm>
                  <a:off x="715631" y="4912848"/>
                  <a:ext cx="96539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9" name="Rounded Rectangle 98"/>
                <p:cNvSpPr/>
                <p:nvPr/>
              </p:nvSpPr>
              <p:spPr>
                <a:xfrm>
                  <a:off x="1685571" y="4912848"/>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0" name="Rounded Rectangle 99"/>
                <p:cNvSpPr/>
                <p:nvPr/>
              </p:nvSpPr>
              <p:spPr>
                <a:xfrm>
                  <a:off x="2637997" y="4912847"/>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1" name="Rounded Rectangle 100"/>
                <p:cNvSpPr/>
                <p:nvPr/>
              </p:nvSpPr>
              <p:spPr>
                <a:xfrm>
                  <a:off x="3590423" y="4912846"/>
                  <a:ext cx="56144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2" name="Rounded Rectangle 101"/>
                <p:cNvSpPr/>
                <p:nvPr/>
              </p:nvSpPr>
              <p:spPr>
                <a:xfrm>
                  <a:off x="311444" y="4907708"/>
                  <a:ext cx="40408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84" name="Group 83"/>
              <p:cNvGrpSpPr/>
              <p:nvPr/>
            </p:nvGrpSpPr>
            <p:grpSpPr>
              <a:xfrm>
                <a:off x="306902" y="2868120"/>
                <a:ext cx="3844968" cy="1015298"/>
                <a:chOff x="311444" y="4907708"/>
                <a:chExt cx="3844968" cy="1015298"/>
              </a:xfrm>
            </p:grpSpPr>
            <p:sp>
              <p:nvSpPr>
                <p:cNvPr id="85" name="Rounded Rectangle 84"/>
                <p:cNvSpPr/>
                <p:nvPr/>
              </p:nvSpPr>
              <p:spPr>
                <a:xfrm>
                  <a:off x="311444"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6" name="Rounded Rectangle 85"/>
                <p:cNvSpPr/>
                <p:nvPr/>
              </p:nvSpPr>
              <p:spPr>
                <a:xfrm>
                  <a:off x="1281383" y="5420497"/>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7" name="Rounded Rectangle 86"/>
                <p:cNvSpPr/>
                <p:nvPr/>
              </p:nvSpPr>
              <p:spPr>
                <a:xfrm>
                  <a:off x="2233809" y="5420496"/>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8" name="Rounded Rectangle 87"/>
                <p:cNvSpPr/>
                <p:nvPr/>
              </p:nvSpPr>
              <p:spPr>
                <a:xfrm>
                  <a:off x="3186235" y="5420495"/>
                  <a:ext cx="97017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9" name="Rounded Rectangle 88"/>
                <p:cNvSpPr/>
                <p:nvPr/>
              </p:nvSpPr>
              <p:spPr>
                <a:xfrm>
                  <a:off x="715631" y="4912848"/>
                  <a:ext cx="96539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0" name="Rounded Rectangle 89"/>
                <p:cNvSpPr/>
                <p:nvPr/>
              </p:nvSpPr>
              <p:spPr>
                <a:xfrm>
                  <a:off x="1685571" y="4912848"/>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1" name="Rounded Rectangle 90"/>
                <p:cNvSpPr/>
                <p:nvPr/>
              </p:nvSpPr>
              <p:spPr>
                <a:xfrm>
                  <a:off x="2637997" y="4912847"/>
                  <a:ext cx="95686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2" name="Rounded Rectangle 91"/>
                <p:cNvSpPr/>
                <p:nvPr/>
              </p:nvSpPr>
              <p:spPr>
                <a:xfrm>
                  <a:off x="3590423" y="4912846"/>
                  <a:ext cx="561447"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3" name="Rounded Rectangle 92"/>
                <p:cNvSpPr/>
                <p:nvPr/>
              </p:nvSpPr>
              <p:spPr>
                <a:xfrm>
                  <a:off x="311444" y="4907708"/>
                  <a:ext cx="404084" cy="50250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49" name="Group 48"/>
            <p:cNvGrpSpPr/>
            <p:nvPr/>
          </p:nvGrpSpPr>
          <p:grpSpPr>
            <a:xfrm>
              <a:off x="3529913" y="1576492"/>
              <a:ext cx="708453" cy="3473302"/>
              <a:chOff x="3529913" y="1792836"/>
              <a:chExt cx="708453" cy="3256958"/>
            </a:xfrm>
          </p:grpSpPr>
          <p:sp>
            <p:nvSpPr>
              <p:cNvPr id="76" name="Rectangle 75"/>
              <p:cNvSpPr/>
              <p:nvPr/>
            </p:nvSpPr>
            <p:spPr>
              <a:xfrm>
                <a:off x="3608173" y="2048379"/>
                <a:ext cx="543697" cy="2737805"/>
              </a:xfrm>
              <a:prstGeom prst="rect">
                <a:avLst/>
              </a:prstGeom>
              <a:solidFill>
                <a:srgbClr val="EDD3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77" name="Straight Connector 76"/>
              <p:cNvCxnSpPr/>
              <p:nvPr/>
            </p:nvCxnSpPr>
            <p:spPr>
              <a:xfrm>
                <a:off x="3733290" y="2048378"/>
                <a:ext cx="0" cy="272956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880021" y="2056617"/>
                <a:ext cx="0" cy="272956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017495" y="2048378"/>
                <a:ext cx="0" cy="272956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0" name="Trapezoid 79"/>
              <p:cNvSpPr/>
              <p:nvPr/>
            </p:nvSpPr>
            <p:spPr>
              <a:xfrm>
                <a:off x="3529913" y="4786183"/>
                <a:ext cx="700216" cy="263611"/>
              </a:xfrm>
              <a:prstGeom prst="trapezoid">
                <a:avLst/>
              </a:prstGeom>
              <a:solidFill>
                <a:srgbClr val="EDD3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1" name="Trapezoid 80"/>
              <p:cNvSpPr/>
              <p:nvPr/>
            </p:nvSpPr>
            <p:spPr>
              <a:xfrm rot="10800000">
                <a:off x="3538150" y="1792836"/>
                <a:ext cx="700216" cy="263611"/>
              </a:xfrm>
              <a:prstGeom prst="trapezoid">
                <a:avLst/>
              </a:prstGeom>
              <a:solidFill>
                <a:srgbClr val="EDD3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0" name="Group 49"/>
            <p:cNvGrpSpPr/>
            <p:nvPr/>
          </p:nvGrpSpPr>
          <p:grpSpPr>
            <a:xfrm>
              <a:off x="5302881" y="1576577"/>
              <a:ext cx="708453" cy="3473302"/>
              <a:chOff x="3529913" y="1792836"/>
              <a:chExt cx="708453" cy="3256958"/>
            </a:xfrm>
          </p:grpSpPr>
          <p:sp>
            <p:nvSpPr>
              <p:cNvPr id="70" name="Rectangle 69"/>
              <p:cNvSpPr/>
              <p:nvPr/>
            </p:nvSpPr>
            <p:spPr>
              <a:xfrm>
                <a:off x="3608173" y="2048379"/>
                <a:ext cx="543697" cy="2737805"/>
              </a:xfrm>
              <a:prstGeom prst="rect">
                <a:avLst/>
              </a:prstGeom>
              <a:solidFill>
                <a:srgbClr val="EDD3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71" name="Straight Connector 70"/>
              <p:cNvCxnSpPr/>
              <p:nvPr/>
            </p:nvCxnSpPr>
            <p:spPr>
              <a:xfrm>
                <a:off x="3733290" y="2048378"/>
                <a:ext cx="0" cy="272956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880021" y="2056617"/>
                <a:ext cx="0" cy="272956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017495" y="2048378"/>
                <a:ext cx="0" cy="272956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4" name="Trapezoid 73"/>
              <p:cNvSpPr/>
              <p:nvPr/>
            </p:nvSpPr>
            <p:spPr>
              <a:xfrm>
                <a:off x="3529913" y="4786183"/>
                <a:ext cx="700216" cy="263611"/>
              </a:xfrm>
              <a:prstGeom prst="trapezoid">
                <a:avLst/>
              </a:prstGeom>
              <a:solidFill>
                <a:srgbClr val="EDD3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5" name="Trapezoid 74"/>
              <p:cNvSpPr/>
              <p:nvPr/>
            </p:nvSpPr>
            <p:spPr>
              <a:xfrm rot="10800000">
                <a:off x="3538150" y="1792836"/>
                <a:ext cx="700216" cy="263611"/>
              </a:xfrm>
              <a:prstGeom prst="trapezoid">
                <a:avLst/>
              </a:prstGeom>
              <a:solidFill>
                <a:srgbClr val="EDD3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1" name="Group 50"/>
            <p:cNvGrpSpPr/>
            <p:nvPr/>
          </p:nvGrpSpPr>
          <p:grpSpPr>
            <a:xfrm>
              <a:off x="5318443" y="3431802"/>
              <a:ext cx="700823" cy="1617991"/>
              <a:chOff x="6631188" y="3614289"/>
              <a:chExt cx="994161" cy="2295223"/>
            </a:xfrm>
          </p:grpSpPr>
          <p:sp>
            <p:nvSpPr>
              <p:cNvPr id="52" name="Rounded Rectangle 51"/>
              <p:cNvSpPr/>
              <p:nvPr/>
            </p:nvSpPr>
            <p:spPr>
              <a:xfrm>
                <a:off x="6662398" y="3614289"/>
                <a:ext cx="914303" cy="1154384"/>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Trapezoid 52"/>
              <p:cNvSpPr/>
              <p:nvPr/>
            </p:nvSpPr>
            <p:spPr>
              <a:xfrm rot="10800000">
                <a:off x="6661943" y="4628111"/>
                <a:ext cx="914757" cy="281121"/>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Rectangle 53"/>
              <p:cNvSpPr/>
              <p:nvPr/>
            </p:nvSpPr>
            <p:spPr>
              <a:xfrm>
                <a:off x="6631188" y="3614289"/>
                <a:ext cx="994161" cy="160668"/>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Trapezoid 54"/>
              <p:cNvSpPr/>
              <p:nvPr/>
            </p:nvSpPr>
            <p:spPr>
              <a:xfrm rot="10800000">
                <a:off x="6858825" y="3705987"/>
                <a:ext cx="520991" cy="140560"/>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6" name="Rounded Rectangle 55"/>
              <p:cNvSpPr/>
              <p:nvPr/>
            </p:nvSpPr>
            <p:spPr>
              <a:xfrm>
                <a:off x="6869856" y="4174963"/>
                <a:ext cx="498927" cy="419670"/>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Snip Same Side Corner Rectangle 56"/>
              <p:cNvSpPr/>
              <p:nvPr/>
            </p:nvSpPr>
            <p:spPr>
              <a:xfrm rot="10800000">
                <a:off x="7014412" y="3777577"/>
                <a:ext cx="227711" cy="736190"/>
              </a:xfrm>
              <a:prstGeom prst="snip2Same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 name="Rounded Rectangle 57"/>
              <p:cNvSpPr/>
              <p:nvPr/>
            </p:nvSpPr>
            <p:spPr>
              <a:xfrm flipH="1">
                <a:off x="7098882" y="4166781"/>
                <a:ext cx="63363" cy="253297"/>
              </a:xfrm>
              <a:prstGeom prst="roundRect">
                <a:avLst>
                  <a:gd name="adj" fmla="val 3468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9" name="Group 58"/>
              <p:cNvGrpSpPr/>
              <p:nvPr/>
            </p:nvGrpSpPr>
            <p:grpSpPr>
              <a:xfrm>
                <a:off x="6758643" y="4628111"/>
                <a:ext cx="698360" cy="253331"/>
                <a:chOff x="1237377" y="5511114"/>
                <a:chExt cx="2496879" cy="836654"/>
              </a:xfrm>
            </p:grpSpPr>
            <p:grpSp>
              <p:nvGrpSpPr>
                <p:cNvPr id="61" name="Group 60"/>
                <p:cNvGrpSpPr/>
                <p:nvPr/>
              </p:nvGrpSpPr>
              <p:grpSpPr>
                <a:xfrm>
                  <a:off x="1237377" y="5511114"/>
                  <a:ext cx="843767" cy="815545"/>
                  <a:chOff x="1237377" y="5511114"/>
                  <a:chExt cx="843767" cy="815545"/>
                </a:xfrm>
              </p:grpSpPr>
              <p:sp>
                <p:nvSpPr>
                  <p:cNvPr id="68" name="Quad Arrow 67"/>
                  <p:cNvSpPr/>
                  <p:nvPr/>
                </p:nvSpPr>
                <p:spPr>
                  <a:xfrm>
                    <a:off x="1237377" y="5511114"/>
                    <a:ext cx="843767" cy="815545"/>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9" name="Quad Arrow 68"/>
                  <p:cNvSpPr/>
                  <p:nvPr/>
                </p:nvSpPr>
                <p:spPr>
                  <a:xfrm>
                    <a:off x="1389778" y="5663515"/>
                    <a:ext cx="526558" cy="508946"/>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62" name="Group 61"/>
                <p:cNvGrpSpPr/>
                <p:nvPr/>
              </p:nvGrpSpPr>
              <p:grpSpPr>
                <a:xfrm>
                  <a:off x="2062507" y="5532223"/>
                  <a:ext cx="843767" cy="815545"/>
                  <a:chOff x="1237377" y="5511114"/>
                  <a:chExt cx="843767" cy="815545"/>
                </a:xfrm>
              </p:grpSpPr>
              <p:sp>
                <p:nvSpPr>
                  <p:cNvPr id="66" name="Quad Arrow 65"/>
                  <p:cNvSpPr/>
                  <p:nvPr/>
                </p:nvSpPr>
                <p:spPr>
                  <a:xfrm>
                    <a:off x="1237377" y="5511114"/>
                    <a:ext cx="843767" cy="815545"/>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7" name="Quad Arrow 66"/>
                  <p:cNvSpPr/>
                  <p:nvPr/>
                </p:nvSpPr>
                <p:spPr>
                  <a:xfrm>
                    <a:off x="1389778" y="5663515"/>
                    <a:ext cx="526558" cy="508946"/>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63" name="Group 62"/>
                <p:cNvGrpSpPr/>
                <p:nvPr/>
              </p:nvGrpSpPr>
              <p:grpSpPr>
                <a:xfrm>
                  <a:off x="2890489" y="5531324"/>
                  <a:ext cx="843767" cy="815545"/>
                  <a:chOff x="1237377" y="5511114"/>
                  <a:chExt cx="843767" cy="815545"/>
                </a:xfrm>
              </p:grpSpPr>
              <p:sp>
                <p:nvSpPr>
                  <p:cNvPr id="64" name="Quad Arrow 63"/>
                  <p:cNvSpPr/>
                  <p:nvPr/>
                </p:nvSpPr>
                <p:spPr>
                  <a:xfrm>
                    <a:off x="1237377" y="5511114"/>
                    <a:ext cx="843767" cy="815545"/>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5" name="Quad Arrow 64"/>
                  <p:cNvSpPr/>
                  <p:nvPr/>
                </p:nvSpPr>
                <p:spPr>
                  <a:xfrm>
                    <a:off x="1389778" y="5663515"/>
                    <a:ext cx="526558" cy="508946"/>
                  </a:xfrm>
                  <a:prstGeom prst="quadArrow">
                    <a:avLst>
                      <a:gd name="adj1" fmla="val 45000"/>
                      <a:gd name="adj2" fmla="val 22500"/>
                      <a:gd name="adj3" fmla="val 15429"/>
                    </a:avLst>
                  </a:prstGeom>
                  <a:solidFill>
                    <a:srgbClr val="C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60" name="Rectangle 59"/>
              <p:cNvSpPr/>
              <p:nvPr/>
            </p:nvSpPr>
            <p:spPr>
              <a:xfrm rot="16200000">
                <a:off x="6622239" y="5143370"/>
                <a:ext cx="994161" cy="538124"/>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150" name="Group 149"/>
          <p:cNvGrpSpPr/>
          <p:nvPr/>
        </p:nvGrpSpPr>
        <p:grpSpPr>
          <a:xfrm>
            <a:off x="7676425" y="5412432"/>
            <a:ext cx="1194487" cy="1231703"/>
            <a:chOff x="6928021" y="4287648"/>
            <a:chExt cx="1194487" cy="1231703"/>
          </a:xfrm>
        </p:grpSpPr>
        <p:sp>
          <p:nvSpPr>
            <p:cNvPr id="151" name="Quad Arrow 150"/>
            <p:cNvSpPr/>
            <p:nvPr/>
          </p:nvSpPr>
          <p:spPr>
            <a:xfrm rot="19219361">
              <a:off x="6928021" y="4287648"/>
              <a:ext cx="1194486" cy="1231703"/>
            </a:xfrm>
            <a:prstGeom prst="quadArrow">
              <a:avLst>
                <a:gd name="adj1" fmla="val 25259"/>
                <a:gd name="adj2" fmla="val 9397"/>
                <a:gd name="adj3" fmla="val 22500"/>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p:cNvGrpSpPr/>
            <p:nvPr/>
          </p:nvGrpSpPr>
          <p:grpSpPr>
            <a:xfrm>
              <a:off x="6928022" y="4287648"/>
              <a:ext cx="1194486" cy="1231703"/>
              <a:chOff x="6928022" y="4287648"/>
              <a:chExt cx="1194486" cy="1231703"/>
            </a:xfrm>
          </p:grpSpPr>
          <p:sp>
            <p:nvSpPr>
              <p:cNvPr id="153" name="Quad Arrow 152"/>
              <p:cNvSpPr/>
              <p:nvPr/>
            </p:nvSpPr>
            <p:spPr>
              <a:xfrm>
                <a:off x="6928022" y="4287648"/>
                <a:ext cx="1194486" cy="1231703"/>
              </a:xfrm>
              <a:prstGeom prst="quadArrow">
                <a:avLst>
                  <a:gd name="adj1" fmla="val 25259"/>
                  <a:gd name="adj2" fmla="val 9397"/>
                  <a:gd name="adj3" fmla="val 22500"/>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259235" y="4614750"/>
                <a:ext cx="521031" cy="566850"/>
              </a:xfrm>
              <a:prstGeom prst="ellipse">
                <a:avLst/>
              </a:prstGeom>
              <a:solidFill>
                <a:srgbClr val="C49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7441038" y="4786965"/>
                <a:ext cx="196928" cy="196928"/>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 name="Group 146"/>
          <p:cNvGrpSpPr/>
          <p:nvPr/>
        </p:nvGrpSpPr>
        <p:grpSpPr>
          <a:xfrm>
            <a:off x="228600" y="381000"/>
            <a:ext cx="3505068" cy="2501531"/>
            <a:chOff x="228600" y="381000"/>
            <a:chExt cx="3505068" cy="2501531"/>
          </a:xfrm>
        </p:grpSpPr>
        <p:grpSp>
          <p:nvGrpSpPr>
            <p:cNvPr id="145" name="Group 144"/>
            <p:cNvGrpSpPr/>
            <p:nvPr/>
          </p:nvGrpSpPr>
          <p:grpSpPr>
            <a:xfrm>
              <a:off x="228600" y="381000"/>
              <a:ext cx="3505068" cy="2501531"/>
              <a:chOff x="534986" y="381000"/>
              <a:chExt cx="2637111" cy="2501531"/>
            </a:xfrm>
          </p:grpSpPr>
          <p:sp>
            <p:nvSpPr>
              <p:cNvPr id="142" name="Rectangle 141"/>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p:cNvGrpSpPr/>
              <p:nvPr/>
            </p:nvGrpSpPr>
            <p:grpSpPr>
              <a:xfrm>
                <a:off x="534986" y="384805"/>
                <a:ext cx="457200" cy="2497726"/>
                <a:chOff x="533400" y="381000"/>
                <a:chExt cx="457200" cy="2497726"/>
              </a:xfrm>
            </p:grpSpPr>
            <p:sp>
              <p:nvSpPr>
                <p:cNvPr id="9" name="Oval 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2714897" y="381000"/>
                <a:ext cx="457200" cy="2497726"/>
                <a:chOff x="2714897" y="457200"/>
                <a:chExt cx="457200" cy="2497726"/>
              </a:xfrm>
            </p:grpSpPr>
            <p:sp>
              <p:nvSpPr>
                <p:cNvPr id="10" name="Oval 9"/>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6" name="Rectangle 145"/>
            <p:cNvSpPr/>
            <p:nvPr/>
          </p:nvSpPr>
          <p:spPr>
            <a:xfrm>
              <a:off x="842492" y="972693"/>
              <a:ext cx="2293346" cy="1569660"/>
            </a:xfrm>
            <a:prstGeom prst="rect">
              <a:avLst/>
            </a:prstGeom>
          </p:spPr>
          <p:txBody>
            <a:bodyPr wrap="square">
              <a:spAutoFit/>
            </a:bodyPr>
            <a:lstStyle/>
            <a:p>
              <a:r>
                <a:rPr lang="en-US" sz="1600" i="1" dirty="0">
                  <a:latin typeface="Helvetica Neue"/>
                </a:rPr>
                <a:t>As we learn to see how the Old Testament testifies of Jesus Christ, our faith in Jesus Christ will increase</a:t>
              </a:r>
              <a:endParaRPr lang="en-US" sz="1600" i="1" dirty="0"/>
            </a:p>
          </p:txBody>
        </p:sp>
      </p:grpSp>
    </p:spTree>
    <p:extLst>
      <p:ext uri="{BB962C8B-B14F-4D97-AF65-F5344CB8AC3E}">
        <p14:creationId xmlns:p14="http://schemas.microsoft.com/office/powerpoint/2010/main" val="401698203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71600" y="1219200"/>
            <a:ext cx="4800600" cy="3780503"/>
            <a:chOff x="1371600" y="1219200"/>
            <a:chExt cx="4800600" cy="3780503"/>
          </a:xfrm>
        </p:grpSpPr>
        <p:sp>
          <p:nvSpPr>
            <p:cNvPr id="4" name="Rounded Rectangle 3"/>
            <p:cNvSpPr/>
            <p:nvPr/>
          </p:nvSpPr>
          <p:spPr>
            <a:xfrm>
              <a:off x="3384140" y="3795252"/>
              <a:ext cx="647700" cy="9525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371600" y="1219200"/>
              <a:ext cx="4800600" cy="2743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524000" y="1371600"/>
              <a:ext cx="4495800" cy="2438400"/>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050025" y="4715797"/>
              <a:ext cx="3480619" cy="28390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3780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66800" y="990600"/>
            <a:ext cx="5486400" cy="4114800"/>
            <a:chOff x="1066800" y="990600"/>
            <a:chExt cx="5486400" cy="4114800"/>
          </a:xfrm>
        </p:grpSpPr>
        <p:sp>
          <p:nvSpPr>
            <p:cNvPr id="3" name="Rounded Rectangle 2"/>
            <p:cNvSpPr/>
            <p:nvPr/>
          </p:nvSpPr>
          <p:spPr>
            <a:xfrm>
              <a:off x="1447800" y="1143000"/>
              <a:ext cx="4572000" cy="25908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981200" y="1828800"/>
              <a:ext cx="3581400" cy="1841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7"/>
            <p:cNvGrpSpPr/>
            <p:nvPr/>
          </p:nvGrpSpPr>
          <p:grpSpPr>
            <a:xfrm>
              <a:off x="1066800" y="1143000"/>
              <a:ext cx="685800" cy="2667000"/>
              <a:chOff x="1066800" y="1143000"/>
              <a:chExt cx="685800" cy="2667000"/>
            </a:xfrm>
          </p:grpSpPr>
          <p:sp>
            <p:nvSpPr>
              <p:cNvPr id="49" name="Rounded Rectangle 24"/>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25"/>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26"/>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8"/>
            <p:cNvGrpSpPr/>
            <p:nvPr/>
          </p:nvGrpSpPr>
          <p:grpSpPr>
            <a:xfrm>
              <a:off x="5867400" y="1219200"/>
              <a:ext cx="685800" cy="2667000"/>
              <a:chOff x="1066800" y="1143000"/>
              <a:chExt cx="685800" cy="2667000"/>
            </a:xfrm>
          </p:grpSpPr>
          <p:sp>
            <p:nvSpPr>
              <p:cNvPr id="46" name="Rounded Rectangle 45"/>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lowchart: Delay 6"/>
            <p:cNvSpPr/>
            <p:nvPr/>
          </p:nvSpPr>
          <p:spPr>
            <a:xfrm rot="16200000">
              <a:off x="1562100" y="3238500"/>
              <a:ext cx="12954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6200000">
              <a:off x="2781300" y="3238500"/>
              <a:ext cx="12954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p:cNvSpPr/>
            <p:nvPr/>
          </p:nvSpPr>
          <p:spPr>
            <a:xfrm rot="16200000">
              <a:off x="4000500" y="3238500"/>
              <a:ext cx="12954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rot="16200000">
              <a:off x="11430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p:nvSpPr>
          <p:spPr>
            <a:xfrm rot="16200000">
              <a:off x="23622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p:cNvSpPr/>
            <p:nvPr/>
          </p:nvSpPr>
          <p:spPr>
            <a:xfrm rot="16200000">
              <a:off x="35814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p:cNvSpPr/>
            <p:nvPr/>
          </p:nvSpPr>
          <p:spPr>
            <a:xfrm rot="16200000">
              <a:off x="4800600" y="3733800"/>
              <a:ext cx="1524000" cy="1219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32"/>
            <p:cNvGrpSpPr/>
            <p:nvPr/>
          </p:nvGrpSpPr>
          <p:grpSpPr>
            <a:xfrm>
              <a:off x="1066800" y="990600"/>
              <a:ext cx="685800" cy="685800"/>
              <a:chOff x="1066800" y="1143000"/>
              <a:chExt cx="685800" cy="2667000"/>
            </a:xfrm>
          </p:grpSpPr>
          <p:sp>
            <p:nvSpPr>
              <p:cNvPr id="43" name="Rounded Rectangle 42"/>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36"/>
            <p:cNvGrpSpPr/>
            <p:nvPr/>
          </p:nvGrpSpPr>
          <p:grpSpPr>
            <a:xfrm>
              <a:off x="1752600" y="990600"/>
              <a:ext cx="685800" cy="685800"/>
              <a:chOff x="1066800" y="1143000"/>
              <a:chExt cx="685800" cy="2667000"/>
            </a:xfrm>
          </p:grpSpPr>
          <p:sp>
            <p:nvSpPr>
              <p:cNvPr id="40" name="Rounded Rectangle 39"/>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40"/>
            <p:cNvGrpSpPr/>
            <p:nvPr/>
          </p:nvGrpSpPr>
          <p:grpSpPr>
            <a:xfrm>
              <a:off x="2438400" y="990600"/>
              <a:ext cx="685800" cy="685800"/>
              <a:chOff x="1066800" y="1143000"/>
              <a:chExt cx="685800" cy="2667000"/>
            </a:xfrm>
          </p:grpSpPr>
          <p:sp>
            <p:nvSpPr>
              <p:cNvPr id="37" name="Rounded Rectangle 36"/>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44"/>
            <p:cNvGrpSpPr/>
            <p:nvPr/>
          </p:nvGrpSpPr>
          <p:grpSpPr>
            <a:xfrm>
              <a:off x="3124200" y="990600"/>
              <a:ext cx="685800" cy="685800"/>
              <a:chOff x="1066800" y="1143000"/>
              <a:chExt cx="685800" cy="2667000"/>
            </a:xfrm>
          </p:grpSpPr>
          <p:sp>
            <p:nvSpPr>
              <p:cNvPr id="34" name="Rounded Rectangle 33"/>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48"/>
            <p:cNvGrpSpPr/>
            <p:nvPr/>
          </p:nvGrpSpPr>
          <p:grpSpPr>
            <a:xfrm>
              <a:off x="3810000" y="990600"/>
              <a:ext cx="685800" cy="685800"/>
              <a:chOff x="1066800" y="1143000"/>
              <a:chExt cx="685800" cy="2667000"/>
            </a:xfrm>
          </p:grpSpPr>
          <p:sp>
            <p:nvSpPr>
              <p:cNvPr id="31" name="Rounded Rectangle 30"/>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52"/>
            <p:cNvGrpSpPr/>
            <p:nvPr/>
          </p:nvGrpSpPr>
          <p:grpSpPr>
            <a:xfrm>
              <a:off x="4495800" y="990600"/>
              <a:ext cx="685800" cy="685800"/>
              <a:chOff x="1066800" y="1143000"/>
              <a:chExt cx="685800" cy="2667000"/>
            </a:xfrm>
          </p:grpSpPr>
          <p:sp>
            <p:nvSpPr>
              <p:cNvPr id="28" name="Rounded Rectangle 27"/>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56"/>
            <p:cNvGrpSpPr/>
            <p:nvPr/>
          </p:nvGrpSpPr>
          <p:grpSpPr>
            <a:xfrm>
              <a:off x="5181600" y="990600"/>
              <a:ext cx="685800" cy="685800"/>
              <a:chOff x="1066800" y="1143000"/>
              <a:chExt cx="685800" cy="2667000"/>
            </a:xfrm>
          </p:grpSpPr>
          <p:sp>
            <p:nvSpPr>
              <p:cNvPr id="25" name="Rounded Rectangle 24"/>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60"/>
            <p:cNvGrpSpPr/>
            <p:nvPr/>
          </p:nvGrpSpPr>
          <p:grpSpPr>
            <a:xfrm>
              <a:off x="5867400" y="990600"/>
              <a:ext cx="685800" cy="685800"/>
              <a:chOff x="1066800" y="1143000"/>
              <a:chExt cx="685800" cy="2667000"/>
            </a:xfrm>
          </p:grpSpPr>
          <p:sp>
            <p:nvSpPr>
              <p:cNvPr id="22" name="Rounded Rectangle 21"/>
              <p:cNvSpPr/>
              <p:nvPr/>
            </p:nvSpPr>
            <p:spPr>
              <a:xfrm>
                <a:off x="10668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954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524000" y="1143000"/>
                <a:ext cx="228600" cy="2667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38800" y="990600"/>
            <a:ext cx="2674776" cy="3276600"/>
            <a:chOff x="3657600" y="533400"/>
            <a:chExt cx="2674776" cy="3276600"/>
          </a:xfrm>
        </p:grpSpPr>
        <p:grpSp>
          <p:nvGrpSpPr>
            <p:cNvPr id="3" name="Group 129"/>
            <p:cNvGrpSpPr/>
            <p:nvPr/>
          </p:nvGrpSpPr>
          <p:grpSpPr>
            <a:xfrm>
              <a:off x="3657600" y="3276600"/>
              <a:ext cx="2674776" cy="533400"/>
              <a:chOff x="6469224" y="4419600"/>
              <a:chExt cx="2674776" cy="533400"/>
            </a:xfrm>
          </p:grpSpPr>
          <p:sp>
            <p:nvSpPr>
              <p:cNvPr id="26" name="Flowchart: Magnetic Disk 25"/>
              <p:cNvSpPr/>
              <p:nvPr/>
            </p:nvSpPr>
            <p:spPr>
              <a:xfrm>
                <a:off x="6477000" y="4419600"/>
                <a:ext cx="2667000" cy="533400"/>
              </a:xfrm>
              <a:prstGeom prst="flowChartMagneticDisk">
                <a:avLst/>
              </a:prstGeom>
              <a:solidFill>
                <a:srgbClr val="A36B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28"/>
              <p:cNvGrpSpPr/>
              <p:nvPr/>
            </p:nvGrpSpPr>
            <p:grpSpPr>
              <a:xfrm>
                <a:off x="6469224" y="4572000"/>
                <a:ext cx="2674776" cy="381000"/>
                <a:chOff x="5410200" y="4495800"/>
                <a:chExt cx="3276600" cy="685800"/>
              </a:xfrm>
            </p:grpSpPr>
            <p:grpSp>
              <p:nvGrpSpPr>
                <p:cNvPr id="28" name="Group 122"/>
                <p:cNvGrpSpPr/>
                <p:nvPr/>
              </p:nvGrpSpPr>
              <p:grpSpPr>
                <a:xfrm>
                  <a:off x="5410200" y="4495800"/>
                  <a:ext cx="1981200" cy="685800"/>
                  <a:chOff x="5410200" y="4495800"/>
                  <a:chExt cx="1981200" cy="685800"/>
                </a:xfrm>
              </p:grpSpPr>
              <p:sp>
                <p:nvSpPr>
                  <p:cNvPr id="33" name="Quad Arrow 32"/>
                  <p:cNvSpPr/>
                  <p:nvPr/>
                </p:nvSpPr>
                <p:spPr>
                  <a:xfrm>
                    <a:off x="54102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a:off x="58674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34"/>
                  <p:cNvSpPr/>
                  <p:nvPr/>
                </p:nvSpPr>
                <p:spPr>
                  <a:xfrm>
                    <a:off x="63246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35"/>
                  <p:cNvSpPr/>
                  <p:nvPr/>
                </p:nvSpPr>
                <p:spPr>
                  <a:xfrm>
                    <a:off x="67818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23"/>
                <p:cNvGrpSpPr/>
                <p:nvPr/>
              </p:nvGrpSpPr>
              <p:grpSpPr>
                <a:xfrm>
                  <a:off x="7162800" y="4495800"/>
                  <a:ext cx="1524000" cy="685800"/>
                  <a:chOff x="5410200" y="4495800"/>
                  <a:chExt cx="1524000" cy="685800"/>
                </a:xfrm>
              </p:grpSpPr>
              <p:sp>
                <p:nvSpPr>
                  <p:cNvPr id="30" name="Quad Arrow 29"/>
                  <p:cNvSpPr/>
                  <p:nvPr/>
                </p:nvSpPr>
                <p:spPr>
                  <a:xfrm>
                    <a:off x="54102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30"/>
                  <p:cNvSpPr/>
                  <p:nvPr/>
                </p:nvSpPr>
                <p:spPr>
                  <a:xfrm>
                    <a:off x="58674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31"/>
                  <p:cNvSpPr/>
                  <p:nvPr/>
                </p:nvSpPr>
                <p:spPr>
                  <a:xfrm>
                    <a:off x="6324600" y="4495800"/>
                    <a:ext cx="609600" cy="685800"/>
                  </a:xfrm>
                  <a:prstGeom prst="quadArrow">
                    <a:avLst>
                      <a:gd name="adj1" fmla="val 16000"/>
                      <a:gd name="adj2" fmla="val 22500"/>
                      <a:gd name="adj3" fmla="val 22500"/>
                    </a:avLst>
                  </a:prstGeom>
                  <a:solidFill>
                    <a:srgbClr val="7F6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 name="Flowchart: Magnetic Disk 3"/>
            <p:cNvSpPr/>
            <p:nvPr/>
          </p:nvSpPr>
          <p:spPr>
            <a:xfrm>
              <a:off x="3733800" y="2971800"/>
              <a:ext cx="2514600" cy="457200"/>
            </a:xfrm>
            <a:prstGeom prst="flowChartMagneticDisk">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3241914">
              <a:off x="4112366" y="2053148"/>
              <a:ext cx="223025" cy="32181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9289632">
              <a:off x="5087055" y="1949548"/>
              <a:ext cx="222553" cy="470758"/>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19650017">
              <a:off x="4694002" y="1695764"/>
              <a:ext cx="533400" cy="609600"/>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1745826">
              <a:off x="4267200" y="1676400"/>
              <a:ext cx="533400" cy="609600"/>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a:off x="4267200" y="1676400"/>
              <a:ext cx="990600" cy="1447800"/>
            </a:xfrm>
            <a:prstGeom prst="trapezoid">
              <a:avLst>
                <a:gd name="adj" fmla="val 2623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0800000">
              <a:off x="4535424" y="1572768"/>
              <a:ext cx="457200" cy="457200"/>
            </a:xfrm>
            <a:prstGeom prst="triangl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19600" y="762000"/>
              <a:ext cx="685800" cy="990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4419600" y="762000"/>
              <a:ext cx="6096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rot="4074987">
              <a:off x="4746021" y="977983"/>
              <a:ext cx="6096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rot="18888346">
              <a:off x="4186986" y="910751"/>
              <a:ext cx="6096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89"/>
            <p:cNvGrpSpPr/>
            <p:nvPr/>
          </p:nvGrpSpPr>
          <p:grpSpPr>
            <a:xfrm>
              <a:off x="4191000" y="533400"/>
              <a:ext cx="1066800" cy="685800"/>
              <a:chOff x="5334000" y="457200"/>
              <a:chExt cx="1066800" cy="685800"/>
            </a:xfrm>
          </p:grpSpPr>
          <p:sp>
            <p:nvSpPr>
              <p:cNvPr id="24" name="Oval 23"/>
              <p:cNvSpPr/>
              <p:nvPr/>
            </p:nvSpPr>
            <p:spPr>
              <a:xfrm>
                <a:off x="5334000" y="533400"/>
                <a:ext cx="10668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562600" y="457200"/>
                <a:ext cx="685800" cy="4572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99"/>
            <p:cNvGrpSpPr/>
            <p:nvPr/>
          </p:nvGrpSpPr>
          <p:grpSpPr>
            <a:xfrm>
              <a:off x="5386297" y="2286000"/>
              <a:ext cx="633503" cy="857761"/>
              <a:chOff x="5386296" y="2002136"/>
              <a:chExt cx="809807" cy="1141625"/>
            </a:xfrm>
          </p:grpSpPr>
          <p:sp>
            <p:nvSpPr>
              <p:cNvPr id="17" name="Oval 16"/>
              <p:cNvSpPr/>
              <p:nvPr/>
            </p:nvSpPr>
            <p:spPr>
              <a:xfrm>
                <a:off x="5486400" y="2133600"/>
                <a:ext cx="228600" cy="3810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943600" y="2133600"/>
                <a:ext cx="228600" cy="3810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4074987">
                <a:off x="5510352" y="2052134"/>
                <a:ext cx="609600" cy="509603"/>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rot="4074987">
                <a:off x="5474335" y="2422034"/>
                <a:ext cx="609600" cy="713425"/>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rot="4074987">
                <a:off x="5389096" y="2793953"/>
                <a:ext cx="347007" cy="352608"/>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4074987">
                <a:off x="5846295" y="2793954"/>
                <a:ext cx="347007" cy="352608"/>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0800000">
                <a:off x="5638800" y="2362200"/>
                <a:ext cx="228600" cy="76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68"/>
          <p:cNvGrpSpPr/>
          <p:nvPr/>
        </p:nvGrpSpPr>
        <p:grpSpPr>
          <a:xfrm rot="20671793">
            <a:off x="3165781" y="1104899"/>
            <a:ext cx="1689685" cy="1905000"/>
            <a:chOff x="4495800" y="1665661"/>
            <a:chExt cx="2577847" cy="2906339"/>
          </a:xfrm>
        </p:grpSpPr>
        <p:pic>
          <p:nvPicPr>
            <p:cNvPr id="38"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3275699" flipH="1">
              <a:off x="4825687" y="3480113"/>
              <a:ext cx="762000" cy="1421774"/>
            </a:xfrm>
            <a:prstGeom prst="rect">
              <a:avLst/>
            </a:prstGeom>
            <a:noFill/>
          </p:spPr>
        </p:pic>
        <p:pic>
          <p:nvPicPr>
            <p:cNvPr id="39"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13435076" flipH="1" flipV="1">
              <a:off x="4806138" y="2732462"/>
              <a:ext cx="762000" cy="1421774"/>
            </a:xfrm>
            <a:prstGeom prst="rect">
              <a:avLst/>
            </a:prstGeom>
            <a:noFill/>
          </p:spPr>
        </p:pic>
        <p:pic>
          <p:nvPicPr>
            <p:cNvPr id="40"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3275699" flipH="1">
              <a:off x="5981760" y="2449911"/>
              <a:ext cx="762000" cy="1421774"/>
            </a:xfrm>
            <a:prstGeom prst="rect">
              <a:avLst/>
            </a:prstGeom>
            <a:noFill/>
          </p:spPr>
        </p:pic>
        <p:pic>
          <p:nvPicPr>
            <p:cNvPr id="41"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13435076" flipH="1" flipV="1">
              <a:off x="6177738" y="1665661"/>
              <a:ext cx="762000" cy="1421774"/>
            </a:xfrm>
            <a:prstGeom prst="rect">
              <a:avLst/>
            </a:prstGeom>
            <a:noFill/>
          </p:spPr>
        </p:pic>
      </p:grpSp>
      <p:grpSp>
        <p:nvGrpSpPr>
          <p:cNvPr id="42" name="Group 3"/>
          <p:cNvGrpSpPr/>
          <p:nvPr/>
        </p:nvGrpSpPr>
        <p:grpSpPr>
          <a:xfrm>
            <a:off x="1219200" y="685800"/>
            <a:ext cx="1370239" cy="2895600"/>
            <a:chOff x="1905000" y="1828800"/>
            <a:chExt cx="2971800" cy="6477000"/>
          </a:xfrm>
        </p:grpSpPr>
        <p:sp>
          <p:nvSpPr>
            <p:cNvPr id="43" name="Oval 4"/>
            <p:cNvSpPr/>
            <p:nvPr/>
          </p:nvSpPr>
          <p:spPr>
            <a:xfrm>
              <a:off x="2819400" y="5124116"/>
              <a:ext cx="1143000" cy="284078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905000" y="1828800"/>
              <a:ext cx="2971800" cy="420436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194932" y="2118756"/>
              <a:ext cx="2391936" cy="362445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933700" y="5805905"/>
              <a:ext cx="914400" cy="34089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590800" y="6033168"/>
              <a:ext cx="1600200" cy="227263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933700" y="5805905"/>
              <a:ext cx="914400" cy="90905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rot="3737860">
            <a:off x="1663570" y="2400380"/>
            <a:ext cx="2308132" cy="5350593"/>
            <a:chOff x="6449601" y="1504144"/>
            <a:chExt cx="2308132" cy="5350593"/>
          </a:xfrm>
        </p:grpSpPr>
        <p:pic>
          <p:nvPicPr>
            <p:cNvPr id="54" name="Picture 4" descr="http://vector.me/files/images/2/7/276121/two_footprints_black_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1" r="48361"/>
            <a:stretch/>
          </p:blipFill>
          <p:spPr bwMode="auto">
            <a:xfrm>
              <a:off x="6988188" y="4925444"/>
              <a:ext cx="1077174" cy="192929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ttp://vector.me/files/images/2/7/276121/two_footprints_black_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15" t="4189"/>
            <a:stretch/>
          </p:blipFill>
          <p:spPr bwMode="auto">
            <a:xfrm rot="20574631">
              <a:off x="7760955" y="3633932"/>
              <a:ext cx="996778" cy="186170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ttp://vector.me/files/images/2/7/276121/two_footprints_black_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1" r="48361"/>
            <a:stretch/>
          </p:blipFill>
          <p:spPr bwMode="auto">
            <a:xfrm>
              <a:off x="6449601" y="2735209"/>
              <a:ext cx="1077174" cy="192929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http://vector.me/files/images/2/7/276121/two_footprints_black_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15" t="4189"/>
            <a:stretch/>
          </p:blipFill>
          <p:spPr bwMode="auto">
            <a:xfrm rot="20574631">
              <a:off x="7320748" y="1504144"/>
              <a:ext cx="996778" cy="1861703"/>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2" descr="https://cdn3.iconfinder.com/data/icons/pyconic-icons-3-1/512/footprint-1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215" y="5105400"/>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49" name="Flowchart: Delay 48"/>
          <p:cNvSpPr/>
          <p:nvPr/>
        </p:nvSpPr>
        <p:spPr>
          <a:xfrm rot="16200000">
            <a:off x="7239000" y="4572000"/>
            <a:ext cx="914400" cy="66109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lay 58"/>
          <p:cNvSpPr/>
          <p:nvPr/>
        </p:nvSpPr>
        <p:spPr>
          <a:xfrm rot="5400000">
            <a:off x="7435786" y="5397760"/>
            <a:ext cx="532927" cy="63448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4" descr="http://vector.me/files/images/2/7/276121/two_footprints_black_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15" t="4189"/>
          <a:stretch/>
        </p:blipFill>
        <p:spPr bwMode="auto">
          <a:xfrm rot="2712491">
            <a:off x="5100993" y="143215"/>
            <a:ext cx="996778" cy="186170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ttp://vector.me/files/images/2/7/276121/two_footprints_black_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15" t="4189"/>
          <a:stretch/>
        </p:blipFill>
        <p:spPr bwMode="auto">
          <a:xfrm rot="2712491">
            <a:off x="7731210" y="254575"/>
            <a:ext cx="996778" cy="1861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191000" y="838200"/>
            <a:ext cx="1724447" cy="3970325"/>
            <a:chOff x="6858001" y="815909"/>
            <a:chExt cx="1724447" cy="3970325"/>
          </a:xfrm>
        </p:grpSpPr>
        <p:sp>
          <p:nvSpPr>
            <p:cNvPr id="17" name="Cloud 16"/>
            <p:cNvSpPr/>
            <p:nvPr/>
          </p:nvSpPr>
          <p:spPr>
            <a:xfrm rot="20543232">
              <a:off x="7932824" y="815909"/>
              <a:ext cx="533400" cy="114300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rot="722499">
              <a:off x="7170824" y="815909"/>
              <a:ext cx="533400" cy="114300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760997" flipH="1">
              <a:off x="7015619" y="2630645"/>
              <a:ext cx="399477" cy="7147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8839003">
              <a:off x="8025353" y="2630643"/>
              <a:ext cx="399477" cy="7147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7668221" y="3400222"/>
              <a:ext cx="457200" cy="1236667"/>
            </a:xfrm>
            <a:prstGeom prst="trapezoid">
              <a:avLst>
                <a:gd name="adj" fmla="val 1253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a:off x="7363421" y="3400222"/>
              <a:ext cx="381000" cy="1236667"/>
            </a:xfrm>
            <a:prstGeom prst="trapezoid">
              <a:avLst>
                <a:gd name="adj" fmla="val 1253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832865" flipH="1">
              <a:off x="7142752" y="2238336"/>
              <a:ext cx="480065" cy="82444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9767135">
              <a:off x="7828551" y="2238336"/>
              <a:ext cx="480065" cy="82444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7363421" y="2246000"/>
              <a:ext cx="762000" cy="123666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592021" y="3565111"/>
              <a:ext cx="228600" cy="24733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5400000">
              <a:off x="7333399" y="4432066"/>
              <a:ext cx="231790" cy="476546"/>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5400000">
              <a:off x="7790599" y="4432066"/>
              <a:ext cx="231790" cy="476546"/>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7696200" y="2438400"/>
              <a:ext cx="228600" cy="609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34"/>
            <p:cNvGrpSpPr/>
            <p:nvPr/>
          </p:nvGrpSpPr>
          <p:grpSpPr>
            <a:xfrm>
              <a:off x="7391400" y="2286000"/>
              <a:ext cx="609600" cy="831481"/>
              <a:chOff x="1830857" y="3740519"/>
              <a:chExt cx="607543" cy="831481"/>
            </a:xfrm>
          </p:grpSpPr>
          <p:sp>
            <p:nvSpPr>
              <p:cNvPr id="33" name="Rectangle 32"/>
              <p:cNvSpPr/>
              <p:nvPr/>
            </p:nvSpPr>
            <p:spPr>
              <a:xfrm>
                <a:off x="1981200" y="3962400"/>
                <a:ext cx="381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3"/>
              <p:cNvGrpSpPr/>
              <p:nvPr/>
            </p:nvGrpSpPr>
            <p:grpSpPr>
              <a:xfrm>
                <a:off x="2058195" y="3933861"/>
                <a:ext cx="232807" cy="485739"/>
                <a:chOff x="1463040" y="844062"/>
                <a:chExt cx="685800" cy="1957755"/>
              </a:xfrm>
            </p:grpSpPr>
            <p:sp>
              <p:nvSpPr>
                <p:cNvPr id="37" name="Pentagon 36"/>
                <p:cNvSpPr/>
                <p:nvPr/>
              </p:nvSpPr>
              <p:spPr>
                <a:xfrm rot="5400000">
                  <a:off x="1104900" y="1925516"/>
                  <a:ext cx="1371600" cy="381001"/>
                </a:xfrm>
                <a:prstGeom prst="homePlat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1463040" y="844062"/>
                  <a:ext cx="685800" cy="90853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Parallelogram 34"/>
              <p:cNvSpPr/>
              <p:nvPr/>
            </p:nvSpPr>
            <p:spPr>
              <a:xfrm rot="18839164">
                <a:off x="2187031" y="3817865"/>
                <a:ext cx="328716" cy="174023"/>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p:cNvSpPr/>
              <p:nvPr/>
            </p:nvSpPr>
            <p:spPr>
              <a:xfrm rot="2432673" flipH="1">
                <a:off x="1830857" y="3807943"/>
                <a:ext cx="328716" cy="18043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a:off x="7498080" y="1752600"/>
              <a:ext cx="502920" cy="762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315200" y="838200"/>
              <a:ext cx="914400" cy="156644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819400" y="5029200"/>
            <a:ext cx="914400" cy="1143000"/>
            <a:chOff x="457200" y="762000"/>
            <a:chExt cx="914400" cy="1143000"/>
          </a:xfrm>
        </p:grpSpPr>
        <p:grpSp>
          <p:nvGrpSpPr>
            <p:cNvPr id="46" name="Group 29"/>
            <p:cNvGrpSpPr/>
            <p:nvPr/>
          </p:nvGrpSpPr>
          <p:grpSpPr>
            <a:xfrm>
              <a:off x="457200" y="762000"/>
              <a:ext cx="914400" cy="1143000"/>
              <a:chOff x="457200" y="838200"/>
              <a:chExt cx="914400" cy="1143000"/>
            </a:xfrm>
          </p:grpSpPr>
          <p:sp>
            <p:nvSpPr>
              <p:cNvPr id="52" name="Rounded Rectangle 51"/>
              <p:cNvSpPr/>
              <p:nvPr/>
            </p:nvSpPr>
            <p:spPr>
              <a:xfrm>
                <a:off x="533400" y="914400"/>
                <a:ext cx="762000" cy="1066800"/>
              </a:xfrm>
              <a:prstGeom prst="roundRect">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57200" y="838200"/>
                <a:ext cx="609600" cy="609600"/>
              </a:xfrm>
              <a:prstGeom prst="ellipse">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62000" y="838200"/>
                <a:ext cx="609600" cy="609600"/>
              </a:xfrm>
              <a:prstGeom prst="ellipse">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33400" y="914400"/>
                <a:ext cx="762000" cy="685800"/>
              </a:xfrm>
              <a:prstGeom prst="ellipse">
                <a:avLst/>
              </a:prstGeom>
              <a:solidFill>
                <a:srgbClr val="EAC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0"/>
            <p:cNvGrpSpPr/>
            <p:nvPr/>
          </p:nvGrpSpPr>
          <p:grpSpPr>
            <a:xfrm>
              <a:off x="533400" y="914400"/>
              <a:ext cx="762000" cy="952500"/>
              <a:chOff x="457200" y="838200"/>
              <a:chExt cx="914400" cy="1143000"/>
            </a:xfrm>
          </p:grpSpPr>
          <p:sp>
            <p:nvSpPr>
              <p:cNvPr id="48" name="Rounded Rectangle 47"/>
              <p:cNvSpPr/>
              <p:nvPr/>
            </p:nvSpPr>
            <p:spPr>
              <a:xfrm>
                <a:off x="533400" y="914400"/>
                <a:ext cx="762000" cy="1066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7200" y="838200"/>
                <a:ext cx="6096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62000" y="838200"/>
                <a:ext cx="6096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33400" y="914400"/>
                <a:ext cx="762000" cy="685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Group 66"/>
          <p:cNvGrpSpPr/>
          <p:nvPr/>
        </p:nvGrpSpPr>
        <p:grpSpPr>
          <a:xfrm>
            <a:off x="457200" y="838200"/>
            <a:ext cx="3639265" cy="4419600"/>
            <a:chOff x="457200" y="838200"/>
            <a:chExt cx="3639265" cy="4419600"/>
          </a:xfrm>
        </p:grpSpPr>
        <p:grpSp>
          <p:nvGrpSpPr>
            <p:cNvPr id="2" name="Group 1"/>
            <p:cNvGrpSpPr/>
            <p:nvPr/>
          </p:nvGrpSpPr>
          <p:grpSpPr>
            <a:xfrm>
              <a:off x="838200" y="838200"/>
              <a:ext cx="3258265" cy="2723804"/>
              <a:chOff x="838200" y="838200"/>
              <a:chExt cx="3258265" cy="2723804"/>
            </a:xfrm>
          </p:grpSpPr>
          <p:grpSp>
            <p:nvGrpSpPr>
              <p:cNvPr id="3" name="Group 122"/>
              <p:cNvGrpSpPr/>
              <p:nvPr/>
            </p:nvGrpSpPr>
            <p:grpSpPr>
              <a:xfrm>
                <a:off x="838200" y="838200"/>
                <a:ext cx="1371600" cy="2723804"/>
                <a:chOff x="1371600" y="1295400"/>
                <a:chExt cx="1371600" cy="2723804"/>
              </a:xfrm>
            </p:grpSpPr>
            <p:sp>
              <p:nvSpPr>
                <p:cNvPr id="12" name="Rounded Rectangle 11"/>
                <p:cNvSpPr/>
                <p:nvPr/>
              </p:nvSpPr>
              <p:spPr>
                <a:xfrm>
                  <a:off x="1981200" y="2743200"/>
                  <a:ext cx="152400" cy="1143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p:cNvSpPr/>
                <p:nvPr/>
              </p:nvSpPr>
              <p:spPr>
                <a:xfrm rot="5400000">
                  <a:off x="1333500" y="1333500"/>
                  <a:ext cx="1447800" cy="13716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rot="5400000">
                  <a:off x="1638300" y="1714500"/>
                  <a:ext cx="838200" cy="1371600"/>
                </a:xfrm>
                <a:prstGeom prst="flowChartDelay">
                  <a:avLst/>
                </a:prstGeom>
                <a:solidFill>
                  <a:srgbClr val="BD4A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72738" y="3638204"/>
                  <a:ext cx="1143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32"/>
              <p:cNvGrpSpPr/>
              <p:nvPr/>
            </p:nvGrpSpPr>
            <p:grpSpPr>
              <a:xfrm rot="18087768">
                <a:off x="2695159" y="2023056"/>
                <a:ext cx="323014" cy="1676400"/>
                <a:chOff x="5029200" y="1295400"/>
                <a:chExt cx="990600" cy="2438400"/>
              </a:xfrm>
            </p:grpSpPr>
            <p:sp>
              <p:nvSpPr>
                <p:cNvPr id="9" name="Rounded Rectangle 8"/>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33"/>
              <p:cNvGrpSpPr/>
              <p:nvPr/>
            </p:nvGrpSpPr>
            <p:grpSpPr>
              <a:xfrm rot="2745629">
                <a:off x="3001537" y="1947661"/>
                <a:ext cx="284855" cy="1905000"/>
                <a:chOff x="5029200" y="1295400"/>
                <a:chExt cx="990600" cy="2438400"/>
              </a:xfrm>
            </p:grpSpPr>
            <p:sp>
              <p:nvSpPr>
                <p:cNvPr id="6" name="Rounded Rectangle 5"/>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65"/>
            <p:cNvGrpSpPr/>
            <p:nvPr/>
          </p:nvGrpSpPr>
          <p:grpSpPr>
            <a:xfrm>
              <a:off x="457200" y="3657600"/>
              <a:ext cx="1898820" cy="1600200"/>
              <a:chOff x="914400" y="4419600"/>
              <a:chExt cx="1898820" cy="1600200"/>
            </a:xfrm>
          </p:grpSpPr>
          <p:sp>
            <p:nvSpPr>
              <p:cNvPr id="65" name="Circular Arrow 64"/>
              <p:cNvSpPr/>
              <p:nvPr/>
            </p:nvSpPr>
            <p:spPr>
              <a:xfrm rot="5831179">
                <a:off x="1141800" y="4235758"/>
                <a:ext cx="1451157" cy="1891683"/>
              </a:xfrm>
              <a:prstGeom prst="circular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ounded Rectangle 61"/>
              <p:cNvSpPr/>
              <p:nvPr/>
            </p:nvSpPr>
            <p:spPr>
              <a:xfrm>
                <a:off x="914400" y="4419600"/>
                <a:ext cx="1295400" cy="1600200"/>
              </a:xfrm>
              <a:prstGeom prst="roundRect">
                <a:avLst>
                  <a:gd name="adj" fmla="val 974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026459" y="4477871"/>
                <a:ext cx="1066800" cy="228600"/>
              </a:xfrm>
              <a:prstGeom prst="ellipse">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207339" y="2886624"/>
            <a:ext cx="1770869" cy="3463636"/>
            <a:chOff x="6207339" y="2886624"/>
            <a:chExt cx="1770869" cy="3463636"/>
          </a:xfrm>
        </p:grpSpPr>
        <p:pic>
          <p:nvPicPr>
            <p:cNvPr id="2050" name="Picture 2" descr="https://upload.wikimedia.org/wikipedia/commons/thumb/4/44/Cannabis_leaf_2.svg/444px-Cannabis_leaf_2.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95097">
              <a:off x="6706099" y="4881187"/>
              <a:ext cx="972106" cy="1050925"/>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6207339" y="2886624"/>
              <a:ext cx="1770869" cy="3463636"/>
              <a:chOff x="6237130" y="2918981"/>
              <a:chExt cx="1770869" cy="3463636"/>
            </a:xfrm>
          </p:grpSpPr>
          <p:grpSp>
            <p:nvGrpSpPr>
              <p:cNvPr id="56" name="Group 55"/>
              <p:cNvGrpSpPr/>
              <p:nvPr/>
            </p:nvGrpSpPr>
            <p:grpSpPr>
              <a:xfrm rot="1638786">
                <a:off x="6237130" y="2918981"/>
                <a:ext cx="685800" cy="3463636"/>
                <a:chOff x="609600" y="346364"/>
                <a:chExt cx="685800" cy="3463636"/>
              </a:xfrm>
            </p:grpSpPr>
            <p:sp>
              <p:nvSpPr>
                <p:cNvPr id="57" name="Rounded Rectangle 56"/>
                <p:cNvSpPr/>
                <p:nvPr/>
              </p:nvSpPr>
              <p:spPr>
                <a:xfrm>
                  <a:off x="838200" y="2057400"/>
                  <a:ext cx="228600" cy="15240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914399" y="346364"/>
                  <a:ext cx="103909" cy="1143000"/>
                </a:xfrm>
                <a:prstGeom prs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609600" y="1371600"/>
                  <a:ext cx="685800" cy="152400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609600" y="1371600"/>
                  <a:ext cx="685800" cy="609600"/>
                </a:xfrm>
                <a:prstGeom prst="roundRect">
                  <a:avLst>
                    <a:gd name="adj" fmla="val 454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5400000">
                  <a:off x="800100" y="3390900"/>
                  <a:ext cx="304800" cy="5334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p:cNvSpPr/>
              <p:nvPr/>
            </p:nvSpPr>
            <p:spPr>
              <a:xfrm>
                <a:off x="7389078" y="5770418"/>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501362" y="5716081"/>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543800" y="584645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424001" y="5845537"/>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576401" y="5799816"/>
                <a:ext cx="157044" cy="148076"/>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621194" y="5903893"/>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315475" y="5914124"/>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508877" y="5941438"/>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733478" y="5914124"/>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733445" y="579977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53277" y="593100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20240275">
                <a:off x="6553200" y="5638800"/>
                <a:ext cx="505420" cy="263236"/>
              </a:xfrm>
              <a:prstGeom prst="roundRect">
                <a:avLst>
                  <a:gd name="adj" fmla="val 5000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2068382">
                <a:off x="6818614" y="5789038"/>
                <a:ext cx="505420" cy="263236"/>
              </a:xfrm>
              <a:prstGeom prst="roundRect">
                <a:avLst>
                  <a:gd name="adj" fmla="val 5000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3429000" y="1752600"/>
            <a:ext cx="1558400" cy="1524000"/>
            <a:chOff x="2133600" y="3352800"/>
            <a:chExt cx="1558400" cy="1524000"/>
          </a:xfrm>
        </p:grpSpPr>
        <p:sp>
          <p:nvSpPr>
            <p:cNvPr id="85" name="Rectangle 84"/>
            <p:cNvSpPr/>
            <p:nvPr/>
          </p:nvSpPr>
          <p:spPr>
            <a:xfrm>
              <a:off x="2667000" y="35814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2133600" y="43434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505200" y="33528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971800" y="41148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rot="15315348">
              <a:off x="3062634" y="3000212"/>
              <a:ext cx="248758" cy="1009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990600" y="1143000"/>
            <a:ext cx="1424175" cy="2057400"/>
            <a:chOff x="5401235" y="685800"/>
            <a:chExt cx="2752165" cy="3975848"/>
          </a:xfrm>
        </p:grpSpPr>
        <p:sp>
          <p:nvSpPr>
            <p:cNvPr id="91" name="Rectangle 90"/>
            <p:cNvSpPr/>
            <p:nvPr/>
          </p:nvSpPr>
          <p:spPr>
            <a:xfrm>
              <a:off x="5486400" y="685800"/>
              <a:ext cx="2667000"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ame 91"/>
            <p:cNvSpPr/>
            <p:nvPr/>
          </p:nvSpPr>
          <p:spPr>
            <a:xfrm>
              <a:off x="5638800" y="762000"/>
              <a:ext cx="2362200" cy="3810000"/>
            </a:xfrm>
            <a:prstGeom prst="frame">
              <a:avLst>
                <a:gd name="adj1" fmla="val 1873"/>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TextBox 92"/>
            <p:cNvSpPr txBox="1"/>
            <p:nvPr/>
          </p:nvSpPr>
          <p:spPr>
            <a:xfrm>
              <a:off x="5791200" y="914401"/>
              <a:ext cx="2057400" cy="773198"/>
            </a:xfrm>
            <a:prstGeom prst="rect">
              <a:avLst/>
            </a:prstGeom>
            <a:noFill/>
            <a:ln w="12700">
              <a:noFill/>
            </a:ln>
          </p:spPr>
          <p:txBody>
            <a:bodyPr wrap="square" rtlCol="0">
              <a:spAutoFit/>
            </a:bodyPr>
            <a:lstStyle/>
            <a:p>
              <a:pPr algn="ctr"/>
              <a:r>
                <a:rPr lang="en-US" sz="2000" dirty="0" smtClean="0">
                  <a:solidFill>
                    <a:schemeClr val="bg2">
                      <a:lumMod val="75000"/>
                    </a:schemeClr>
                  </a:solidFill>
                  <a:latin typeface="Angsana New" pitchFamily="18" charset="-34"/>
                  <a:cs typeface="Angsana New" pitchFamily="18" charset="-34"/>
                </a:rPr>
                <a:t>HYMNS</a:t>
              </a:r>
              <a:endParaRPr lang="en-US" sz="2000" dirty="0">
                <a:solidFill>
                  <a:schemeClr val="bg2">
                    <a:lumMod val="75000"/>
                  </a:schemeClr>
                </a:solidFill>
                <a:latin typeface="Angsana New" pitchFamily="18" charset="-34"/>
                <a:cs typeface="Angsana New" pitchFamily="18" charset="-34"/>
              </a:endParaRPr>
            </a:p>
          </p:txBody>
        </p:sp>
        <p:grpSp>
          <p:nvGrpSpPr>
            <p:cNvPr id="94" name="Group 80"/>
            <p:cNvGrpSpPr/>
            <p:nvPr/>
          </p:nvGrpSpPr>
          <p:grpSpPr>
            <a:xfrm>
              <a:off x="6199094" y="1676400"/>
              <a:ext cx="1219136" cy="745062"/>
              <a:chOff x="2931459" y="4937760"/>
              <a:chExt cx="4020670" cy="1965955"/>
            </a:xfrm>
          </p:grpSpPr>
          <p:grpSp>
            <p:nvGrpSpPr>
              <p:cNvPr id="96" name="Group 9"/>
              <p:cNvGrpSpPr/>
              <p:nvPr/>
            </p:nvGrpSpPr>
            <p:grpSpPr>
              <a:xfrm>
                <a:off x="2931459" y="5266765"/>
                <a:ext cx="381000" cy="1600200"/>
                <a:chOff x="3854824" y="4876800"/>
                <a:chExt cx="381000" cy="1600200"/>
              </a:xfrm>
            </p:grpSpPr>
            <p:sp>
              <p:nvSpPr>
                <p:cNvPr id="163" name="Rounded Rectangle 5"/>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6"/>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7"/>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8"/>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10"/>
              <p:cNvGrpSpPr/>
              <p:nvPr/>
            </p:nvGrpSpPr>
            <p:grpSpPr>
              <a:xfrm>
                <a:off x="6571129" y="5275729"/>
                <a:ext cx="381000" cy="1600200"/>
                <a:chOff x="3854824" y="4876800"/>
                <a:chExt cx="381000" cy="1600200"/>
              </a:xfrm>
            </p:grpSpPr>
            <p:sp>
              <p:nvSpPr>
                <p:cNvPr id="159" name="Rounded Rectangle 11"/>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2"/>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3"/>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4"/>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5"/>
              <p:cNvGrpSpPr/>
              <p:nvPr/>
            </p:nvGrpSpPr>
            <p:grpSpPr>
              <a:xfrm>
                <a:off x="4343400" y="4937760"/>
                <a:ext cx="457200" cy="1920240"/>
                <a:chOff x="3854824" y="4876800"/>
                <a:chExt cx="381000" cy="1600200"/>
              </a:xfrm>
            </p:grpSpPr>
            <p:sp>
              <p:nvSpPr>
                <p:cNvPr id="155" name="Rounded Rectangle 154"/>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0"/>
              <p:cNvGrpSpPr/>
              <p:nvPr/>
            </p:nvGrpSpPr>
            <p:grpSpPr>
              <a:xfrm>
                <a:off x="5029200" y="4937760"/>
                <a:ext cx="457200" cy="1920240"/>
                <a:chOff x="3854824" y="4876800"/>
                <a:chExt cx="381000" cy="1600200"/>
              </a:xfrm>
            </p:grpSpPr>
            <p:sp>
              <p:nvSpPr>
                <p:cNvPr id="151" name="Rounded Rectangle 150"/>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25"/>
              <p:cNvGrpSpPr/>
              <p:nvPr/>
            </p:nvGrpSpPr>
            <p:grpSpPr>
              <a:xfrm>
                <a:off x="3505200" y="5577840"/>
                <a:ext cx="304800" cy="1280160"/>
                <a:chOff x="3854824" y="4876800"/>
                <a:chExt cx="381000" cy="1600200"/>
              </a:xfrm>
            </p:grpSpPr>
            <p:sp>
              <p:nvSpPr>
                <p:cNvPr id="147" name="Rounded Rectangle 26"/>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27"/>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28"/>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30"/>
              <p:cNvGrpSpPr/>
              <p:nvPr/>
            </p:nvGrpSpPr>
            <p:grpSpPr>
              <a:xfrm>
                <a:off x="6042212" y="5586805"/>
                <a:ext cx="304800" cy="1280159"/>
                <a:chOff x="3854824" y="4876800"/>
                <a:chExt cx="381000" cy="1600199"/>
              </a:xfrm>
            </p:grpSpPr>
            <p:sp>
              <p:nvSpPr>
                <p:cNvPr id="143" name="Rounded Rectangle 142"/>
                <p:cNvSpPr/>
                <p:nvPr/>
              </p:nvSpPr>
              <p:spPr>
                <a:xfrm>
                  <a:off x="3962400" y="5257799"/>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35"/>
              <p:cNvGrpSpPr/>
              <p:nvPr/>
            </p:nvGrpSpPr>
            <p:grpSpPr>
              <a:xfrm>
                <a:off x="4025153" y="5262281"/>
                <a:ext cx="367553" cy="1586753"/>
                <a:chOff x="3854824" y="4876800"/>
                <a:chExt cx="381000" cy="1600200"/>
              </a:xfrm>
            </p:grpSpPr>
            <p:sp>
              <p:nvSpPr>
                <p:cNvPr id="139" name="Rounded Rectangle 138"/>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40"/>
              <p:cNvGrpSpPr/>
              <p:nvPr/>
            </p:nvGrpSpPr>
            <p:grpSpPr>
              <a:xfrm>
                <a:off x="5459506" y="5271246"/>
                <a:ext cx="389966" cy="1582271"/>
                <a:chOff x="3854824" y="4876800"/>
                <a:chExt cx="381000" cy="1600200"/>
              </a:xfrm>
            </p:grpSpPr>
            <p:sp>
              <p:nvSpPr>
                <p:cNvPr id="135" name="Rounded Rectangle 134"/>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Oval 103"/>
              <p:cNvSpPr/>
              <p:nvPr/>
            </p:nvSpPr>
            <p:spPr>
              <a:xfrm>
                <a:off x="4701988" y="5732930"/>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4648200"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4809565" y="5867401"/>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4979894"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4688541" y="5862918"/>
                <a:ext cx="416859" cy="8068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Block Arc 108"/>
              <p:cNvSpPr/>
              <p:nvPr/>
            </p:nvSpPr>
            <p:spPr>
              <a:xfrm rot="10800000">
                <a:off x="4724400" y="5410200"/>
                <a:ext cx="333375" cy="381000"/>
              </a:xfrm>
              <a:prstGeom prst="blockArc">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Rounded Rectangle 109"/>
              <p:cNvSpPr/>
              <p:nvPr/>
            </p:nvSpPr>
            <p:spPr>
              <a:xfrm>
                <a:off x="4267200" y="6042212"/>
                <a:ext cx="206187"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5351928" y="6033247"/>
                <a:ext cx="210671"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39892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38368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3720352" y="606910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63"/>
              <p:cNvGrpSpPr/>
              <p:nvPr/>
            </p:nvGrpSpPr>
            <p:grpSpPr>
              <a:xfrm>
                <a:off x="3191434" y="6051175"/>
                <a:ext cx="407895" cy="797859"/>
                <a:chOff x="3191434" y="6051175"/>
                <a:chExt cx="407895" cy="797859"/>
              </a:xfrm>
            </p:grpSpPr>
            <p:sp>
              <p:nvSpPr>
                <p:cNvPr id="132" name="Rounded Rectangle 131"/>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64"/>
              <p:cNvGrpSpPr/>
              <p:nvPr/>
            </p:nvGrpSpPr>
            <p:grpSpPr>
              <a:xfrm>
                <a:off x="6275294" y="6060141"/>
                <a:ext cx="407895" cy="797859"/>
                <a:chOff x="3191434" y="6051175"/>
                <a:chExt cx="407895" cy="797859"/>
              </a:xfrm>
            </p:grpSpPr>
            <p:sp>
              <p:nvSpPr>
                <p:cNvPr id="129" name="Rounded Rectangle 128"/>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68"/>
              <p:cNvGrpSpPr/>
              <p:nvPr/>
            </p:nvGrpSpPr>
            <p:grpSpPr>
              <a:xfrm>
                <a:off x="5715000" y="6060141"/>
                <a:ext cx="407895" cy="797859"/>
                <a:chOff x="3191434" y="6051175"/>
                <a:chExt cx="407895" cy="797859"/>
              </a:xfrm>
            </p:grpSpPr>
            <p:sp>
              <p:nvSpPr>
                <p:cNvPr id="126" name="Rounded Rectangle 125"/>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Rounded Rectangle 117"/>
              <p:cNvSpPr/>
              <p:nvPr/>
            </p:nvSpPr>
            <p:spPr>
              <a:xfrm flipV="1">
                <a:off x="3048000" y="6750423"/>
                <a:ext cx="3810000" cy="15329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flipV="1">
                <a:off x="3200400" y="6042211"/>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flipV="1">
                <a:off x="6275294" y="6033246"/>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flipV="1">
                <a:off x="3729318"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flipV="1">
                <a:off x="5728447"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flipV="1">
                <a:off x="4262718" y="6033246"/>
                <a:ext cx="197224" cy="89648"/>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flipV="1">
                <a:off x="5342965" y="6019799"/>
                <a:ext cx="215153" cy="5827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648200" y="6615952"/>
                <a:ext cx="533400" cy="24204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p:cNvSpPr/>
            <p:nvPr/>
          </p:nvSpPr>
          <p:spPr>
            <a:xfrm flipH="1">
              <a:off x="5401235" y="699248"/>
              <a:ext cx="85165"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p:cNvGrpSpPr/>
          <p:nvPr/>
        </p:nvGrpSpPr>
        <p:grpSpPr>
          <a:xfrm>
            <a:off x="997354" y="3295076"/>
            <a:ext cx="2459843" cy="3167411"/>
            <a:chOff x="997354" y="3295076"/>
            <a:chExt cx="2459843" cy="3167411"/>
          </a:xfrm>
        </p:grpSpPr>
        <p:sp>
          <p:nvSpPr>
            <p:cNvPr id="168" name="Trapezoid 167"/>
            <p:cNvSpPr/>
            <p:nvPr/>
          </p:nvSpPr>
          <p:spPr>
            <a:xfrm rot="21336255">
              <a:off x="2774930" y="4194075"/>
              <a:ext cx="547582" cy="1093987"/>
            </a:xfrm>
            <a:prstGeom prst="trapezoid">
              <a:avLst>
                <a:gd name="adj" fmla="val 103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1003864">
              <a:off x="1659386" y="6092843"/>
              <a:ext cx="509255" cy="36964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21061729">
              <a:off x="1150131" y="6092843"/>
              <a:ext cx="509255" cy="36964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Extract 170"/>
            <p:cNvSpPr/>
            <p:nvPr/>
          </p:nvSpPr>
          <p:spPr>
            <a:xfrm>
              <a:off x="997354" y="4491052"/>
              <a:ext cx="1374988" cy="1725005"/>
            </a:xfrm>
            <a:prstGeom prst="flowChartExtra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p:cNvSpPr/>
            <p:nvPr/>
          </p:nvSpPr>
          <p:spPr>
            <a:xfrm>
              <a:off x="1045528" y="4334157"/>
              <a:ext cx="1273468" cy="1644722"/>
            </a:xfrm>
            <a:prstGeom prst="trapezoid">
              <a:avLst>
                <a:gd name="adj" fmla="val 4337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985545" y="6190676"/>
              <a:ext cx="445169" cy="2593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452145" y="6190676"/>
              <a:ext cx="445169" cy="2593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Manual Operation 49"/>
            <p:cNvSpPr/>
            <p:nvPr/>
          </p:nvSpPr>
          <p:spPr>
            <a:xfrm rot="10800000">
              <a:off x="2863638" y="5210354"/>
              <a:ext cx="593559" cy="1132722"/>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Manual Operation 175"/>
            <p:cNvSpPr/>
            <p:nvPr/>
          </p:nvSpPr>
          <p:spPr>
            <a:xfrm rot="10800000">
              <a:off x="2418470" y="5210354"/>
              <a:ext cx="593559" cy="1132722"/>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Manual Operation 176"/>
            <p:cNvSpPr/>
            <p:nvPr/>
          </p:nvSpPr>
          <p:spPr>
            <a:xfrm rot="12900971" flipH="1">
              <a:off x="2325803" y="4231478"/>
              <a:ext cx="470335" cy="1140924"/>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177"/>
            <p:cNvSpPr/>
            <p:nvPr/>
          </p:nvSpPr>
          <p:spPr>
            <a:xfrm rot="10800000">
              <a:off x="2756945" y="4130723"/>
              <a:ext cx="381000" cy="373061"/>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a:stCxn id="182" idx="1"/>
            </p:cNvCxnSpPr>
            <p:nvPr/>
          </p:nvCxnSpPr>
          <p:spPr>
            <a:xfrm flipH="1">
              <a:off x="2916572" y="4516359"/>
              <a:ext cx="6018" cy="8699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2756945" y="5428676"/>
              <a:ext cx="381000" cy="3048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2833145" y="4438076"/>
              <a:ext cx="193589" cy="764059"/>
              <a:chOff x="7924800" y="4191000"/>
              <a:chExt cx="663146" cy="2155194"/>
            </a:xfrm>
          </p:grpSpPr>
          <p:sp>
            <p:nvSpPr>
              <p:cNvPr id="281" name="Pentagon 280"/>
              <p:cNvSpPr/>
              <p:nvPr/>
            </p:nvSpPr>
            <p:spPr>
              <a:xfrm rot="5400000">
                <a:off x="7413555" y="5320085"/>
                <a:ext cx="1697991" cy="354228"/>
              </a:xfrm>
              <a:prstGeom prst="homePlate">
                <a:avLst>
                  <a:gd name="adj" fmla="val 8311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p:cNvSpPr/>
              <p:nvPr/>
            </p:nvSpPr>
            <p:spPr>
              <a:xfrm rot="10800000">
                <a:off x="7924800" y="4191000"/>
                <a:ext cx="663146" cy="523103"/>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Diagonal Stripe 181"/>
            <p:cNvSpPr/>
            <p:nvPr/>
          </p:nvSpPr>
          <p:spPr>
            <a:xfrm rot="494931" flipH="1">
              <a:off x="2635766" y="4152776"/>
              <a:ext cx="304800" cy="457200"/>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Diagonal Stripe 182"/>
            <p:cNvSpPr/>
            <p:nvPr/>
          </p:nvSpPr>
          <p:spPr>
            <a:xfrm rot="21105069">
              <a:off x="2940566" y="4152776"/>
              <a:ext cx="304800" cy="457200"/>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Oval 183"/>
            <p:cNvSpPr/>
            <p:nvPr/>
          </p:nvSpPr>
          <p:spPr>
            <a:xfrm>
              <a:off x="2604545" y="3371276"/>
              <a:ext cx="685800" cy="89684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62"/>
            <p:cNvGrpSpPr/>
            <p:nvPr/>
          </p:nvGrpSpPr>
          <p:grpSpPr>
            <a:xfrm>
              <a:off x="2528345" y="3295076"/>
              <a:ext cx="904103" cy="556054"/>
              <a:chOff x="7772400" y="213994"/>
              <a:chExt cx="935721" cy="627290"/>
            </a:xfrm>
          </p:grpSpPr>
          <p:sp>
            <p:nvSpPr>
              <p:cNvPr id="277" name="Oval 276"/>
              <p:cNvSpPr/>
              <p:nvPr/>
            </p:nvSpPr>
            <p:spPr>
              <a:xfrm>
                <a:off x="8011485" y="218774"/>
                <a:ext cx="475216" cy="299387"/>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ardrop 277"/>
              <p:cNvSpPr/>
              <p:nvPr/>
            </p:nvSpPr>
            <p:spPr>
              <a:xfrm>
                <a:off x="7772400" y="228600"/>
                <a:ext cx="554569" cy="474595"/>
              </a:xfrm>
              <a:prstGeom prst="teardrop">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ardrop 278"/>
              <p:cNvSpPr/>
              <p:nvPr/>
            </p:nvSpPr>
            <p:spPr>
              <a:xfrm rot="14501571">
                <a:off x="8185489" y="318652"/>
                <a:ext cx="627290" cy="417974"/>
              </a:xfrm>
              <a:prstGeom prst="teardrop">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8001000" y="228600"/>
                <a:ext cx="381000" cy="37306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Teardrop 185"/>
            <p:cNvSpPr/>
            <p:nvPr/>
          </p:nvSpPr>
          <p:spPr>
            <a:xfrm rot="17973269">
              <a:off x="1719788" y="3951424"/>
              <a:ext cx="615844" cy="534032"/>
            </a:xfrm>
            <a:prstGeom prst="teardrop">
              <a:avLst>
                <a:gd name="adj" fmla="val 150432"/>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ardrop 186"/>
            <p:cNvSpPr/>
            <p:nvPr/>
          </p:nvSpPr>
          <p:spPr>
            <a:xfrm rot="20424607">
              <a:off x="1094742" y="3895202"/>
              <a:ext cx="379370" cy="674714"/>
            </a:xfrm>
            <a:prstGeom prst="teardrop">
              <a:avLst>
                <a:gd name="adj" fmla="val 150432"/>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Manual Operation 187"/>
            <p:cNvSpPr/>
            <p:nvPr/>
          </p:nvSpPr>
          <p:spPr>
            <a:xfrm rot="9242925">
              <a:off x="1832826" y="4454935"/>
              <a:ext cx="250504" cy="862503"/>
            </a:xfrm>
            <a:prstGeom prst="flowChartManualOperation">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Extract 188"/>
            <p:cNvSpPr/>
            <p:nvPr/>
          </p:nvSpPr>
          <p:spPr>
            <a:xfrm rot="10800000">
              <a:off x="1506609" y="4367838"/>
              <a:ext cx="407404" cy="402581"/>
            </a:xfrm>
            <a:prstGeom prst="flowChartExtra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404758" y="3566942"/>
              <a:ext cx="611106" cy="98571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ardrop 190"/>
            <p:cNvSpPr/>
            <p:nvPr/>
          </p:nvSpPr>
          <p:spPr>
            <a:xfrm rot="5068211">
              <a:off x="1556181" y="3501119"/>
              <a:ext cx="505058" cy="428637"/>
            </a:xfrm>
            <a:prstGeom prst="teardrop">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ardrop 191"/>
            <p:cNvSpPr/>
            <p:nvPr/>
          </p:nvSpPr>
          <p:spPr>
            <a:xfrm rot="16531789" flipH="1">
              <a:off x="1232831" y="3501120"/>
              <a:ext cx="505058" cy="428637"/>
            </a:xfrm>
            <a:prstGeom prst="teardrop">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p:cNvGrpSpPr/>
            <p:nvPr/>
          </p:nvGrpSpPr>
          <p:grpSpPr>
            <a:xfrm>
              <a:off x="1715247" y="4565701"/>
              <a:ext cx="1331970" cy="983922"/>
              <a:chOff x="3102143" y="4718436"/>
              <a:chExt cx="2785175" cy="2057400"/>
            </a:xfrm>
          </p:grpSpPr>
          <p:grpSp>
            <p:nvGrpSpPr>
              <p:cNvPr id="199" name="Group 198"/>
              <p:cNvGrpSpPr/>
              <p:nvPr/>
            </p:nvGrpSpPr>
            <p:grpSpPr>
              <a:xfrm>
                <a:off x="4463143" y="4718436"/>
                <a:ext cx="1424175" cy="2057400"/>
                <a:chOff x="5401235" y="685800"/>
                <a:chExt cx="2752165" cy="3975848"/>
              </a:xfrm>
            </p:grpSpPr>
            <p:sp>
              <p:nvSpPr>
                <p:cNvPr id="201" name="Rectangle 200"/>
                <p:cNvSpPr/>
                <p:nvPr/>
              </p:nvSpPr>
              <p:spPr>
                <a:xfrm>
                  <a:off x="5486400" y="685800"/>
                  <a:ext cx="2667000"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ame 201"/>
                <p:cNvSpPr/>
                <p:nvPr/>
              </p:nvSpPr>
              <p:spPr>
                <a:xfrm>
                  <a:off x="5638800" y="762000"/>
                  <a:ext cx="2362200" cy="3810000"/>
                </a:xfrm>
                <a:prstGeom prst="frame">
                  <a:avLst>
                    <a:gd name="adj1" fmla="val 1873"/>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TextBox 202"/>
                <p:cNvSpPr txBox="1"/>
                <p:nvPr/>
              </p:nvSpPr>
              <p:spPr>
                <a:xfrm>
                  <a:off x="5791199" y="914400"/>
                  <a:ext cx="2057401" cy="733502"/>
                </a:xfrm>
                <a:prstGeom prst="rect">
                  <a:avLst/>
                </a:prstGeom>
                <a:noFill/>
                <a:ln w="12700">
                  <a:noFill/>
                </a:ln>
              </p:spPr>
              <p:txBody>
                <a:bodyPr wrap="square" rtlCol="0">
                  <a:spAutoFit/>
                </a:bodyPr>
                <a:lstStyle/>
                <a:p>
                  <a:pPr algn="ctr"/>
                  <a:r>
                    <a:rPr lang="en-US" sz="900" dirty="0" smtClean="0">
                      <a:solidFill>
                        <a:schemeClr val="bg2">
                          <a:lumMod val="75000"/>
                        </a:schemeClr>
                      </a:solidFill>
                      <a:latin typeface="Angsana New" pitchFamily="18" charset="-34"/>
                      <a:cs typeface="Angsana New" pitchFamily="18" charset="-34"/>
                    </a:rPr>
                    <a:t>HYMNS</a:t>
                  </a:r>
                  <a:endParaRPr lang="en-US" sz="900" dirty="0">
                    <a:solidFill>
                      <a:schemeClr val="bg2">
                        <a:lumMod val="75000"/>
                      </a:schemeClr>
                    </a:solidFill>
                    <a:latin typeface="Angsana New" pitchFamily="18" charset="-34"/>
                    <a:cs typeface="Angsana New" pitchFamily="18" charset="-34"/>
                  </a:endParaRPr>
                </a:p>
              </p:txBody>
            </p:sp>
            <p:grpSp>
              <p:nvGrpSpPr>
                <p:cNvPr id="204" name="Group 80"/>
                <p:cNvGrpSpPr/>
                <p:nvPr/>
              </p:nvGrpSpPr>
              <p:grpSpPr>
                <a:xfrm>
                  <a:off x="6199094" y="1676400"/>
                  <a:ext cx="1219136" cy="745062"/>
                  <a:chOff x="2931459" y="4937760"/>
                  <a:chExt cx="4020670" cy="1965955"/>
                </a:xfrm>
              </p:grpSpPr>
              <p:grpSp>
                <p:nvGrpSpPr>
                  <p:cNvPr id="206" name="Group 9"/>
                  <p:cNvGrpSpPr/>
                  <p:nvPr/>
                </p:nvGrpSpPr>
                <p:grpSpPr>
                  <a:xfrm>
                    <a:off x="2931459" y="5266765"/>
                    <a:ext cx="381000" cy="1600200"/>
                    <a:chOff x="3854824" y="4876800"/>
                    <a:chExt cx="381000" cy="1600200"/>
                  </a:xfrm>
                </p:grpSpPr>
                <p:sp>
                  <p:nvSpPr>
                    <p:cNvPr id="273" name="Rounded Rectangle 5"/>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6"/>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7"/>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8"/>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10"/>
                  <p:cNvGrpSpPr/>
                  <p:nvPr/>
                </p:nvGrpSpPr>
                <p:grpSpPr>
                  <a:xfrm>
                    <a:off x="6571129" y="5275729"/>
                    <a:ext cx="381000" cy="1600200"/>
                    <a:chOff x="3854824" y="4876800"/>
                    <a:chExt cx="381000" cy="1600200"/>
                  </a:xfrm>
                </p:grpSpPr>
                <p:sp>
                  <p:nvSpPr>
                    <p:cNvPr id="269" name="Rounded Rectangle 11"/>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12"/>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13"/>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14"/>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15"/>
                  <p:cNvGrpSpPr/>
                  <p:nvPr/>
                </p:nvGrpSpPr>
                <p:grpSpPr>
                  <a:xfrm>
                    <a:off x="4343400" y="4937760"/>
                    <a:ext cx="457200" cy="1920240"/>
                    <a:chOff x="3854824" y="4876800"/>
                    <a:chExt cx="381000" cy="1600200"/>
                  </a:xfrm>
                </p:grpSpPr>
                <p:sp>
                  <p:nvSpPr>
                    <p:cNvPr id="265" name="Rounded Rectangle 264"/>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
                  <p:cNvGrpSpPr/>
                  <p:nvPr/>
                </p:nvGrpSpPr>
                <p:grpSpPr>
                  <a:xfrm>
                    <a:off x="5029200" y="4937760"/>
                    <a:ext cx="457200" cy="1920240"/>
                    <a:chOff x="3854824" y="4876800"/>
                    <a:chExt cx="381000" cy="1600200"/>
                  </a:xfrm>
                </p:grpSpPr>
                <p:sp>
                  <p:nvSpPr>
                    <p:cNvPr id="261" name="Rounded Rectangle 260"/>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5"/>
                  <p:cNvGrpSpPr/>
                  <p:nvPr/>
                </p:nvGrpSpPr>
                <p:grpSpPr>
                  <a:xfrm>
                    <a:off x="3505200" y="5577840"/>
                    <a:ext cx="304800" cy="1280160"/>
                    <a:chOff x="3854824" y="4876800"/>
                    <a:chExt cx="381000" cy="1600200"/>
                  </a:xfrm>
                </p:grpSpPr>
                <p:sp>
                  <p:nvSpPr>
                    <p:cNvPr id="257" name="Rounded Rectangle 26"/>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7"/>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8"/>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30"/>
                  <p:cNvGrpSpPr/>
                  <p:nvPr/>
                </p:nvGrpSpPr>
                <p:grpSpPr>
                  <a:xfrm>
                    <a:off x="6042212" y="5586805"/>
                    <a:ext cx="304800" cy="1280159"/>
                    <a:chOff x="3854824" y="4876800"/>
                    <a:chExt cx="381000" cy="1600199"/>
                  </a:xfrm>
                </p:grpSpPr>
                <p:sp>
                  <p:nvSpPr>
                    <p:cNvPr id="253" name="Rounded Rectangle 252"/>
                    <p:cNvSpPr/>
                    <p:nvPr/>
                  </p:nvSpPr>
                  <p:spPr>
                    <a:xfrm>
                      <a:off x="3962400" y="5257799"/>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35"/>
                  <p:cNvGrpSpPr/>
                  <p:nvPr/>
                </p:nvGrpSpPr>
                <p:grpSpPr>
                  <a:xfrm>
                    <a:off x="4025153" y="5262281"/>
                    <a:ext cx="367553" cy="1586753"/>
                    <a:chOff x="3854824" y="4876800"/>
                    <a:chExt cx="381000" cy="1600200"/>
                  </a:xfrm>
                </p:grpSpPr>
                <p:sp>
                  <p:nvSpPr>
                    <p:cNvPr id="249" name="Rounded Rectangle 248"/>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40"/>
                  <p:cNvGrpSpPr/>
                  <p:nvPr/>
                </p:nvGrpSpPr>
                <p:grpSpPr>
                  <a:xfrm>
                    <a:off x="5459506" y="5271246"/>
                    <a:ext cx="389966" cy="1582271"/>
                    <a:chOff x="3854824" y="4876800"/>
                    <a:chExt cx="381000" cy="1600200"/>
                  </a:xfrm>
                </p:grpSpPr>
                <p:sp>
                  <p:nvSpPr>
                    <p:cNvPr id="245" name="Rounded Rectangle 244"/>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Oval 213"/>
                  <p:cNvSpPr/>
                  <p:nvPr/>
                </p:nvSpPr>
                <p:spPr>
                  <a:xfrm>
                    <a:off x="4701988" y="5732930"/>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4648200"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4809565" y="5867401"/>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4979894"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4688541" y="5862918"/>
                    <a:ext cx="416859" cy="8068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Block Arc 218"/>
                  <p:cNvSpPr/>
                  <p:nvPr/>
                </p:nvSpPr>
                <p:spPr>
                  <a:xfrm rot="10800000">
                    <a:off x="4724400" y="5410200"/>
                    <a:ext cx="333375" cy="381000"/>
                  </a:xfrm>
                  <a:prstGeom prst="blockArc">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Rounded Rectangle 219"/>
                  <p:cNvSpPr/>
                  <p:nvPr/>
                </p:nvSpPr>
                <p:spPr>
                  <a:xfrm>
                    <a:off x="4267200" y="6042212"/>
                    <a:ext cx="206187"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5351928" y="6033247"/>
                    <a:ext cx="210671"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221"/>
                  <p:cNvSpPr/>
                  <p:nvPr/>
                </p:nvSpPr>
                <p:spPr>
                  <a:xfrm>
                    <a:off x="39892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a:off x="38368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3720352" y="606910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63"/>
                  <p:cNvGrpSpPr/>
                  <p:nvPr/>
                </p:nvGrpSpPr>
                <p:grpSpPr>
                  <a:xfrm>
                    <a:off x="3191434" y="6051175"/>
                    <a:ext cx="407895" cy="797859"/>
                    <a:chOff x="3191434" y="6051175"/>
                    <a:chExt cx="407895" cy="797859"/>
                  </a:xfrm>
                </p:grpSpPr>
                <p:sp>
                  <p:nvSpPr>
                    <p:cNvPr id="242" name="Rounded Rectangle 241"/>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242"/>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64"/>
                  <p:cNvGrpSpPr/>
                  <p:nvPr/>
                </p:nvGrpSpPr>
                <p:grpSpPr>
                  <a:xfrm>
                    <a:off x="6275294" y="6060141"/>
                    <a:ext cx="407895" cy="797859"/>
                    <a:chOff x="3191434" y="6051175"/>
                    <a:chExt cx="407895" cy="797859"/>
                  </a:xfrm>
                </p:grpSpPr>
                <p:sp>
                  <p:nvSpPr>
                    <p:cNvPr id="239" name="Rounded Rectangle 238"/>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39"/>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40"/>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68"/>
                  <p:cNvGrpSpPr/>
                  <p:nvPr/>
                </p:nvGrpSpPr>
                <p:grpSpPr>
                  <a:xfrm>
                    <a:off x="5715000" y="6060141"/>
                    <a:ext cx="407895" cy="797859"/>
                    <a:chOff x="3191434" y="6051175"/>
                    <a:chExt cx="407895" cy="797859"/>
                  </a:xfrm>
                </p:grpSpPr>
                <p:sp>
                  <p:nvSpPr>
                    <p:cNvPr id="236" name="Rounded Rectangle 235"/>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36"/>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237"/>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Rounded Rectangle 227"/>
                  <p:cNvSpPr/>
                  <p:nvPr/>
                </p:nvSpPr>
                <p:spPr>
                  <a:xfrm flipV="1">
                    <a:off x="3048000" y="6750423"/>
                    <a:ext cx="3810000" cy="15329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flipV="1">
                    <a:off x="3200400" y="6042211"/>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flipV="1">
                    <a:off x="6275294" y="6033246"/>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p:cNvSpPr/>
                  <p:nvPr/>
                </p:nvSpPr>
                <p:spPr>
                  <a:xfrm flipV="1">
                    <a:off x="3729318"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ed Rectangle 231"/>
                  <p:cNvSpPr/>
                  <p:nvPr/>
                </p:nvSpPr>
                <p:spPr>
                  <a:xfrm flipV="1">
                    <a:off x="5728447"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flipV="1">
                    <a:off x="4262718" y="6033246"/>
                    <a:ext cx="197224" cy="89648"/>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233"/>
                  <p:cNvSpPr/>
                  <p:nvPr/>
                </p:nvSpPr>
                <p:spPr>
                  <a:xfrm flipV="1">
                    <a:off x="5342965" y="6019799"/>
                    <a:ext cx="215153" cy="5827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4648200" y="6615952"/>
                    <a:ext cx="533400" cy="24204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Rectangle 204"/>
                <p:cNvSpPr/>
                <p:nvPr/>
              </p:nvSpPr>
              <p:spPr>
                <a:xfrm flipH="1">
                  <a:off x="5401235" y="699248"/>
                  <a:ext cx="85165"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Rectangle 199"/>
              <p:cNvSpPr/>
              <p:nvPr/>
            </p:nvSpPr>
            <p:spPr>
              <a:xfrm>
                <a:off x="3102143" y="4718436"/>
                <a:ext cx="1380104" cy="2050441"/>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Oval 193"/>
            <p:cNvSpPr/>
            <p:nvPr/>
          </p:nvSpPr>
          <p:spPr>
            <a:xfrm rot="20119127">
              <a:off x="1634735" y="4979201"/>
              <a:ext cx="240613" cy="4423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Manual Operation 194"/>
            <p:cNvSpPr/>
            <p:nvPr/>
          </p:nvSpPr>
          <p:spPr>
            <a:xfrm rot="9473881">
              <a:off x="1466599" y="4701741"/>
              <a:ext cx="302267" cy="544502"/>
            </a:xfrm>
            <a:prstGeom prst="flowChartManualOperation">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Manual Operation 195"/>
            <p:cNvSpPr/>
            <p:nvPr/>
          </p:nvSpPr>
          <p:spPr>
            <a:xfrm rot="9473881">
              <a:off x="1439964" y="4637400"/>
              <a:ext cx="314333" cy="520175"/>
            </a:xfrm>
            <a:prstGeom prst="flowChartManualOperation">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7019087">
              <a:off x="2833701" y="5085690"/>
              <a:ext cx="445169" cy="2593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p:cNvSpPr/>
            <p:nvPr/>
          </p:nvSpPr>
          <p:spPr>
            <a:xfrm rot="794032">
              <a:off x="3029481" y="4368429"/>
              <a:ext cx="343086" cy="847565"/>
            </a:xfrm>
            <a:prstGeom prst="trapezoid">
              <a:avLst>
                <a:gd name="adj" fmla="val 342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p:cNvGrpSpPr/>
          <p:nvPr/>
        </p:nvGrpSpPr>
        <p:grpSpPr>
          <a:xfrm>
            <a:off x="6019800" y="1410484"/>
            <a:ext cx="2752165" cy="3975848"/>
            <a:chOff x="533400" y="2418728"/>
            <a:chExt cx="2752165" cy="3975848"/>
          </a:xfrm>
        </p:grpSpPr>
        <p:sp>
          <p:nvSpPr>
            <p:cNvPr id="284" name="Rectangle 283"/>
            <p:cNvSpPr/>
            <p:nvPr/>
          </p:nvSpPr>
          <p:spPr>
            <a:xfrm>
              <a:off x="618565" y="2418728"/>
              <a:ext cx="2667000" cy="3962400"/>
            </a:xfrm>
            <a:prstGeom prst="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ame 284"/>
            <p:cNvSpPr/>
            <p:nvPr/>
          </p:nvSpPr>
          <p:spPr>
            <a:xfrm>
              <a:off x="770965" y="2494928"/>
              <a:ext cx="2362200" cy="3810000"/>
            </a:xfrm>
            <a:prstGeom prst="frame">
              <a:avLst>
                <a:gd name="adj1" fmla="val 1873"/>
              </a:avLst>
            </a:prstGeom>
            <a:solidFill>
              <a:srgbClr val="E6C44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6" name="TextBox 285"/>
            <p:cNvSpPr txBox="1"/>
            <p:nvPr/>
          </p:nvSpPr>
          <p:spPr>
            <a:xfrm>
              <a:off x="923365" y="2647328"/>
              <a:ext cx="2057400" cy="646331"/>
            </a:xfrm>
            <a:prstGeom prst="rect">
              <a:avLst/>
            </a:prstGeom>
            <a:noFill/>
          </p:spPr>
          <p:txBody>
            <a:bodyPr wrap="square" rtlCol="0">
              <a:spAutoFit/>
            </a:bodyPr>
            <a:lstStyle/>
            <a:p>
              <a:pPr algn="ctr"/>
              <a:r>
                <a:rPr lang="en-US" sz="3600" dirty="0" smtClean="0">
                  <a:solidFill>
                    <a:srgbClr val="E6C448"/>
                  </a:solidFill>
                  <a:latin typeface="Bell MT" panose="02020503060305020303" pitchFamily="18" charset="0"/>
                  <a:cs typeface="Angsana New" pitchFamily="18" charset="-34"/>
                </a:rPr>
                <a:t>HYMNS</a:t>
              </a:r>
              <a:endParaRPr lang="en-US" sz="3600" dirty="0">
                <a:solidFill>
                  <a:srgbClr val="E6C448"/>
                </a:solidFill>
                <a:latin typeface="Bell MT" panose="02020503060305020303" pitchFamily="18" charset="0"/>
                <a:cs typeface="Angsana New" pitchFamily="18" charset="-34"/>
              </a:endParaRPr>
            </a:p>
          </p:txBody>
        </p:sp>
        <p:grpSp>
          <p:nvGrpSpPr>
            <p:cNvPr id="287" name="Group 286"/>
            <p:cNvGrpSpPr/>
            <p:nvPr/>
          </p:nvGrpSpPr>
          <p:grpSpPr>
            <a:xfrm>
              <a:off x="1342497" y="3446059"/>
              <a:ext cx="1219136" cy="745062"/>
              <a:chOff x="2931459" y="4937760"/>
              <a:chExt cx="4020670" cy="1965955"/>
            </a:xfrm>
          </p:grpSpPr>
          <p:grpSp>
            <p:nvGrpSpPr>
              <p:cNvPr id="289" name="Group 288"/>
              <p:cNvGrpSpPr/>
              <p:nvPr/>
            </p:nvGrpSpPr>
            <p:grpSpPr>
              <a:xfrm>
                <a:off x="2931459" y="5266765"/>
                <a:ext cx="381000" cy="1600200"/>
                <a:chOff x="3854824" y="4876800"/>
                <a:chExt cx="381000" cy="1600200"/>
              </a:xfrm>
            </p:grpSpPr>
            <p:sp>
              <p:nvSpPr>
                <p:cNvPr id="356" name="Rounded Rectangle 355"/>
                <p:cNvSpPr/>
                <p:nvPr/>
              </p:nvSpPr>
              <p:spPr>
                <a:xfrm>
                  <a:off x="3962400" y="5257800"/>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89"/>
              <p:cNvGrpSpPr/>
              <p:nvPr/>
            </p:nvGrpSpPr>
            <p:grpSpPr>
              <a:xfrm>
                <a:off x="6571129" y="5275729"/>
                <a:ext cx="381000" cy="1600200"/>
                <a:chOff x="3854824" y="4876800"/>
                <a:chExt cx="381000" cy="1600200"/>
              </a:xfrm>
            </p:grpSpPr>
            <p:sp>
              <p:nvSpPr>
                <p:cNvPr id="352" name="Rounded Rectangle 351"/>
                <p:cNvSpPr/>
                <p:nvPr/>
              </p:nvSpPr>
              <p:spPr>
                <a:xfrm>
                  <a:off x="3962400" y="5257800"/>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90"/>
              <p:cNvGrpSpPr/>
              <p:nvPr/>
            </p:nvGrpSpPr>
            <p:grpSpPr>
              <a:xfrm>
                <a:off x="4343400" y="4937760"/>
                <a:ext cx="457200" cy="1920240"/>
                <a:chOff x="3854824" y="4876800"/>
                <a:chExt cx="381000" cy="1600200"/>
              </a:xfrm>
            </p:grpSpPr>
            <p:sp>
              <p:nvSpPr>
                <p:cNvPr id="348" name="Rounded Rectangle 347"/>
                <p:cNvSpPr/>
                <p:nvPr/>
              </p:nvSpPr>
              <p:spPr>
                <a:xfrm>
                  <a:off x="3962400" y="5257800"/>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91"/>
              <p:cNvGrpSpPr/>
              <p:nvPr/>
            </p:nvGrpSpPr>
            <p:grpSpPr>
              <a:xfrm>
                <a:off x="5029200" y="4937760"/>
                <a:ext cx="457200" cy="1920240"/>
                <a:chOff x="3854824" y="4876800"/>
                <a:chExt cx="381000" cy="1600200"/>
              </a:xfrm>
            </p:grpSpPr>
            <p:sp>
              <p:nvSpPr>
                <p:cNvPr id="344" name="Rounded Rectangle 343"/>
                <p:cNvSpPr/>
                <p:nvPr/>
              </p:nvSpPr>
              <p:spPr>
                <a:xfrm>
                  <a:off x="3962400" y="5257800"/>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p:cNvGrpSpPr/>
              <p:nvPr/>
            </p:nvGrpSpPr>
            <p:grpSpPr>
              <a:xfrm>
                <a:off x="3505200" y="5577840"/>
                <a:ext cx="304800" cy="1280160"/>
                <a:chOff x="3854824" y="4876800"/>
                <a:chExt cx="381000" cy="1600200"/>
              </a:xfrm>
            </p:grpSpPr>
            <p:sp>
              <p:nvSpPr>
                <p:cNvPr id="340" name="Rounded Rectangle 339"/>
                <p:cNvSpPr/>
                <p:nvPr/>
              </p:nvSpPr>
              <p:spPr>
                <a:xfrm>
                  <a:off x="3962400" y="5257800"/>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6042212" y="5586805"/>
                <a:ext cx="304800" cy="1280159"/>
                <a:chOff x="3854824" y="4876800"/>
                <a:chExt cx="381000" cy="1600199"/>
              </a:xfrm>
            </p:grpSpPr>
            <p:sp>
              <p:nvSpPr>
                <p:cNvPr id="336" name="Rounded Rectangle 335"/>
                <p:cNvSpPr/>
                <p:nvPr/>
              </p:nvSpPr>
              <p:spPr>
                <a:xfrm>
                  <a:off x="3962400" y="5257799"/>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p:cNvGrpSpPr/>
              <p:nvPr/>
            </p:nvGrpSpPr>
            <p:grpSpPr>
              <a:xfrm>
                <a:off x="4025153" y="5262281"/>
                <a:ext cx="367553" cy="1586753"/>
                <a:chOff x="3854824" y="4876800"/>
                <a:chExt cx="381000" cy="1600200"/>
              </a:xfrm>
            </p:grpSpPr>
            <p:sp>
              <p:nvSpPr>
                <p:cNvPr id="332" name="Rounded Rectangle 331"/>
                <p:cNvSpPr/>
                <p:nvPr/>
              </p:nvSpPr>
              <p:spPr>
                <a:xfrm>
                  <a:off x="3962400" y="5257800"/>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p:cNvGrpSpPr/>
              <p:nvPr/>
            </p:nvGrpSpPr>
            <p:grpSpPr>
              <a:xfrm>
                <a:off x="5459506" y="5271246"/>
                <a:ext cx="389966" cy="1582271"/>
                <a:chOff x="3854824" y="4876800"/>
                <a:chExt cx="381000" cy="1600200"/>
              </a:xfrm>
            </p:grpSpPr>
            <p:sp>
              <p:nvSpPr>
                <p:cNvPr id="328" name="Rounded Rectangle 327"/>
                <p:cNvSpPr/>
                <p:nvPr/>
              </p:nvSpPr>
              <p:spPr>
                <a:xfrm>
                  <a:off x="3962400" y="5257800"/>
                  <a:ext cx="152400" cy="12192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 name="Oval 296"/>
              <p:cNvSpPr/>
              <p:nvPr/>
            </p:nvSpPr>
            <p:spPr>
              <a:xfrm>
                <a:off x="4701988" y="5732930"/>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4648200" y="5867400"/>
                <a:ext cx="152400" cy="9906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4809565" y="5867401"/>
                <a:ext cx="152400" cy="9906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299"/>
              <p:cNvSpPr/>
              <p:nvPr/>
            </p:nvSpPr>
            <p:spPr>
              <a:xfrm>
                <a:off x="4979894" y="5867400"/>
                <a:ext cx="152400" cy="990600"/>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4688541" y="5862918"/>
                <a:ext cx="416859" cy="806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Block Arc 301"/>
              <p:cNvSpPr/>
              <p:nvPr/>
            </p:nvSpPr>
            <p:spPr>
              <a:xfrm rot="10800000">
                <a:off x="4724400" y="5410200"/>
                <a:ext cx="333375"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3" name="Rounded Rectangle 302"/>
              <p:cNvSpPr/>
              <p:nvPr/>
            </p:nvSpPr>
            <p:spPr>
              <a:xfrm>
                <a:off x="4267200" y="6042212"/>
                <a:ext cx="206187" cy="815788"/>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03"/>
              <p:cNvSpPr/>
              <p:nvPr/>
            </p:nvSpPr>
            <p:spPr>
              <a:xfrm>
                <a:off x="5351928" y="6033247"/>
                <a:ext cx="210671" cy="815788"/>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304"/>
              <p:cNvSpPr/>
              <p:nvPr/>
            </p:nvSpPr>
            <p:spPr>
              <a:xfrm>
                <a:off x="3989293" y="6060140"/>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305"/>
              <p:cNvSpPr/>
              <p:nvPr/>
            </p:nvSpPr>
            <p:spPr>
              <a:xfrm>
                <a:off x="3836893" y="6060140"/>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ed Rectangle 306"/>
              <p:cNvSpPr/>
              <p:nvPr/>
            </p:nvSpPr>
            <p:spPr>
              <a:xfrm>
                <a:off x="3720352" y="606910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 name="Group 307"/>
              <p:cNvGrpSpPr/>
              <p:nvPr/>
            </p:nvGrpSpPr>
            <p:grpSpPr>
              <a:xfrm>
                <a:off x="3191434" y="6051175"/>
                <a:ext cx="407895" cy="797859"/>
                <a:chOff x="3191434" y="6051175"/>
                <a:chExt cx="407895" cy="797859"/>
              </a:xfrm>
            </p:grpSpPr>
            <p:sp>
              <p:nvSpPr>
                <p:cNvPr id="325" name="Rounded Rectangle 324"/>
                <p:cNvSpPr/>
                <p:nvPr/>
              </p:nvSpPr>
              <p:spPr>
                <a:xfrm>
                  <a:off x="3460376"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325"/>
                <p:cNvSpPr/>
                <p:nvPr/>
              </p:nvSpPr>
              <p:spPr>
                <a:xfrm>
                  <a:off x="3316940"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326"/>
                <p:cNvSpPr/>
                <p:nvPr/>
              </p:nvSpPr>
              <p:spPr>
                <a:xfrm>
                  <a:off x="3191434"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275294" y="6060141"/>
                <a:ext cx="407895" cy="797859"/>
                <a:chOff x="3191434" y="6051175"/>
                <a:chExt cx="407895" cy="797859"/>
              </a:xfrm>
            </p:grpSpPr>
            <p:sp>
              <p:nvSpPr>
                <p:cNvPr id="322" name="Rounded Rectangle 321"/>
                <p:cNvSpPr/>
                <p:nvPr/>
              </p:nvSpPr>
              <p:spPr>
                <a:xfrm>
                  <a:off x="3460376"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322"/>
                <p:cNvSpPr/>
                <p:nvPr/>
              </p:nvSpPr>
              <p:spPr>
                <a:xfrm>
                  <a:off x="3316940"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323"/>
                <p:cNvSpPr/>
                <p:nvPr/>
              </p:nvSpPr>
              <p:spPr>
                <a:xfrm>
                  <a:off x="3191434"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p:cNvGrpSpPr/>
              <p:nvPr/>
            </p:nvGrpSpPr>
            <p:grpSpPr>
              <a:xfrm>
                <a:off x="5715000" y="6060141"/>
                <a:ext cx="407895" cy="797859"/>
                <a:chOff x="3191434" y="6051175"/>
                <a:chExt cx="407895" cy="797859"/>
              </a:xfrm>
            </p:grpSpPr>
            <p:sp>
              <p:nvSpPr>
                <p:cNvPr id="319" name="Rounded Rectangle 318"/>
                <p:cNvSpPr/>
                <p:nvPr/>
              </p:nvSpPr>
              <p:spPr>
                <a:xfrm>
                  <a:off x="3460376"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ounded Rectangle 319"/>
                <p:cNvSpPr/>
                <p:nvPr/>
              </p:nvSpPr>
              <p:spPr>
                <a:xfrm>
                  <a:off x="3316940"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3191434" y="6051175"/>
                  <a:ext cx="138953" cy="797859"/>
                </a:xfrm>
                <a:prstGeom prst="round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 name="Rounded Rectangle 310"/>
              <p:cNvSpPr/>
              <p:nvPr/>
            </p:nvSpPr>
            <p:spPr>
              <a:xfrm flipV="1">
                <a:off x="3048000" y="6750423"/>
                <a:ext cx="3810000" cy="15329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311"/>
              <p:cNvSpPr/>
              <p:nvPr/>
            </p:nvSpPr>
            <p:spPr>
              <a:xfrm flipV="1">
                <a:off x="3200400" y="6042211"/>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flipV="1">
                <a:off x="6275294" y="6033246"/>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313"/>
              <p:cNvSpPr/>
              <p:nvPr/>
            </p:nvSpPr>
            <p:spPr>
              <a:xfrm flipV="1">
                <a:off x="3729318" y="6024282"/>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ounded Rectangle 314"/>
              <p:cNvSpPr/>
              <p:nvPr/>
            </p:nvSpPr>
            <p:spPr>
              <a:xfrm flipV="1">
                <a:off x="5728447" y="6024282"/>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flipV="1">
                <a:off x="4262718" y="6033246"/>
                <a:ext cx="197224" cy="8964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316"/>
              <p:cNvSpPr/>
              <p:nvPr/>
            </p:nvSpPr>
            <p:spPr>
              <a:xfrm flipV="1">
                <a:off x="5342965" y="6019799"/>
                <a:ext cx="215153" cy="5827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4648200" y="6615952"/>
                <a:ext cx="533400" cy="2420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8" name="Rectangle 287"/>
            <p:cNvSpPr/>
            <p:nvPr/>
          </p:nvSpPr>
          <p:spPr>
            <a:xfrm flipH="1">
              <a:off x="533400" y="2432176"/>
              <a:ext cx="85165" cy="3962400"/>
            </a:xfrm>
            <a:prstGeom prst="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381000"/>
            <a:ext cx="3581718" cy="5813514"/>
            <a:chOff x="2693577" y="332956"/>
            <a:chExt cx="3581718" cy="5813514"/>
          </a:xfrm>
        </p:grpSpPr>
        <p:sp>
          <p:nvSpPr>
            <p:cNvPr id="3" name="Freeform 2"/>
            <p:cNvSpPr/>
            <p:nvPr/>
          </p:nvSpPr>
          <p:spPr>
            <a:xfrm>
              <a:off x="2743200" y="3124200"/>
              <a:ext cx="3160001" cy="2137558"/>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38"/>
            <p:cNvGrpSpPr/>
            <p:nvPr/>
          </p:nvGrpSpPr>
          <p:grpSpPr>
            <a:xfrm rot="20759234">
              <a:off x="2693577" y="332956"/>
              <a:ext cx="3369457" cy="5039361"/>
              <a:chOff x="6477000" y="2667000"/>
              <a:chExt cx="2057400" cy="3011575"/>
            </a:xfrm>
          </p:grpSpPr>
          <p:sp>
            <p:nvSpPr>
              <p:cNvPr id="6" name="Wave 5"/>
              <p:cNvSpPr/>
              <p:nvPr/>
            </p:nvSpPr>
            <p:spPr>
              <a:xfrm rot="17615281">
                <a:off x="6562413" y="3706589"/>
                <a:ext cx="2638111" cy="130586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ave 3"/>
              <p:cNvSpPr/>
              <p:nvPr/>
            </p:nvSpPr>
            <p:spPr>
              <a:xfrm rot="16200000">
                <a:off x="5990096" y="3688141"/>
                <a:ext cx="2057400" cy="108359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p:cNvSpPr/>
              <p:nvPr/>
            </p:nvSpPr>
            <p:spPr>
              <a:xfrm rot="16887571">
                <a:off x="6451017" y="3220141"/>
                <a:ext cx="2275929" cy="1169648"/>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ave 8"/>
              <p:cNvSpPr/>
              <p:nvPr/>
            </p:nvSpPr>
            <p:spPr>
              <a:xfrm rot="6369781">
                <a:off x="6956492" y="3437258"/>
                <a:ext cx="1230892" cy="729059"/>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ave 9"/>
              <p:cNvSpPr/>
              <p:nvPr/>
            </p:nvSpPr>
            <p:spPr>
              <a:xfrm rot="6369781">
                <a:off x="6962887" y="3563109"/>
                <a:ext cx="1150336" cy="498139"/>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ave 10"/>
              <p:cNvSpPr/>
              <p:nvPr/>
            </p:nvSpPr>
            <p:spPr>
              <a:xfrm rot="5400000">
                <a:off x="6325602" y="3928333"/>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ave 11"/>
              <p:cNvSpPr/>
              <p:nvPr/>
            </p:nvSpPr>
            <p:spPr>
              <a:xfrm rot="6864377">
                <a:off x="6900166" y="4164260"/>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ave 12"/>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13"/>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ave 15"/>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483862" y="4800600"/>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eeform 4"/>
            <p:cNvSpPr/>
            <p:nvPr/>
          </p:nvSpPr>
          <p:spPr>
            <a:xfrm>
              <a:off x="4191000" y="4495800"/>
              <a:ext cx="2084295" cy="1650670"/>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334000" y="304800"/>
            <a:ext cx="1981200" cy="1447800"/>
            <a:chOff x="685800" y="1828800"/>
            <a:chExt cx="2497535" cy="1676400"/>
          </a:xfrm>
        </p:grpSpPr>
        <p:sp>
          <p:nvSpPr>
            <p:cNvPr id="20" name="Rounded Rectangle 19"/>
            <p:cNvSpPr/>
            <p:nvPr/>
          </p:nvSpPr>
          <p:spPr>
            <a:xfrm>
              <a:off x="1104977" y="1828800"/>
              <a:ext cx="1828800" cy="533400"/>
            </a:xfrm>
            <a:prstGeom prst="roundRect">
              <a:avLst>
                <a:gd name="adj" fmla="val 2792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7"/>
            <p:cNvGrpSpPr/>
            <p:nvPr/>
          </p:nvGrpSpPr>
          <p:grpSpPr>
            <a:xfrm>
              <a:off x="2095577" y="2743200"/>
              <a:ext cx="762000" cy="762000"/>
              <a:chOff x="2362200" y="4267200"/>
              <a:chExt cx="762000" cy="762000"/>
            </a:xfrm>
          </p:grpSpPr>
          <p:sp>
            <p:nvSpPr>
              <p:cNvPr id="36" name="Oval 35"/>
              <p:cNvSpPr/>
              <p:nvPr/>
            </p:nvSpPr>
            <p:spPr>
              <a:xfrm>
                <a:off x="2362200" y="4267200"/>
                <a:ext cx="762000" cy="76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467099" y="4395849"/>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666999" y="4572000"/>
                <a:ext cx="152401"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6"/>
            <p:cNvGrpSpPr/>
            <p:nvPr/>
          </p:nvGrpSpPr>
          <p:grpSpPr>
            <a:xfrm>
              <a:off x="1028777" y="2743200"/>
              <a:ext cx="762000" cy="762000"/>
              <a:chOff x="2362200" y="4267200"/>
              <a:chExt cx="762000" cy="762000"/>
            </a:xfrm>
          </p:grpSpPr>
          <p:sp>
            <p:nvSpPr>
              <p:cNvPr id="33" name="Oval 3"/>
              <p:cNvSpPr/>
              <p:nvPr/>
            </p:nvSpPr>
            <p:spPr>
              <a:xfrm>
                <a:off x="2362200" y="4267200"/>
                <a:ext cx="762000" cy="76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4"/>
              <p:cNvSpPr/>
              <p:nvPr/>
            </p:nvSpPr>
            <p:spPr>
              <a:xfrm>
                <a:off x="2467099" y="4395849"/>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5"/>
              <p:cNvSpPr/>
              <p:nvPr/>
            </p:nvSpPr>
            <p:spPr>
              <a:xfrm>
                <a:off x="2666999" y="4572000"/>
                <a:ext cx="152401"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22"/>
            <p:cNvSpPr/>
            <p:nvPr/>
          </p:nvSpPr>
          <p:spPr>
            <a:xfrm>
              <a:off x="1028777" y="2057400"/>
              <a:ext cx="2133600" cy="1066800"/>
            </a:xfrm>
            <a:prstGeom prst="roundRect">
              <a:avLst>
                <a:gd name="adj" fmla="val 2792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4" name="Snip Diagonal Corner Rectangle 23"/>
            <p:cNvSpPr/>
            <p:nvPr/>
          </p:nvSpPr>
          <p:spPr>
            <a:xfrm rot="8105341">
              <a:off x="689743" y="2043785"/>
              <a:ext cx="1522707" cy="1111854"/>
            </a:xfrm>
            <a:prstGeom prst="snip2DiagRect">
              <a:avLst>
                <a:gd name="adj1" fmla="val 31137"/>
                <a:gd name="adj2" fmla="val 50000"/>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638377" y="2057400"/>
              <a:ext cx="533400" cy="10668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nip Diagonal Corner Rectangle 25"/>
            <p:cNvSpPr/>
            <p:nvPr/>
          </p:nvSpPr>
          <p:spPr>
            <a:xfrm rot="8105341">
              <a:off x="685800" y="2157323"/>
              <a:ext cx="915734" cy="486190"/>
            </a:xfrm>
            <a:prstGeom prst="snip2DiagRect">
              <a:avLst>
                <a:gd name="adj1" fmla="val 31137"/>
                <a:gd name="adj2"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638377" y="2133600"/>
              <a:ext cx="457200" cy="4572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47977" y="2057400"/>
              <a:ext cx="533400" cy="10668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247977" y="2133600"/>
              <a:ext cx="457200" cy="4572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e 29"/>
            <p:cNvSpPr/>
            <p:nvPr/>
          </p:nvSpPr>
          <p:spPr>
            <a:xfrm rot="16440726">
              <a:off x="2417867" y="2120057"/>
              <a:ext cx="829577" cy="701359"/>
            </a:xfrm>
            <a:prstGeom prst="pie">
              <a:avLst>
                <a:gd name="adj1" fmla="val 0"/>
                <a:gd name="adj2" fmla="val 548793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p:cNvSpPr/>
            <p:nvPr/>
          </p:nvSpPr>
          <p:spPr>
            <a:xfrm>
              <a:off x="800177" y="2743200"/>
              <a:ext cx="1524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009977" y="2590800"/>
              <a:ext cx="1524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flipH="1">
            <a:off x="5562600" y="2209800"/>
            <a:ext cx="2209800" cy="2286000"/>
            <a:chOff x="1752600" y="4038600"/>
            <a:chExt cx="2819400" cy="3276600"/>
          </a:xfrm>
        </p:grpSpPr>
        <p:grpSp>
          <p:nvGrpSpPr>
            <p:cNvPr id="40" name="Group 34"/>
            <p:cNvGrpSpPr/>
            <p:nvPr/>
          </p:nvGrpSpPr>
          <p:grpSpPr>
            <a:xfrm>
              <a:off x="3352800" y="6248400"/>
              <a:ext cx="1066800" cy="1066800"/>
              <a:chOff x="2362200" y="4267200"/>
              <a:chExt cx="762000" cy="762000"/>
            </a:xfrm>
          </p:grpSpPr>
          <p:sp>
            <p:nvSpPr>
              <p:cNvPr id="54" name="Oval 53"/>
              <p:cNvSpPr/>
              <p:nvPr/>
            </p:nvSpPr>
            <p:spPr>
              <a:xfrm>
                <a:off x="2362200" y="4267200"/>
                <a:ext cx="762000" cy="76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467099" y="4395849"/>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666999" y="4572000"/>
                <a:ext cx="152401"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30"/>
            <p:cNvGrpSpPr/>
            <p:nvPr/>
          </p:nvGrpSpPr>
          <p:grpSpPr>
            <a:xfrm>
              <a:off x="2057400" y="6248400"/>
              <a:ext cx="1066800" cy="1066800"/>
              <a:chOff x="2362200" y="4267200"/>
              <a:chExt cx="762000" cy="762000"/>
            </a:xfrm>
          </p:grpSpPr>
          <p:sp>
            <p:nvSpPr>
              <p:cNvPr id="51" name="Oval 50"/>
              <p:cNvSpPr/>
              <p:nvPr/>
            </p:nvSpPr>
            <p:spPr>
              <a:xfrm>
                <a:off x="2362200" y="4267200"/>
                <a:ext cx="762000" cy="76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467099" y="4395849"/>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666999" y="4572000"/>
                <a:ext cx="152401"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ounded Rectangle 41"/>
            <p:cNvSpPr/>
            <p:nvPr/>
          </p:nvSpPr>
          <p:spPr>
            <a:xfrm>
              <a:off x="2438400" y="4038600"/>
              <a:ext cx="1752600" cy="609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5400000">
              <a:off x="2743200" y="5105400"/>
              <a:ext cx="2286000" cy="609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1905000" y="5334000"/>
              <a:ext cx="2667000" cy="12192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3505200" y="4114800"/>
              <a:ext cx="620486" cy="518556"/>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3581400" y="5181600"/>
              <a:ext cx="539338" cy="518556"/>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981200" y="6096000"/>
              <a:ext cx="1524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43400" y="6096000"/>
              <a:ext cx="1524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52600" y="5562600"/>
              <a:ext cx="457200" cy="457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elay 49"/>
            <p:cNvSpPr/>
            <p:nvPr/>
          </p:nvSpPr>
          <p:spPr>
            <a:xfrm>
              <a:off x="1905000" y="5410200"/>
              <a:ext cx="381000" cy="685800"/>
            </a:xfrm>
            <a:prstGeom prst="flowChartDelay">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18879178">
            <a:off x="4524770" y="4759570"/>
            <a:ext cx="2151860" cy="1837354"/>
            <a:chOff x="6592120" y="2543038"/>
            <a:chExt cx="1180280" cy="1190762"/>
          </a:xfrm>
        </p:grpSpPr>
        <p:sp>
          <p:nvSpPr>
            <p:cNvPr id="58" name="Moon 57"/>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62400" y="2362200"/>
            <a:ext cx="2667000" cy="1981200"/>
            <a:chOff x="5029200" y="3124200"/>
            <a:chExt cx="2667000" cy="1981200"/>
          </a:xfrm>
        </p:grpSpPr>
        <p:sp>
          <p:nvSpPr>
            <p:cNvPr id="3" name="Trapezoid 2"/>
            <p:cNvSpPr/>
            <p:nvPr/>
          </p:nvSpPr>
          <p:spPr>
            <a:xfrm>
              <a:off x="5181600" y="3124200"/>
              <a:ext cx="2362200" cy="11430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029200" y="3886200"/>
              <a:ext cx="2667000" cy="685800"/>
            </a:xfrm>
            <a:prstGeom prst="roundRect">
              <a:avLst>
                <a:gd name="adj" fmla="val 335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a:off x="5334000" y="3352800"/>
              <a:ext cx="2057400" cy="914400"/>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181600" y="3962401"/>
              <a:ext cx="2362200" cy="457200"/>
            </a:xfrm>
            <a:prstGeom prst="roundRect">
              <a:avLst>
                <a:gd name="adj" fmla="val 335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34000" y="4419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781800" y="4419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257800" y="4419600"/>
              <a:ext cx="609600" cy="228600"/>
            </a:xfrm>
            <a:prstGeom prst="roundRect">
              <a:avLst>
                <a:gd name="adj" fmla="val 3080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705600" y="4419600"/>
              <a:ext cx="609600" cy="228600"/>
            </a:xfrm>
            <a:prstGeom prst="roundRect">
              <a:avLst>
                <a:gd name="adj" fmla="val 3080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410200" y="40386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81800" y="40386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9"/>
            <p:cNvGrpSpPr/>
            <p:nvPr/>
          </p:nvGrpSpPr>
          <p:grpSpPr>
            <a:xfrm>
              <a:off x="5895109" y="4121727"/>
              <a:ext cx="838200" cy="228600"/>
              <a:chOff x="1600200" y="4343400"/>
              <a:chExt cx="2057400" cy="685800"/>
            </a:xfrm>
          </p:grpSpPr>
          <p:sp>
            <p:nvSpPr>
              <p:cNvPr id="15" name="Rectangle 14"/>
              <p:cNvSpPr/>
              <p:nvPr/>
            </p:nvSpPr>
            <p:spPr>
              <a:xfrm>
                <a:off x="1600200" y="4343400"/>
                <a:ext cx="2057400" cy="6858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00200" y="44196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00200" y="45720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00200" y="47244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600200" y="48768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lock Arc 13"/>
            <p:cNvSpPr/>
            <p:nvPr/>
          </p:nvSpPr>
          <p:spPr>
            <a:xfrm>
              <a:off x="6601691" y="3761509"/>
              <a:ext cx="457200"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4495800" y="4724400"/>
            <a:ext cx="2048164" cy="1905000"/>
            <a:chOff x="2209800" y="4343400"/>
            <a:chExt cx="2003199" cy="1905000"/>
          </a:xfrm>
        </p:grpSpPr>
        <p:sp>
          <p:nvSpPr>
            <p:cNvPr id="21" name="Trapezoid 20"/>
            <p:cNvSpPr/>
            <p:nvPr/>
          </p:nvSpPr>
          <p:spPr>
            <a:xfrm>
              <a:off x="2209800" y="5029200"/>
              <a:ext cx="2003199" cy="533400"/>
            </a:xfrm>
            <a:prstGeom prst="trapezoid">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2438400" y="4495800"/>
              <a:ext cx="1600200" cy="1524000"/>
            </a:xfrm>
            <a:prstGeom prst="pentagon">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45"/>
            <p:cNvGrpSpPr/>
            <p:nvPr/>
          </p:nvGrpSpPr>
          <p:grpSpPr>
            <a:xfrm>
              <a:off x="2819400" y="5181600"/>
              <a:ext cx="838200" cy="228600"/>
              <a:chOff x="1600200" y="4343400"/>
              <a:chExt cx="2057400" cy="685800"/>
            </a:xfrm>
          </p:grpSpPr>
          <p:sp>
            <p:nvSpPr>
              <p:cNvPr id="33" name="Rectangle 32"/>
              <p:cNvSpPr/>
              <p:nvPr/>
            </p:nvSpPr>
            <p:spPr>
              <a:xfrm>
                <a:off x="1600200" y="4343400"/>
                <a:ext cx="2057400" cy="6858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00200" y="44196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600200" y="45720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600200" y="47244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00200" y="48768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23"/>
            <p:cNvSpPr/>
            <p:nvPr/>
          </p:nvSpPr>
          <p:spPr>
            <a:xfrm>
              <a:off x="22860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6576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2514600" y="4343400"/>
              <a:ext cx="1447800" cy="685800"/>
            </a:xfrm>
            <a:prstGeom prst="trapezoid">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2098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5814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2667000" y="5791200"/>
              <a:ext cx="990600" cy="228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5146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5052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lock Arc 31"/>
            <p:cNvSpPr/>
            <p:nvPr/>
          </p:nvSpPr>
          <p:spPr>
            <a:xfrm>
              <a:off x="3348182" y="4816764"/>
              <a:ext cx="457200"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p:cNvGrpSpPr/>
          <p:nvPr/>
        </p:nvGrpSpPr>
        <p:grpSpPr>
          <a:xfrm>
            <a:off x="5105400" y="228600"/>
            <a:ext cx="1828800" cy="1570892"/>
            <a:chOff x="5029200" y="3124200"/>
            <a:chExt cx="2667000" cy="1856509"/>
          </a:xfrm>
        </p:grpSpPr>
        <p:sp>
          <p:nvSpPr>
            <p:cNvPr id="39" name="Trapezoid 38"/>
            <p:cNvSpPr/>
            <p:nvPr/>
          </p:nvSpPr>
          <p:spPr>
            <a:xfrm>
              <a:off x="5181600" y="3124200"/>
              <a:ext cx="2362200" cy="1143000"/>
            </a:xfrm>
            <a:prstGeom prst="trapezoi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029200" y="3886200"/>
              <a:ext cx="2667000" cy="685800"/>
            </a:xfrm>
            <a:prstGeom prst="roundRect">
              <a:avLst>
                <a:gd name="adj" fmla="val 3355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5334000" y="3352800"/>
              <a:ext cx="2057400" cy="914400"/>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181600" y="3962401"/>
              <a:ext cx="2362200" cy="457200"/>
            </a:xfrm>
            <a:prstGeom prst="roundRect">
              <a:avLst>
                <a:gd name="adj" fmla="val 3355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5362575" y="4294909"/>
              <a:ext cx="457201"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807200" y="4294909"/>
              <a:ext cx="457201"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257800" y="4419600"/>
              <a:ext cx="609600" cy="228600"/>
            </a:xfrm>
            <a:prstGeom prst="roundRect">
              <a:avLst>
                <a:gd name="adj" fmla="val 308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705600" y="4419600"/>
              <a:ext cx="609600" cy="228600"/>
            </a:xfrm>
            <a:prstGeom prst="roundRect">
              <a:avLst>
                <a:gd name="adj" fmla="val 3080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410200" y="4038600"/>
              <a:ext cx="457201" cy="346364"/>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781800" y="4038600"/>
              <a:ext cx="457201" cy="346364"/>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39"/>
            <p:cNvGrpSpPr/>
            <p:nvPr/>
          </p:nvGrpSpPr>
          <p:grpSpPr>
            <a:xfrm>
              <a:off x="5895109" y="4121727"/>
              <a:ext cx="838200" cy="228600"/>
              <a:chOff x="1600200" y="4343400"/>
              <a:chExt cx="2057400" cy="685800"/>
            </a:xfrm>
          </p:grpSpPr>
          <p:sp>
            <p:nvSpPr>
              <p:cNvPr id="51" name="Rectangle 50"/>
              <p:cNvSpPr/>
              <p:nvPr/>
            </p:nvSpPr>
            <p:spPr>
              <a:xfrm>
                <a:off x="1600200" y="4343400"/>
                <a:ext cx="2057400" cy="6858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600200" y="44196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600200" y="45720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600200" y="47244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600200" y="48768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Block Arc 49"/>
            <p:cNvSpPr/>
            <p:nvPr/>
          </p:nvSpPr>
          <p:spPr>
            <a:xfrm>
              <a:off x="6601691" y="3761509"/>
              <a:ext cx="457200"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8" name="Group 238"/>
          <p:cNvGrpSpPr/>
          <p:nvPr/>
        </p:nvGrpSpPr>
        <p:grpSpPr>
          <a:xfrm rot="20759234">
            <a:off x="586277" y="800374"/>
            <a:ext cx="1613376" cy="2642782"/>
            <a:chOff x="6477000" y="2667000"/>
            <a:chExt cx="1780687" cy="2854782"/>
          </a:xfrm>
          <a:solidFill>
            <a:schemeClr val="tx1"/>
          </a:solidFill>
        </p:grpSpPr>
        <p:sp>
          <p:nvSpPr>
            <p:cNvPr id="60" name="Wave 59"/>
            <p:cNvSpPr/>
            <p:nvPr/>
          </p:nvSpPr>
          <p:spPr>
            <a:xfrm rot="18517920">
              <a:off x="6684200" y="3629843"/>
              <a:ext cx="2201743" cy="900810"/>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Wave 3"/>
            <p:cNvSpPr/>
            <p:nvPr/>
          </p:nvSpPr>
          <p:spPr>
            <a:xfrm rot="16200000">
              <a:off x="5990096" y="3688141"/>
              <a:ext cx="2057400" cy="1083591"/>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Wave 61"/>
            <p:cNvSpPr/>
            <p:nvPr/>
          </p:nvSpPr>
          <p:spPr>
            <a:xfrm rot="16887571">
              <a:off x="6451017" y="3220141"/>
              <a:ext cx="2275929" cy="1169648"/>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Wave 63"/>
            <p:cNvSpPr/>
            <p:nvPr/>
          </p:nvSpPr>
          <p:spPr>
            <a:xfrm rot="6369781">
              <a:off x="6700115" y="3419783"/>
              <a:ext cx="1150336" cy="498139"/>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Wave 64"/>
            <p:cNvSpPr/>
            <p:nvPr/>
          </p:nvSpPr>
          <p:spPr>
            <a:xfrm rot="5400000">
              <a:off x="6510943" y="3983113"/>
              <a:ext cx="1779818" cy="935224"/>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Wave 65"/>
            <p:cNvSpPr/>
            <p:nvPr/>
          </p:nvSpPr>
          <p:spPr>
            <a:xfrm rot="6864377">
              <a:off x="6900166" y="4164260"/>
              <a:ext cx="1779818" cy="935225"/>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Wave 66"/>
            <p:cNvSpPr/>
            <p:nvPr/>
          </p:nvSpPr>
          <p:spPr>
            <a:xfrm rot="5097427">
              <a:off x="6634608" y="4180925"/>
              <a:ext cx="1526092" cy="938316"/>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Wave 67"/>
            <p:cNvSpPr/>
            <p:nvPr/>
          </p:nvSpPr>
          <p:spPr>
            <a:xfrm rot="6552689">
              <a:off x="7102869" y="4455469"/>
              <a:ext cx="1270291" cy="533531"/>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1354397">
              <a:off x="7334017" y="4312390"/>
              <a:ext cx="451496" cy="838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Wave 69"/>
            <p:cNvSpPr/>
            <p:nvPr/>
          </p:nvSpPr>
          <p:spPr>
            <a:xfrm rot="6864377">
              <a:off x="7082414" y="4728855"/>
              <a:ext cx="1050439" cy="433602"/>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Wave 70"/>
            <p:cNvSpPr/>
            <p:nvPr/>
          </p:nvSpPr>
          <p:spPr>
            <a:xfrm rot="4556139">
              <a:off x="7043255" y="4839808"/>
              <a:ext cx="867476" cy="374601"/>
            </a:xfrm>
            <a:prstGeom prst="wave">
              <a:avLst>
                <a:gd name="adj1" fmla="val 200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83862" y="4800600"/>
              <a:ext cx="212338" cy="37904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10" descr="https://cdn0.iconfinder.com/data/icons/mixicons/512/whip-5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800" y="4343400"/>
            <a:ext cx="1013014" cy="1013014"/>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7035114" y="2990053"/>
            <a:ext cx="1517822" cy="2135661"/>
            <a:chOff x="7035114" y="2990053"/>
            <a:chExt cx="1517822" cy="2135661"/>
          </a:xfrm>
        </p:grpSpPr>
        <p:sp>
          <p:nvSpPr>
            <p:cNvPr id="56" name="Oval 55"/>
            <p:cNvSpPr/>
            <p:nvPr/>
          </p:nvSpPr>
          <p:spPr>
            <a:xfrm>
              <a:off x="7035114" y="3550227"/>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063946" y="3941524"/>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142205" y="4316346"/>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339914" y="4645859"/>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710616" y="4744714"/>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998941" y="4497578"/>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155460" y="4143351"/>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8171936" y="3772648"/>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114271" y="3393708"/>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25946" y="3146573"/>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488194" y="2990053"/>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158681" y="3195999"/>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735300" y="5365922"/>
            <a:ext cx="2858673" cy="1311875"/>
            <a:chOff x="735300" y="5365922"/>
            <a:chExt cx="2858673" cy="1311875"/>
          </a:xfrm>
        </p:grpSpPr>
        <p:sp>
          <p:nvSpPr>
            <p:cNvPr id="85" name="Oval 84"/>
            <p:cNvSpPr/>
            <p:nvPr/>
          </p:nvSpPr>
          <p:spPr>
            <a:xfrm>
              <a:off x="1026149" y="5905500"/>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35300" y="5651500"/>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014957" y="5365922"/>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412737" y="5365922"/>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759058" y="5499100"/>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372470" y="6064078"/>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62926" y="6067408"/>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119561" y="6019800"/>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497895" y="6098059"/>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140058" y="5598297"/>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497895" y="5549900"/>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887726" y="5613400"/>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2810441" y="6296797"/>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212973" y="5814197"/>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155857" y="6195033"/>
              <a:ext cx="381000" cy="381000"/>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685800" y="762000"/>
            <a:ext cx="4213558" cy="3264295"/>
            <a:chOff x="1892144" y="1892682"/>
            <a:chExt cx="4213558" cy="3264295"/>
          </a:xfrm>
        </p:grpSpPr>
        <p:sp>
          <p:nvSpPr>
            <p:cNvPr id="22" name="Freeform 21"/>
            <p:cNvSpPr/>
            <p:nvPr/>
          </p:nvSpPr>
          <p:spPr>
            <a:xfrm rot="16619191">
              <a:off x="1630796" y="34651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17711729">
              <a:off x="5212196" y="36175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19169556">
              <a:off x="4720256" y="4229843"/>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2370357">
              <a:off x="2202769" y="410512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2001772">
              <a:off x="4650667" y="3694462"/>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rot="2106561">
              <a:off x="2175832" y="3587922"/>
              <a:ext cx="1347760" cy="8382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286000" y="2362200"/>
              <a:ext cx="3505200" cy="1295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rot="21123619">
              <a:off x="2438400" y="2057400"/>
              <a:ext cx="1178831"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rot="11170280">
              <a:off x="3386956" y="1892682"/>
              <a:ext cx="1218572" cy="558035"/>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1604958">
              <a:off x="3970485" y="3939496"/>
              <a:ext cx="1218572" cy="8698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2001772">
              <a:off x="4948856" y="2248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9487711">
              <a:off x="5384098" y="2844426"/>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9487711">
              <a:off x="2107498" y="2311027"/>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2001772">
              <a:off x="1977056" y="3010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2001772">
              <a:off x="4741647" y="32783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2001772">
              <a:off x="4360648" y="19829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rot="11170280">
              <a:off x="2845144" y="3336827"/>
              <a:ext cx="1159194" cy="717744"/>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0800000">
              <a:off x="3810000" y="3352800"/>
              <a:ext cx="1178831"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001772">
              <a:off x="3032357" y="3895835"/>
              <a:ext cx="1032306" cy="806694"/>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rot="11170280">
              <a:off x="2922122" y="4488804"/>
              <a:ext cx="1159194" cy="5559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175284">
              <a:off x="3901559" y="452481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57"/>
          <p:cNvGrpSpPr/>
          <p:nvPr/>
        </p:nvGrpSpPr>
        <p:grpSpPr>
          <a:xfrm>
            <a:off x="5943600" y="503032"/>
            <a:ext cx="2447287" cy="2794980"/>
            <a:chOff x="5943600" y="503032"/>
            <a:chExt cx="2447287" cy="2794980"/>
          </a:xfrm>
        </p:grpSpPr>
        <p:grpSp>
          <p:nvGrpSpPr>
            <p:cNvPr id="28" name="Group 26"/>
            <p:cNvGrpSpPr/>
            <p:nvPr/>
          </p:nvGrpSpPr>
          <p:grpSpPr>
            <a:xfrm rot="423692">
              <a:off x="6409687" y="503032"/>
              <a:ext cx="1981200" cy="2514600"/>
              <a:chOff x="5638800" y="2057400"/>
              <a:chExt cx="1981200" cy="2514600"/>
            </a:xfrm>
          </p:grpSpPr>
          <p:sp>
            <p:nvSpPr>
              <p:cNvPr id="24" name="Flowchart: Delay 23"/>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715000" y="2590800"/>
                <a:ext cx="1752600" cy="646331"/>
              </a:xfrm>
              <a:prstGeom prst="rect">
                <a:avLst/>
              </a:prstGeom>
              <a:noFill/>
            </p:spPr>
            <p:txBody>
              <a:bodyPr wrap="square" rtlCol="0">
                <a:spAutoFit/>
              </a:bodyPr>
              <a:lstStyle/>
              <a:p>
                <a:r>
                  <a:rPr lang="en-US" sz="3600" dirty="0" smtClean="0">
                    <a:latin typeface="Engravers MT" pitchFamily="18" charset="0"/>
                  </a:rPr>
                  <a:t>R.I.P.</a:t>
                </a:r>
                <a:endParaRPr lang="en-US" sz="3600" dirty="0">
                  <a:latin typeface="Engravers MT" pitchFamily="18" charset="0"/>
                </a:endParaRPr>
              </a:p>
            </p:txBody>
          </p:sp>
        </p:grpSp>
        <p:grpSp>
          <p:nvGrpSpPr>
            <p:cNvPr id="38" name="Group 37"/>
            <p:cNvGrpSpPr/>
            <p:nvPr/>
          </p:nvGrpSpPr>
          <p:grpSpPr>
            <a:xfrm rot="1304315">
              <a:off x="7061892" y="2428582"/>
              <a:ext cx="936885" cy="869430"/>
              <a:chOff x="7185317" y="571382"/>
              <a:chExt cx="1433175" cy="1409818"/>
            </a:xfrm>
          </p:grpSpPr>
          <p:sp>
            <p:nvSpPr>
              <p:cNvPr id="39" name="Moon 38"/>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27"/>
            <p:cNvGrpSpPr/>
            <p:nvPr/>
          </p:nvGrpSpPr>
          <p:grpSpPr>
            <a:xfrm rot="20581819">
              <a:off x="5943600" y="2133600"/>
              <a:ext cx="876925" cy="915649"/>
              <a:chOff x="4159960" y="2007821"/>
              <a:chExt cx="1548702" cy="1871767"/>
            </a:xfrm>
          </p:grpSpPr>
          <p:sp>
            <p:nvSpPr>
              <p:cNvPr id="29" name="Teardrop 28"/>
              <p:cNvSpPr/>
              <p:nvPr/>
            </p:nvSpPr>
            <p:spPr>
              <a:xfrm rot="8215946">
                <a:off x="4752919" y="2007821"/>
                <a:ext cx="500030" cy="504016"/>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uble Wave 29"/>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p:cNvSpPr/>
              <p:nvPr/>
            </p:nvSpPr>
            <p:spPr>
              <a:xfrm>
                <a:off x="4343400" y="2819400"/>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p:cNvSpPr/>
              <p:nvPr/>
            </p:nvSpPr>
            <p:spPr>
              <a:xfrm rot="16809704">
                <a:off x="5033372" y="2830893"/>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p:cNvSpPr/>
              <p:nvPr/>
            </p:nvSpPr>
            <p:spPr>
              <a:xfrm rot="4742171">
                <a:off x="4198060" y="2224802"/>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rdrop 33"/>
              <p:cNvSpPr/>
              <p:nvPr/>
            </p:nvSpPr>
            <p:spPr>
              <a:xfrm rot="11700921">
                <a:off x="5175262" y="2192289"/>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art 36"/>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rot="1304315">
              <a:off x="6299893" y="2352384"/>
              <a:ext cx="936885" cy="869430"/>
              <a:chOff x="7185317" y="571382"/>
              <a:chExt cx="1433175" cy="1409818"/>
            </a:xfrm>
          </p:grpSpPr>
          <p:sp>
            <p:nvSpPr>
              <p:cNvPr id="54" name="Moon 53"/>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42"/>
            <p:cNvGrpSpPr/>
            <p:nvPr/>
          </p:nvGrpSpPr>
          <p:grpSpPr>
            <a:xfrm rot="20746897">
              <a:off x="6867296" y="2446833"/>
              <a:ext cx="788233" cy="794479"/>
              <a:chOff x="4159960" y="2007821"/>
              <a:chExt cx="1548702" cy="1871767"/>
            </a:xfrm>
          </p:grpSpPr>
          <p:sp>
            <p:nvSpPr>
              <p:cNvPr id="44" name="Teardrop 43"/>
              <p:cNvSpPr/>
              <p:nvPr/>
            </p:nvSpPr>
            <p:spPr>
              <a:xfrm rot="8215946">
                <a:off x="4752919" y="2007821"/>
                <a:ext cx="500030" cy="504016"/>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uble Wave 44"/>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ardrop 45"/>
              <p:cNvSpPr/>
              <p:nvPr/>
            </p:nvSpPr>
            <p:spPr>
              <a:xfrm>
                <a:off x="4343400" y="2819400"/>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ardrop 46"/>
              <p:cNvSpPr/>
              <p:nvPr/>
            </p:nvSpPr>
            <p:spPr>
              <a:xfrm rot="16809704">
                <a:off x="5033372" y="2830893"/>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ardrop 47"/>
              <p:cNvSpPr/>
              <p:nvPr/>
            </p:nvSpPr>
            <p:spPr>
              <a:xfrm rot="4742171">
                <a:off x="4198060" y="2224802"/>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ardrop 48"/>
              <p:cNvSpPr/>
              <p:nvPr/>
            </p:nvSpPr>
            <p:spPr>
              <a:xfrm rot="11700921">
                <a:off x="5175262" y="2192289"/>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50" name="Oval 49"/>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art 50"/>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rt 51"/>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58"/>
          <p:cNvGrpSpPr/>
          <p:nvPr/>
        </p:nvGrpSpPr>
        <p:grpSpPr>
          <a:xfrm>
            <a:off x="4800600" y="3494461"/>
            <a:ext cx="2577847" cy="2993278"/>
            <a:chOff x="4495800" y="1578722"/>
            <a:chExt cx="2577847" cy="2993278"/>
          </a:xfrm>
        </p:grpSpPr>
        <p:pic>
          <p:nvPicPr>
            <p:cNvPr id="60"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3275699" flipH="1">
              <a:off x="4825687" y="3480113"/>
              <a:ext cx="762000" cy="1421774"/>
            </a:xfrm>
            <a:prstGeom prst="rect">
              <a:avLst/>
            </a:prstGeom>
            <a:noFill/>
          </p:spPr>
        </p:pic>
        <p:pic>
          <p:nvPicPr>
            <p:cNvPr id="61"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13435076" flipH="1" flipV="1">
              <a:off x="4806138" y="2732462"/>
              <a:ext cx="762000" cy="1421774"/>
            </a:xfrm>
            <a:prstGeom prst="rect">
              <a:avLst/>
            </a:prstGeom>
            <a:noFill/>
          </p:spPr>
        </p:pic>
        <p:pic>
          <p:nvPicPr>
            <p:cNvPr id="62"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3275699" flipH="1">
              <a:off x="5981760" y="2449911"/>
              <a:ext cx="762000" cy="1421774"/>
            </a:xfrm>
            <a:prstGeom prst="rect">
              <a:avLst/>
            </a:prstGeom>
            <a:noFill/>
          </p:spPr>
        </p:pic>
        <p:pic>
          <p:nvPicPr>
            <p:cNvPr id="63" name="Picture 3" descr="C:\Users\Brad\AppData\Local\Microsoft\Windows\Temporary Internet Files\Content.IE5\3ME8SV6W\MCj04160140000[1].wmf"/>
            <p:cNvPicPr>
              <a:picLocks noChangeAspect="1" noChangeArrowheads="1"/>
            </p:cNvPicPr>
            <p:nvPr/>
          </p:nvPicPr>
          <p:blipFill>
            <a:blip r:embed="rId2" cstate="print"/>
            <a:srcRect l="2582" t="19639" r="54795" b="-1408"/>
            <a:stretch>
              <a:fillRect/>
            </a:stretch>
          </p:blipFill>
          <p:spPr bwMode="auto">
            <a:xfrm rot="13435076" flipH="1" flipV="1">
              <a:off x="6101537" y="1578722"/>
              <a:ext cx="762000" cy="1421774"/>
            </a:xfrm>
            <a:prstGeom prst="rect">
              <a:avLst/>
            </a:prstGeom>
            <a:noFill/>
          </p:spPr>
        </p:pic>
      </p:grpSp>
      <p:grpSp>
        <p:nvGrpSpPr>
          <p:cNvPr id="64" name="Group 63"/>
          <p:cNvGrpSpPr/>
          <p:nvPr/>
        </p:nvGrpSpPr>
        <p:grpSpPr>
          <a:xfrm>
            <a:off x="1524000" y="4267200"/>
            <a:ext cx="2035531" cy="2076601"/>
            <a:chOff x="1740193" y="2050560"/>
            <a:chExt cx="3155925" cy="3219601"/>
          </a:xfrm>
        </p:grpSpPr>
        <p:sp>
          <p:nvSpPr>
            <p:cNvPr id="65" name="Oval 64"/>
            <p:cNvSpPr/>
            <p:nvPr/>
          </p:nvSpPr>
          <p:spPr>
            <a:xfrm rot="2441101" flipH="1">
              <a:off x="4261896" y="2640038"/>
              <a:ext cx="634222" cy="7543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solidFill>
              <a:schemeClr val="bg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p:cNvSpPr/>
            <p:nvPr/>
          </p:nvSpPr>
          <p:spPr>
            <a:xfrm rot="2441101" flipH="1">
              <a:off x="3993150" y="2279010"/>
              <a:ext cx="431873" cy="513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2441101" flipH="1">
              <a:off x="3593300" y="2105410"/>
              <a:ext cx="363207" cy="4320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2441101" flipH="1">
              <a:off x="3160733" y="2050560"/>
              <a:ext cx="315751" cy="3755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2441101" flipH="1">
              <a:off x="2796994" y="2072215"/>
              <a:ext cx="250687" cy="2981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228600" y="4114800"/>
            <a:ext cx="1788203" cy="1011289"/>
            <a:chOff x="966872" y="5807034"/>
            <a:chExt cx="4531403" cy="2562661"/>
          </a:xfrm>
        </p:grpSpPr>
        <p:sp>
          <p:nvSpPr>
            <p:cNvPr id="72" name="Freeform 71"/>
            <p:cNvSpPr/>
            <p:nvPr/>
          </p:nvSpPr>
          <p:spPr>
            <a:xfrm rot="16619191">
              <a:off x="981849" y="6521786"/>
              <a:ext cx="1154853" cy="98759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7711729">
              <a:off x="4386852" y="6830287"/>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9169556">
              <a:off x="3894912" y="7442561"/>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rot="2370357">
              <a:off x="1377425" y="7317847"/>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rot="2001772">
              <a:off x="3462023" y="6798313"/>
              <a:ext cx="1487598" cy="842992"/>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2106561">
              <a:off x="966872" y="6744829"/>
              <a:ext cx="1285362" cy="11190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rot="11604958">
              <a:off x="3145141" y="7152214"/>
              <a:ext cx="1218572" cy="8698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rot="902946">
              <a:off x="1062658" y="7506443"/>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rot="18255260">
              <a:off x="4558754" y="6057144"/>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rot="14441903">
              <a:off x="4469698" y="7416427"/>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001772">
              <a:off x="1151712" y="6223360"/>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rot="2001772">
              <a:off x="3818571" y="6306127"/>
              <a:ext cx="1032306" cy="894756"/>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rot="2001772">
              <a:off x="3598648" y="76979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rot="11170280">
              <a:off x="1731866" y="6307536"/>
              <a:ext cx="1159194" cy="10944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rot="10800000">
              <a:off x="2514599" y="6248399"/>
              <a:ext cx="1712231" cy="1143000"/>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rot="2001772">
              <a:off x="2207013" y="7108553"/>
              <a:ext cx="1032306" cy="806694"/>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11170280">
              <a:off x="2096778" y="7701522"/>
              <a:ext cx="1159194" cy="5559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175284">
              <a:off x="3076215" y="7737537"/>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992464" y="5807034"/>
              <a:ext cx="4505811" cy="653143"/>
            </a:xfrm>
            <a:custGeom>
              <a:avLst/>
              <a:gdLst>
                <a:gd name="connsiteX0" fmla="*/ 1477604 w 4505811"/>
                <a:gd name="connsiteY0" fmla="*/ 35626 h 653143"/>
                <a:gd name="connsiteX1" fmla="*/ 1477604 w 4505811"/>
                <a:gd name="connsiteY1" fmla="*/ 35626 h 653143"/>
                <a:gd name="connsiteX2" fmla="*/ 1275723 w 4505811"/>
                <a:gd name="connsiteY2" fmla="*/ 23750 h 653143"/>
                <a:gd name="connsiteX3" fmla="*/ 943214 w 4505811"/>
                <a:gd name="connsiteY3" fmla="*/ 0 h 653143"/>
                <a:gd name="connsiteX4" fmla="*/ 480076 w 4505811"/>
                <a:gd name="connsiteY4" fmla="*/ 11875 h 653143"/>
                <a:gd name="connsiteX5" fmla="*/ 361323 w 4505811"/>
                <a:gd name="connsiteY5" fmla="*/ 35626 h 653143"/>
                <a:gd name="connsiteX6" fmla="*/ 325697 w 4505811"/>
                <a:gd name="connsiteY6" fmla="*/ 47501 h 653143"/>
                <a:gd name="connsiteX7" fmla="*/ 206944 w 4505811"/>
                <a:gd name="connsiteY7" fmla="*/ 71252 h 653143"/>
                <a:gd name="connsiteX8" fmla="*/ 123817 w 4505811"/>
                <a:gd name="connsiteY8" fmla="*/ 118753 h 653143"/>
                <a:gd name="connsiteX9" fmla="*/ 88191 w 4505811"/>
                <a:gd name="connsiteY9" fmla="*/ 130628 h 653143"/>
                <a:gd name="connsiteX10" fmla="*/ 5063 w 4505811"/>
                <a:gd name="connsiteY10" fmla="*/ 237506 h 653143"/>
                <a:gd name="connsiteX11" fmla="*/ 16939 w 4505811"/>
                <a:gd name="connsiteY11" fmla="*/ 356260 h 653143"/>
                <a:gd name="connsiteX12" fmla="*/ 147567 w 4505811"/>
                <a:gd name="connsiteY12" fmla="*/ 475013 h 653143"/>
                <a:gd name="connsiteX13" fmla="*/ 183193 w 4505811"/>
                <a:gd name="connsiteY13" fmla="*/ 486888 h 653143"/>
                <a:gd name="connsiteX14" fmla="*/ 230694 w 4505811"/>
                <a:gd name="connsiteY14" fmla="*/ 510639 h 653143"/>
                <a:gd name="connsiteX15" fmla="*/ 313822 w 4505811"/>
                <a:gd name="connsiteY15" fmla="*/ 534389 h 653143"/>
                <a:gd name="connsiteX16" fmla="*/ 349448 w 4505811"/>
                <a:gd name="connsiteY16" fmla="*/ 546265 h 653143"/>
                <a:gd name="connsiteX17" fmla="*/ 420700 w 4505811"/>
                <a:gd name="connsiteY17" fmla="*/ 558140 h 653143"/>
                <a:gd name="connsiteX18" fmla="*/ 480076 w 4505811"/>
                <a:gd name="connsiteY18" fmla="*/ 570015 h 653143"/>
                <a:gd name="connsiteX19" fmla="*/ 586954 w 4505811"/>
                <a:gd name="connsiteY19" fmla="*/ 593766 h 653143"/>
                <a:gd name="connsiteX20" fmla="*/ 765084 w 4505811"/>
                <a:gd name="connsiteY20" fmla="*/ 605641 h 653143"/>
                <a:gd name="connsiteX21" fmla="*/ 1097593 w 4505811"/>
                <a:gd name="connsiteY21" fmla="*/ 617517 h 653143"/>
                <a:gd name="connsiteX22" fmla="*/ 1323224 w 4505811"/>
                <a:gd name="connsiteY22" fmla="*/ 629392 h 653143"/>
                <a:gd name="connsiteX23" fmla="*/ 1679484 w 4505811"/>
                <a:gd name="connsiteY23" fmla="*/ 641267 h 653143"/>
                <a:gd name="connsiteX24" fmla="*/ 2285126 w 4505811"/>
                <a:gd name="connsiteY24" fmla="*/ 653143 h 653143"/>
                <a:gd name="connsiteX25" fmla="*/ 3971422 w 4505811"/>
                <a:gd name="connsiteY25" fmla="*/ 629392 h 653143"/>
                <a:gd name="connsiteX26" fmla="*/ 4387058 w 4505811"/>
                <a:gd name="connsiteY26" fmla="*/ 605641 h 653143"/>
                <a:gd name="connsiteX27" fmla="*/ 4458310 w 4505811"/>
                <a:gd name="connsiteY27" fmla="*/ 593766 h 653143"/>
                <a:gd name="connsiteX28" fmla="*/ 4493936 w 4505811"/>
                <a:gd name="connsiteY28" fmla="*/ 581891 h 653143"/>
                <a:gd name="connsiteX29" fmla="*/ 4505811 w 4505811"/>
                <a:gd name="connsiteY29" fmla="*/ 546265 h 653143"/>
                <a:gd name="connsiteX30" fmla="*/ 4493936 w 4505811"/>
                <a:gd name="connsiteY30" fmla="*/ 320634 h 653143"/>
                <a:gd name="connsiteX31" fmla="*/ 4482061 w 4505811"/>
                <a:gd name="connsiteY31" fmla="*/ 285008 h 653143"/>
                <a:gd name="connsiteX32" fmla="*/ 4434559 w 4505811"/>
                <a:gd name="connsiteY32" fmla="*/ 213756 h 653143"/>
                <a:gd name="connsiteX33" fmla="*/ 4363307 w 4505811"/>
                <a:gd name="connsiteY33" fmla="*/ 178130 h 653143"/>
                <a:gd name="connsiteX34" fmla="*/ 4327681 w 4505811"/>
                <a:gd name="connsiteY34" fmla="*/ 154379 h 653143"/>
                <a:gd name="connsiteX35" fmla="*/ 4244554 w 4505811"/>
                <a:gd name="connsiteY35" fmla="*/ 130628 h 653143"/>
                <a:gd name="connsiteX36" fmla="*/ 4125801 w 4505811"/>
                <a:gd name="connsiteY36" fmla="*/ 106878 h 653143"/>
                <a:gd name="connsiteX37" fmla="*/ 4007048 w 4505811"/>
                <a:gd name="connsiteY37" fmla="*/ 83127 h 653143"/>
                <a:gd name="connsiteX38" fmla="*/ 1715110 w 4505811"/>
                <a:gd name="connsiteY38" fmla="*/ 71252 h 653143"/>
                <a:gd name="connsiteX39" fmla="*/ 1596357 w 4505811"/>
                <a:gd name="connsiteY39" fmla="*/ 47501 h 653143"/>
                <a:gd name="connsiteX40" fmla="*/ 1477604 w 4505811"/>
                <a:gd name="connsiteY40" fmla="*/ 23750 h 653143"/>
                <a:gd name="connsiteX41" fmla="*/ 1406352 w 4505811"/>
                <a:gd name="connsiteY41" fmla="*/ 23750 h 653143"/>
                <a:gd name="connsiteX42" fmla="*/ 1406352 w 4505811"/>
                <a:gd name="connsiteY42" fmla="*/ 23750 h 653143"/>
                <a:gd name="connsiteX43" fmla="*/ 1477604 w 4505811"/>
                <a:gd name="connsiteY43" fmla="*/ 3562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05811" h="653143">
                  <a:moveTo>
                    <a:pt x="1477604" y="35626"/>
                  </a:moveTo>
                  <a:lnTo>
                    <a:pt x="1477604" y="35626"/>
                  </a:lnTo>
                  <a:lnTo>
                    <a:pt x="1275723" y="23750"/>
                  </a:lnTo>
                  <a:lnTo>
                    <a:pt x="943214" y="0"/>
                  </a:lnTo>
                  <a:lnTo>
                    <a:pt x="480076" y="11875"/>
                  </a:lnTo>
                  <a:cubicBezTo>
                    <a:pt x="452442" y="13103"/>
                    <a:pt x="391705" y="26945"/>
                    <a:pt x="361323" y="35626"/>
                  </a:cubicBezTo>
                  <a:cubicBezTo>
                    <a:pt x="349287" y="39065"/>
                    <a:pt x="337917" y="44786"/>
                    <a:pt x="325697" y="47501"/>
                  </a:cubicBezTo>
                  <a:cubicBezTo>
                    <a:pt x="292102" y="54966"/>
                    <a:pt x="241367" y="58343"/>
                    <a:pt x="206944" y="71252"/>
                  </a:cubicBezTo>
                  <a:cubicBezTo>
                    <a:pt x="123648" y="102488"/>
                    <a:pt x="192737" y="84292"/>
                    <a:pt x="123817" y="118753"/>
                  </a:cubicBezTo>
                  <a:cubicBezTo>
                    <a:pt x="112621" y="124351"/>
                    <a:pt x="100066" y="126670"/>
                    <a:pt x="88191" y="130628"/>
                  </a:cubicBezTo>
                  <a:cubicBezTo>
                    <a:pt x="8088" y="210731"/>
                    <a:pt x="27561" y="170015"/>
                    <a:pt x="5063" y="237506"/>
                  </a:cubicBezTo>
                  <a:cubicBezTo>
                    <a:pt x="9022" y="277091"/>
                    <a:pt x="0" y="320264"/>
                    <a:pt x="16939" y="356260"/>
                  </a:cubicBezTo>
                  <a:cubicBezTo>
                    <a:pt x="25786" y="375061"/>
                    <a:pt x="113302" y="455433"/>
                    <a:pt x="147567" y="475013"/>
                  </a:cubicBezTo>
                  <a:cubicBezTo>
                    <a:pt x="158435" y="481223"/>
                    <a:pt x="171687" y="481957"/>
                    <a:pt x="183193" y="486888"/>
                  </a:cubicBezTo>
                  <a:cubicBezTo>
                    <a:pt x="199464" y="493861"/>
                    <a:pt x="214057" y="504589"/>
                    <a:pt x="230694" y="510639"/>
                  </a:cubicBezTo>
                  <a:cubicBezTo>
                    <a:pt x="257777" y="520487"/>
                    <a:pt x="286219" y="526108"/>
                    <a:pt x="313822" y="534389"/>
                  </a:cubicBezTo>
                  <a:cubicBezTo>
                    <a:pt x="325812" y="537986"/>
                    <a:pt x="337228" y="543549"/>
                    <a:pt x="349448" y="546265"/>
                  </a:cubicBezTo>
                  <a:cubicBezTo>
                    <a:pt x="372953" y="551488"/>
                    <a:pt x="397010" y="553833"/>
                    <a:pt x="420700" y="558140"/>
                  </a:cubicBezTo>
                  <a:cubicBezTo>
                    <a:pt x="440558" y="561751"/>
                    <a:pt x="460373" y="565636"/>
                    <a:pt x="480076" y="570015"/>
                  </a:cubicBezTo>
                  <a:cubicBezTo>
                    <a:pt x="512539" y="577229"/>
                    <a:pt x="554387" y="590509"/>
                    <a:pt x="586954" y="593766"/>
                  </a:cubicBezTo>
                  <a:cubicBezTo>
                    <a:pt x="646167" y="599687"/>
                    <a:pt x="705640" y="602876"/>
                    <a:pt x="765084" y="605641"/>
                  </a:cubicBezTo>
                  <a:cubicBezTo>
                    <a:pt x="875871" y="610794"/>
                    <a:pt x="986786" y="612802"/>
                    <a:pt x="1097593" y="617517"/>
                  </a:cubicBezTo>
                  <a:cubicBezTo>
                    <a:pt x="1172839" y="620719"/>
                    <a:pt x="1247972" y="626321"/>
                    <a:pt x="1323224" y="629392"/>
                  </a:cubicBezTo>
                  <a:lnTo>
                    <a:pt x="1679484" y="641267"/>
                  </a:lnTo>
                  <a:lnTo>
                    <a:pt x="2285126" y="653143"/>
                  </a:lnTo>
                  <a:lnTo>
                    <a:pt x="3971422" y="629392"/>
                  </a:lnTo>
                  <a:cubicBezTo>
                    <a:pt x="4110123" y="624965"/>
                    <a:pt x="4387058" y="605641"/>
                    <a:pt x="4387058" y="605641"/>
                  </a:cubicBezTo>
                  <a:cubicBezTo>
                    <a:pt x="4410809" y="601683"/>
                    <a:pt x="4434805" y="598989"/>
                    <a:pt x="4458310" y="593766"/>
                  </a:cubicBezTo>
                  <a:cubicBezTo>
                    <a:pt x="4470530" y="591051"/>
                    <a:pt x="4485085" y="590742"/>
                    <a:pt x="4493936" y="581891"/>
                  </a:cubicBezTo>
                  <a:cubicBezTo>
                    <a:pt x="4502787" y="573040"/>
                    <a:pt x="4501853" y="558140"/>
                    <a:pt x="4505811" y="546265"/>
                  </a:cubicBezTo>
                  <a:cubicBezTo>
                    <a:pt x="4501853" y="471055"/>
                    <a:pt x="4500754" y="395639"/>
                    <a:pt x="4493936" y="320634"/>
                  </a:cubicBezTo>
                  <a:cubicBezTo>
                    <a:pt x="4492803" y="308168"/>
                    <a:pt x="4488140" y="295950"/>
                    <a:pt x="4482061" y="285008"/>
                  </a:cubicBezTo>
                  <a:cubicBezTo>
                    <a:pt x="4468198" y="260055"/>
                    <a:pt x="4458310" y="229590"/>
                    <a:pt x="4434559" y="213756"/>
                  </a:cubicBezTo>
                  <a:cubicBezTo>
                    <a:pt x="4388518" y="183061"/>
                    <a:pt x="4412473" y="194518"/>
                    <a:pt x="4363307" y="178130"/>
                  </a:cubicBezTo>
                  <a:cubicBezTo>
                    <a:pt x="4351432" y="170213"/>
                    <a:pt x="4340447" y="160762"/>
                    <a:pt x="4327681" y="154379"/>
                  </a:cubicBezTo>
                  <a:cubicBezTo>
                    <a:pt x="4308704" y="144891"/>
                    <a:pt x="4262303" y="135699"/>
                    <a:pt x="4244554" y="130628"/>
                  </a:cubicBezTo>
                  <a:cubicBezTo>
                    <a:pt x="4161655" y="106942"/>
                    <a:pt x="4267649" y="127142"/>
                    <a:pt x="4125801" y="106878"/>
                  </a:cubicBezTo>
                  <a:cubicBezTo>
                    <a:pt x="4081172" y="92001"/>
                    <a:pt x="4063322" y="83690"/>
                    <a:pt x="4007048" y="83127"/>
                  </a:cubicBezTo>
                  <a:lnTo>
                    <a:pt x="1715110" y="71252"/>
                  </a:lnTo>
                  <a:cubicBezTo>
                    <a:pt x="1624513" y="48601"/>
                    <a:pt x="1712825" y="69339"/>
                    <a:pt x="1596357" y="47501"/>
                  </a:cubicBezTo>
                  <a:cubicBezTo>
                    <a:pt x="1556680" y="40062"/>
                    <a:pt x="1517972" y="23750"/>
                    <a:pt x="1477604" y="23750"/>
                  </a:cubicBezTo>
                  <a:lnTo>
                    <a:pt x="1406352" y="23750"/>
                  </a:lnTo>
                  <a:lnTo>
                    <a:pt x="1406352" y="23750"/>
                  </a:lnTo>
                  <a:lnTo>
                    <a:pt x="1477604" y="35626"/>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2915972" y="6084969"/>
            <a:ext cx="1756255" cy="533320"/>
            <a:chOff x="4720480" y="4388132"/>
            <a:chExt cx="1756255" cy="533320"/>
          </a:xfrm>
        </p:grpSpPr>
        <p:grpSp>
          <p:nvGrpSpPr>
            <p:cNvPr id="92" name="Group 91"/>
            <p:cNvGrpSpPr/>
            <p:nvPr/>
          </p:nvGrpSpPr>
          <p:grpSpPr>
            <a:xfrm>
              <a:off x="4720480" y="4427320"/>
              <a:ext cx="471740" cy="446235"/>
              <a:chOff x="5108731" y="4165198"/>
              <a:chExt cx="1206700" cy="1141460"/>
            </a:xfrm>
          </p:grpSpPr>
          <p:sp>
            <p:nvSpPr>
              <p:cNvPr id="109" name="Right Triangle 108"/>
              <p:cNvSpPr/>
              <p:nvPr/>
            </p:nvSpPr>
            <p:spPr>
              <a:xfrm>
                <a:off x="5630437" y="4165198"/>
                <a:ext cx="684994" cy="698411"/>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Triangle 109"/>
              <p:cNvSpPr/>
              <p:nvPr/>
            </p:nvSpPr>
            <p:spPr>
              <a:xfrm flipH="1">
                <a:off x="5108731" y="4423954"/>
                <a:ext cx="429919" cy="448165"/>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gonal Stripe 110"/>
              <p:cNvSpPr/>
              <p:nvPr/>
            </p:nvSpPr>
            <p:spPr>
              <a:xfrm rot="13605997">
                <a:off x="5346691" y="4560942"/>
                <a:ext cx="715545" cy="775888"/>
              </a:xfrm>
              <a:prstGeom prst="diagStrip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3" name="Group 92"/>
            <p:cNvGrpSpPr/>
            <p:nvPr/>
          </p:nvGrpSpPr>
          <p:grpSpPr>
            <a:xfrm rot="10800000">
              <a:off x="5064468" y="4388132"/>
              <a:ext cx="471740" cy="446235"/>
              <a:chOff x="5108731" y="4165198"/>
              <a:chExt cx="1206700" cy="1141460"/>
            </a:xfrm>
          </p:grpSpPr>
          <p:sp>
            <p:nvSpPr>
              <p:cNvPr id="106" name="Right Triangle 105"/>
              <p:cNvSpPr/>
              <p:nvPr/>
            </p:nvSpPr>
            <p:spPr>
              <a:xfrm>
                <a:off x="5630437" y="4165198"/>
                <a:ext cx="684994" cy="698411"/>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ight Triangle 106"/>
              <p:cNvSpPr/>
              <p:nvPr/>
            </p:nvSpPr>
            <p:spPr>
              <a:xfrm flipH="1">
                <a:off x="5108731" y="4423954"/>
                <a:ext cx="429919" cy="448165"/>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gonal Stripe 107"/>
              <p:cNvSpPr/>
              <p:nvPr/>
            </p:nvSpPr>
            <p:spPr>
              <a:xfrm rot="13605997">
                <a:off x="5346691" y="4560942"/>
                <a:ext cx="715545" cy="775888"/>
              </a:xfrm>
              <a:prstGeom prst="diagStrip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4" name="Group 93"/>
            <p:cNvGrpSpPr/>
            <p:nvPr/>
          </p:nvGrpSpPr>
          <p:grpSpPr>
            <a:xfrm>
              <a:off x="5360560" y="4449092"/>
              <a:ext cx="471740" cy="446235"/>
              <a:chOff x="5108731" y="4165198"/>
              <a:chExt cx="1206700" cy="1141460"/>
            </a:xfrm>
          </p:grpSpPr>
          <p:sp>
            <p:nvSpPr>
              <p:cNvPr id="103" name="Right Triangle 102"/>
              <p:cNvSpPr/>
              <p:nvPr/>
            </p:nvSpPr>
            <p:spPr>
              <a:xfrm>
                <a:off x="5630437" y="4165198"/>
                <a:ext cx="684994" cy="698411"/>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Triangle 103"/>
              <p:cNvSpPr/>
              <p:nvPr/>
            </p:nvSpPr>
            <p:spPr>
              <a:xfrm flipH="1">
                <a:off x="5108731" y="4423954"/>
                <a:ext cx="429919" cy="448165"/>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gonal Stripe 104"/>
              <p:cNvSpPr/>
              <p:nvPr/>
            </p:nvSpPr>
            <p:spPr>
              <a:xfrm rot="13605997">
                <a:off x="5346691" y="4560942"/>
                <a:ext cx="715545" cy="775888"/>
              </a:xfrm>
              <a:prstGeom prst="diagStrip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5" name="Group 94"/>
            <p:cNvGrpSpPr/>
            <p:nvPr/>
          </p:nvGrpSpPr>
          <p:grpSpPr>
            <a:xfrm rot="10800000">
              <a:off x="5704548" y="4409904"/>
              <a:ext cx="471740" cy="446235"/>
              <a:chOff x="5108731" y="4165198"/>
              <a:chExt cx="1206700" cy="1141460"/>
            </a:xfrm>
          </p:grpSpPr>
          <p:sp>
            <p:nvSpPr>
              <p:cNvPr id="100" name="Right Triangle 99"/>
              <p:cNvSpPr/>
              <p:nvPr/>
            </p:nvSpPr>
            <p:spPr>
              <a:xfrm>
                <a:off x="5630437" y="4165198"/>
                <a:ext cx="684994" cy="698411"/>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ight Triangle 100"/>
              <p:cNvSpPr/>
              <p:nvPr/>
            </p:nvSpPr>
            <p:spPr>
              <a:xfrm flipH="1">
                <a:off x="5108731" y="4423954"/>
                <a:ext cx="429919" cy="448165"/>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gonal Stripe 101"/>
              <p:cNvSpPr/>
              <p:nvPr/>
            </p:nvSpPr>
            <p:spPr>
              <a:xfrm rot="13605997">
                <a:off x="5346691" y="4560942"/>
                <a:ext cx="715545" cy="775888"/>
              </a:xfrm>
              <a:prstGeom prst="diagStrip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6" name="Group 95"/>
            <p:cNvGrpSpPr/>
            <p:nvPr/>
          </p:nvGrpSpPr>
          <p:grpSpPr>
            <a:xfrm>
              <a:off x="6004995" y="4475217"/>
              <a:ext cx="471740" cy="446235"/>
              <a:chOff x="5108731" y="4165198"/>
              <a:chExt cx="1206700" cy="1141460"/>
            </a:xfrm>
          </p:grpSpPr>
          <p:sp>
            <p:nvSpPr>
              <p:cNvPr id="97" name="Right Triangle 96"/>
              <p:cNvSpPr/>
              <p:nvPr/>
            </p:nvSpPr>
            <p:spPr>
              <a:xfrm>
                <a:off x="5630437" y="4165198"/>
                <a:ext cx="684994" cy="698411"/>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Triangle 97"/>
              <p:cNvSpPr/>
              <p:nvPr/>
            </p:nvSpPr>
            <p:spPr>
              <a:xfrm flipH="1">
                <a:off x="5108731" y="4423954"/>
                <a:ext cx="429919" cy="448165"/>
              </a:xfrm>
              <a:prstGeom prst="r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gonal Stripe 98"/>
              <p:cNvSpPr/>
              <p:nvPr/>
            </p:nvSpPr>
            <p:spPr>
              <a:xfrm rot="13605997">
                <a:off x="5346691" y="4560942"/>
                <a:ext cx="715545" cy="775888"/>
              </a:xfrm>
              <a:prstGeom prst="diagStrip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19145799">
            <a:off x="3795120" y="3793072"/>
            <a:ext cx="5767041" cy="1872470"/>
            <a:chOff x="-609600" y="2971800"/>
            <a:chExt cx="5767041" cy="1872470"/>
          </a:xfrm>
        </p:grpSpPr>
        <p:grpSp>
          <p:nvGrpSpPr>
            <p:cNvPr id="3" name="Group 40"/>
            <p:cNvGrpSpPr/>
            <p:nvPr/>
          </p:nvGrpSpPr>
          <p:grpSpPr>
            <a:xfrm>
              <a:off x="1896886" y="3004330"/>
              <a:ext cx="1804641" cy="1435899"/>
              <a:chOff x="1896886" y="3004330"/>
              <a:chExt cx="1804641" cy="1435899"/>
            </a:xfrm>
          </p:grpSpPr>
          <p:grpSp>
            <p:nvGrpSpPr>
              <p:cNvPr id="49" name="Group 5"/>
              <p:cNvGrpSpPr/>
              <p:nvPr/>
            </p:nvGrpSpPr>
            <p:grpSpPr>
              <a:xfrm rot="3652171">
                <a:off x="1963160" y="2938056"/>
                <a:ext cx="847421" cy="979970"/>
                <a:chOff x="1740193" y="2050560"/>
                <a:chExt cx="3155925" cy="3219601"/>
              </a:xfrm>
              <a:solidFill>
                <a:srgbClr val="FF0000"/>
              </a:solidFill>
            </p:grpSpPr>
            <p:sp>
              <p:nvSpPr>
                <p:cNvPr id="57" name="Oval 6"/>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7"/>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Oval 8"/>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9"/>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10"/>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11"/>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33"/>
              <p:cNvGrpSpPr/>
              <p:nvPr/>
            </p:nvGrpSpPr>
            <p:grpSpPr>
              <a:xfrm rot="6854350" flipH="1">
                <a:off x="2787831" y="3526534"/>
                <a:ext cx="847421" cy="979970"/>
                <a:chOff x="1740193" y="2050560"/>
                <a:chExt cx="3155925" cy="3219601"/>
              </a:xfrm>
              <a:solidFill>
                <a:srgbClr val="FF0000"/>
              </a:solidFill>
            </p:grpSpPr>
            <p:sp>
              <p:nvSpPr>
                <p:cNvPr id="51" name="Oval 34"/>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35"/>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41"/>
            <p:cNvGrpSpPr/>
            <p:nvPr/>
          </p:nvGrpSpPr>
          <p:grpSpPr>
            <a:xfrm>
              <a:off x="3352800" y="2971800"/>
              <a:ext cx="1804641" cy="1435899"/>
              <a:chOff x="1896886" y="3004330"/>
              <a:chExt cx="1804641" cy="1435899"/>
            </a:xfrm>
          </p:grpSpPr>
          <p:grpSp>
            <p:nvGrpSpPr>
              <p:cNvPr id="35" name="Group 5"/>
              <p:cNvGrpSpPr/>
              <p:nvPr/>
            </p:nvGrpSpPr>
            <p:grpSpPr>
              <a:xfrm rot="3652171">
                <a:off x="1963160" y="2938056"/>
                <a:ext cx="847421" cy="979970"/>
                <a:chOff x="1740193" y="2050560"/>
                <a:chExt cx="3155925" cy="3219601"/>
              </a:xfrm>
              <a:solidFill>
                <a:srgbClr val="FF0000"/>
              </a:solidFill>
            </p:grpSpPr>
            <p:sp>
              <p:nvSpPr>
                <p:cNvPr id="43" name="Oval 42"/>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Oval 44"/>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3"/>
              <p:cNvGrpSpPr/>
              <p:nvPr/>
            </p:nvGrpSpPr>
            <p:grpSpPr>
              <a:xfrm rot="6854350" flipH="1">
                <a:off x="2787831" y="3526534"/>
                <a:ext cx="847421" cy="979970"/>
                <a:chOff x="1740193" y="2050560"/>
                <a:chExt cx="3155925" cy="3219601"/>
              </a:xfrm>
              <a:solidFill>
                <a:srgbClr val="FF0000"/>
              </a:solidFill>
            </p:grpSpPr>
            <p:sp>
              <p:nvSpPr>
                <p:cNvPr id="37" name="Oval 36"/>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56"/>
            <p:cNvGrpSpPr/>
            <p:nvPr/>
          </p:nvGrpSpPr>
          <p:grpSpPr>
            <a:xfrm>
              <a:off x="533400" y="3276600"/>
              <a:ext cx="1720327" cy="1339070"/>
              <a:chOff x="1896886" y="3004330"/>
              <a:chExt cx="1804641" cy="1435899"/>
            </a:xfrm>
            <a:solidFill>
              <a:srgbClr val="FFFF00"/>
            </a:solidFill>
          </p:grpSpPr>
          <p:grpSp>
            <p:nvGrpSpPr>
              <p:cNvPr id="21" name="Group 5"/>
              <p:cNvGrpSpPr/>
              <p:nvPr/>
            </p:nvGrpSpPr>
            <p:grpSpPr>
              <a:xfrm rot="3652171">
                <a:off x="1963160" y="2938056"/>
                <a:ext cx="847421" cy="979970"/>
                <a:chOff x="1740193" y="2050560"/>
                <a:chExt cx="3155925" cy="3219601"/>
              </a:xfrm>
              <a:grpFill/>
            </p:grpSpPr>
            <p:sp>
              <p:nvSpPr>
                <p:cNvPr id="29" name="Oval 28"/>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 30"/>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3"/>
              <p:cNvGrpSpPr/>
              <p:nvPr/>
            </p:nvGrpSpPr>
            <p:grpSpPr>
              <a:xfrm rot="6854350" flipH="1">
                <a:off x="2787831" y="3526534"/>
                <a:ext cx="847421" cy="979970"/>
                <a:chOff x="1740193" y="2050560"/>
                <a:chExt cx="3155925" cy="3219601"/>
              </a:xfrm>
              <a:grpFill/>
            </p:grpSpPr>
            <p:sp>
              <p:nvSpPr>
                <p:cNvPr id="23" name="Oval 22"/>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71"/>
            <p:cNvGrpSpPr/>
            <p:nvPr/>
          </p:nvGrpSpPr>
          <p:grpSpPr>
            <a:xfrm>
              <a:off x="-609600" y="3505200"/>
              <a:ext cx="1720327" cy="1339070"/>
              <a:chOff x="1896886" y="3004330"/>
              <a:chExt cx="1804641" cy="1435899"/>
            </a:xfrm>
            <a:solidFill>
              <a:srgbClr val="FFFF00"/>
            </a:solidFill>
          </p:grpSpPr>
          <p:grpSp>
            <p:nvGrpSpPr>
              <p:cNvPr id="7" name="Group 5"/>
              <p:cNvGrpSpPr/>
              <p:nvPr/>
            </p:nvGrpSpPr>
            <p:grpSpPr>
              <a:xfrm rot="3652171">
                <a:off x="1963160" y="2938056"/>
                <a:ext cx="847421" cy="979970"/>
                <a:chOff x="1740193" y="2050560"/>
                <a:chExt cx="3155925" cy="3219601"/>
              </a:xfrm>
              <a:grpFill/>
            </p:grpSpPr>
            <p:sp>
              <p:nvSpPr>
                <p:cNvPr id="15" name="Oval 14"/>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3"/>
              <p:cNvGrpSpPr/>
              <p:nvPr/>
            </p:nvGrpSpPr>
            <p:grpSpPr>
              <a:xfrm rot="6854350" flipH="1">
                <a:off x="2787831" y="3526534"/>
                <a:ext cx="847421" cy="979970"/>
                <a:chOff x="1740193" y="2050560"/>
                <a:chExt cx="3155925" cy="3219601"/>
              </a:xfrm>
              <a:grpFill/>
            </p:grpSpPr>
            <p:sp>
              <p:nvSpPr>
                <p:cNvPr id="9" name="Oval 8"/>
                <p:cNvSpPr/>
                <p:nvPr/>
              </p:nvSpPr>
              <p:spPr>
                <a:xfrm rot="2441101" flipH="1">
                  <a:off x="4261896" y="2640038"/>
                  <a:ext cx="634222" cy="75439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grp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rot="2441101" flipH="1">
                  <a:off x="3993150" y="2279010"/>
                  <a:ext cx="431873" cy="5137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441101" flipH="1">
                  <a:off x="3593300" y="2105410"/>
                  <a:ext cx="363207" cy="43202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441101" flipH="1">
                  <a:off x="3160733" y="2050560"/>
                  <a:ext cx="315751" cy="3755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441101" flipH="1">
                  <a:off x="2796994" y="2072215"/>
                  <a:ext cx="250687" cy="29818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1" name="Group 70"/>
          <p:cNvGrpSpPr/>
          <p:nvPr/>
        </p:nvGrpSpPr>
        <p:grpSpPr>
          <a:xfrm>
            <a:off x="1496281" y="1828800"/>
            <a:ext cx="2525451" cy="1752600"/>
            <a:chOff x="1496281" y="1828800"/>
            <a:chExt cx="2525451" cy="1752600"/>
          </a:xfrm>
        </p:grpSpPr>
        <p:sp>
          <p:nvSpPr>
            <p:cNvPr id="63" name="Oval 62"/>
            <p:cNvSpPr/>
            <p:nvPr/>
          </p:nvSpPr>
          <p:spPr>
            <a:xfrm>
              <a:off x="2362200" y="1828800"/>
              <a:ext cx="762000" cy="1447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438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alf Frame 64"/>
            <p:cNvSpPr/>
            <p:nvPr/>
          </p:nvSpPr>
          <p:spPr>
            <a:xfrm rot="901150">
              <a:off x="1496281" y="2032929"/>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p:cNvSpPr/>
            <p:nvPr/>
          </p:nvSpPr>
          <p:spPr>
            <a:xfrm rot="901150">
              <a:off x="1621055" y="2337729"/>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p:cNvSpPr/>
            <p:nvPr/>
          </p:nvSpPr>
          <p:spPr>
            <a:xfrm rot="901150">
              <a:off x="1773455" y="2566329"/>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p:cNvSpPr/>
            <p:nvPr/>
          </p:nvSpPr>
          <p:spPr>
            <a:xfrm rot="20698850" flipH="1">
              <a:off x="2916455" y="2032928"/>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p:cNvSpPr/>
            <p:nvPr/>
          </p:nvSpPr>
          <p:spPr>
            <a:xfrm rot="20698850" flipH="1">
              <a:off x="2764055" y="2337730"/>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Half Frame 69"/>
            <p:cNvSpPr/>
            <p:nvPr/>
          </p:nvSpPr>
          <p:spPr>
            <a:xfrm rot="20698850" flipH="1">
              <a:off x="2459255" y="2566330"/>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2" name="Group 71"/>
          <p:cNvGrpSpPr/>
          <p:nvPr/>
        </p:nvGrpSpPr>
        <p:grpSpPr>
          <a:xfrm>
            <a:off x="5105400" y="1295400"/>
            <a:ext cx="2057401" cy="1876154"/>
            <a:chOff x="-1" y="358699"/>
            <a:chExt cx="6922120" cy="6312315"/>
          </a:xfrm>
        </p:grpSpPr>
        <p:grpSp>
          <p:nvGrpSpPr>
            <p:cNvPr id="73" name="Group 10"/>
            <p:cNvGrpSpPr/>
            <p:nvPr/>
          </p:nvGrpSpPr>
          <p:grpSpPr>
            <a:xfrm>
              <a:off x="718507" y="358699"/>
              <a:ext cx="5381442" cy="6312315"/>
              <a:chOff x="718507" y="358699"/>
              <a:chExt cx="5381442" cy="6312315"/>
            </a:xfrm>
          </p:grpSpPr>
          <p:sp>
            <p:nvSpPr>
              <p:cNvPr id="91" name="Moon 4"/>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1"/>
            <p:cNvGrpSpPr/>
            <p:nvPr/>
          </p:nvGrpSpPr>
          <p:grpSpPr>
            <a:xfrm>
              <a:off x="1676400" y="1459831"/>
              <a:ext cx="3443031" cy="4038600"/>
              <a:chOff x="718507" y="358699"/>
              <a:chExt cx="5381442" cy="6312315"/>
            </a:xfrm>
          </p:grpSpPr>
          <p:sp>
            <p:nvSpPr>
              <p:cNvPr id="85" name="Moon 84"/>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8"/>
            <p:cNvGrpSpPr/>
            <p:nvPr/>
          </p:nvGrpSpPr>
          <p:grpSpPr>
            <a:xfrm>
              <a:off x="2526631" y="2514600"/>
              <a:ext cx="1708046" cy="2003501"/>
              <a:chOff x="718507" y="358699"/>
              <a:chExt cx="5381442" cy="6312315"/>
            </a:xfrm>
          </p:grpSpPr>
          <p:sp>
            <p:nvSpPr>
              <p:cNvPr id="79" name="Moon 78"/>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Connector 75"/>
            <p:cNvCxnSpPr>
              <a:stCxn id="95" idx="2"/>
              <a:endCxn id="94" idx="2"/>
            </p:cNvCxnSpPr>
            <p:nvPr/>
          </p:nvCxnSpPr>
          <p:spPr>
            <a:xfrm>
              <a:off x="1503287" y="381001"/>
              <a:ext cx="3648598" cy="61590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636295" y="457200"/>
              <a:ext cx="3469105" cy="6055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96" idx="2"/>
              <a:endCxn id="94" idx="0"/>
            </p:cNvCxnSpPr>
            <p:nvPr/>
          </p:nvCxnSpPr>
          <p:spPr>
            <a:xfrm>
              <a:off x="-1" y="3510792"/>
              <a:ext cx="6922120" cy="38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TySkTTr_nAxZIlZTB3QSVREVKq8v4nK_H-WUPjcu51oixfIt0xzA"/>
          <p:cNvPicPr>
            <a:picLocks noChangeAspect="1" noChangeArrowheads="1"/>
          </p:cNvPicPr>
          <p:nvPr/>
        </p:nvPicPr>
        <p:blipFill>
          <a:blip r:embed="rId2" cstate="print"/>
          <a:srcRect l="17065" t="1538" r="21503"/>
          <a:stretch>
            <a:fillRect/>
          </a:stretch>
        </p:blipFill>
        <p:spPr bwMode="auto">
          <a:xfrm>
            <a:off x="381000" y="1447800"/>
            <a:ext cx="4114800" cy="4876800"/>
          </a:xfrm>
          <a:prstGeom prst="rect">
            <a:avLst/>
          </a:prstGeom>
          <a:noFill/>
        </p:spPr>
      </p:pic>
      <p:grpSp>
        <p:nvGrpSpPr>
          <p:cNvPr id="3" name="Group 2"/>
          <p:cNvGrpSpPr/>
          <p:nvPr/>
        </p:nvGrpSpPr>
        <p:grpSpPr>
          <a:xfrm>
            <a:off x="6096000" y="762000"/>
            <a:ext cx="2431472" cy="2408382"/>
            <a:chOff x="1066800" y="1752600"/>
            <a:chExt cx="2431472" cy="2408382"/>
          </a:xfrm>
        </p:grpSpPr>
        <p:grpSp>
          <p:nvGrpSpPr>
            <p:cNvPr id="4" name="Group 3"/>
            <p:cNvGrpSpPr/>
            <p:nvPr/>
          </p:nvGrpSpPr>
          <p:grpSpPr>
            <a:xfrm>
              <a:off x="1066800" y="1752600"/>
              <a:ext cx="1323109" cy="2334491"/>
              <a:chOff x="1066800" y="1752600"/>
              <a:chExt cx="1323109" cy="2334491"/>
            </a:xfrm>
          </p:grpSpPr>
          <p:sp>
            <p:nvSpPr>
              <p:cNvPr id="8" name="Rectangle 7"/>
              <p:cNvSpPr/>
              <p:nvPr/>
            </p:nvSpPr>
            <p:spPr>
              <a:xfrm>
                <a:off x="1066800" y="1752600"/>
                <a:ext cx="838200" cy="2286000"/>
              </a:xfrm>
              <a:prstGeom prst="rect">
                <a:avLst/>
              </a:prstGeom>
              <a:solidFill>
                <a:schemeClr val="bg1"/>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p:cNvSpPr/>
              <p:nvPr/>
            </p:nvSpPr>
            <p:spPr>
              <a:xfrm flipH="1" flipV="1">
                <a:off x="1704109" y="1782618"/>
                <a:ext cx="685800" cy="2304473"/>
              </a:xfrm>
              <a:prstGeom prst="rect">
                <a:avLst/>
              </a:prstGeom>
              <a:solidFill>
                <a:schemeClr val="bg1"/>
              </a:solidFill>
              <a:ln>
                <a:solidFill>
                  <a:schemeClr val="tx1"/>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2175163" y="1826491"/>
              <a:ext cx="1323109" cy="2334491"/>
              <a:chOff x="1066800" y="1752600"/>
              <a:chExt cx="1323109" cy="2334491"/>
            </a:xfrm>
          </p:grpSpPr>
          <p:sp>
            <p:nvSpPr>
              <p:cNvPr id="6" name="Rectangle 5"/>
              <p:cNvSpPr/>
              <p:nvPr/>
            </p:nvSpPr>
            <p:spPr>
              <a:xfrm>
                <a:off x="1066800" y="1752600"/>
                <a:ext cx="838200" cy="2286000"/>
              </a:xfrm>
              <a:prstGeom prst="rect">
                <a:avLst/>
              </a:prstGeom>
              <a:solidFill>
                <a:schemeClr val="bg1"/>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flipV="1">
                <a:off x="1704109" y="1782618"/>
                <a:ext cx="685800" cy="2304473"/>
              </a:xfrm>
              <a:prstGeom prst="rect">
                <a:avLst/>
              </a:prstGeom>
              <a:solidFill>
                <a:schemeClr val="bg1"/>
              </a:solidFill>
              <a:ln>
                <a:solidFill>
                  <a:schemeClr val="tx1"/>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4953000" y="3962400"/>
            <a:ext cx="1981200" cy="1524000"/>
            <a:chOff x="4953000" y="3962400"/>
            <a:chExt cx="1981200" cy="1524000"/>
          </a:xfrm>
        </p:grpSpPr>
        <p:sp>
          <p:nvSpPr>
            <p:cNvPr id="10" name="Isosceles Triangle 9"/>
            <p:cNvSpPr/>
            <p:nvPr/>
          </p:nvSpPr>
          <p:spPr>
            <a:xfrm>
              <a:off x="5715000" y="3962400"/>
              <a:ext cx="381000" cy="10668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5089310" y="4191000"/>
              <a:ext cx="299357" cy="8382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6414848" y="4199238"/>
              <a:ext cx="299357" cy="8382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5406467" y="4203357"/>
              <a:ext cx="299357" cy="8382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6114920" y="4203357"/>
              <a:ext cx="299357" cy="8382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953000" y="4953000"/>
              <a:ext cx="1981200" cy="533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01"/>
          <p:cNvGraphicFramePr>
            <a:graphicFrameLocks noChangeAspect="1"/>
          </p:cNvGraphicFramePr>
          <p:nvPr>
            <p:extLst>
              <p:ext uri="{D42A27DB-BD31-4B8C-83A1-F6EECF244321}">
                <p14:modId xmlns:p14="http://schemas.microsoft.com/office/powerpoint/2010/main" val="1714627591"/>
              </p:ext>
            </p:extLst>
          </p:nvPr>
        </p:nvGraphicFramePr>
        <p:xfrm>
          <a:off x="381000" y="304800"/>
          <a:ext cx="4495800" cy="2960688"/>
        </p:xfrm>
        <a:graphic>
          <a:graphicData uri="http://schemas.openxmlformats.org/presentationml/2006/ole">
            <mc:AlternateContent xmlns:mc="http://schemas.openxmlformats.org/markup-compatibility/2006">
              <mc:Choice xmlns:v="urn:schemas-microsoft-com:vml" Requires="v">
                <p:oleObj spid="_x0000_s1268" name="Clip" r:id="rId3" imgW="2367360" imgH="1559520" progId="">
                  <p:embed/>
                </p:oleObj>
              </mc:Choice>
              <mc:Fallback>
                <p:oleObj name="Clip" r:id="rId3" imgW="2367360" imgH="1559520" progId="">
                  <p:embed/>
                  <p:pic>
                    <p:nvPicPr>
                      <p:cNvPr id="0" name="Picture 2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4495800" cy="296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
          <p:cNvGrpSpPr/>
          <p:nvPr/>
        </p:nvGrpSpPr>
        <p:grpSpPr>
          <a:xfrm>
            <a:off x="1219200" y="3733800"/>
            <a:ext cx="2119997" cy="2100481"/>
            <a:chOff x="9302478" y="2450042"/>
            <a:chExt cx="2119997" cy="2100481"/>
          </a:xfrm>
        </p:grpSpPr>
        <p:grpSp>
          <p:nvGrpSpPr>
            <p:cNvPr id="4" name="Group 3"/>
            <p:cNvGrpSpPr/>
            <p:nvPr/>
          </p:nvGrpSpPr>
          <p:grpSpPr>
            <a:xfrm>
              <a:off x="9302478" y="2450042"/>
              <a:ext cx="2111044" cy="2100481"/>
              <a:chOff x="4768706" y="2353902"/>
              <a:chExt cx="2111044" cy="2100481"/>
            </a:xfrm>
          </p:grpSpPr>
          <p:sp>
            <p:nvSpPr>
              <p:cNvPr id="8" name="Diamond 7"/>
              <p:cNvSpPr/>
              <p:nvPr/>
            </p:nvSpPr>
            <p:spPr>
              <a:xfrm rot="20146872">
                <a:off x="5372491" y="2353902"/>
                <a:ext cx="476873"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rot="20146872">
                <a:off x="5812673" y="3368478"/>
                <a:ext cx="476873"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rot="2790686">
                <a:off x="5370982" y="2361445"/>
                <a:ext cx="917055" cy="2100481"/>
                <a:chOff x="5524891" y="2506302"/>
                <a:chExt cx="917055" cy="2100481"/>
              </a:xfrm>
            </p:grpSpPr>
            <p:sp>
              <p:nvSpPr>
                <p:cNvPr id="14" name="Diamond 13"/>
                <p:cNvSpPr/>
                <p:nvPr/>
              </p:nvSpPr>
              <p:spPr>
                <a:xfrm rot="20146872">
                  <a:off x="5524891" y="2506302"/>
                  <a:ext cx="476873"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rot="20146872">
                  <a:off x="5965073" y="3520878"/>
                  <a:ext cx="476873"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rot="5400000">
                <a:off x="5360539" y="2360015"/>
                <a:ext cx="916856" cy="2100522"/>
                <a:chOff x="5525090" y="2506261"/>
                <a:chExt cx="916856" cy="2100522"/>
              </a:xfrm>
            </p:grpSpPr>
            <p:sp>
              <p:nvSpPr>
                <p:cNvPr id="12" name="Diamond 11"/>
                <p:cNvSpPr/>
                <p:nvPr/>
              </p:nvSpPr>
              <p:spPr>
                <a:xfrm rot="20146872">
                  <a:off x="5525090" y="2506261"/>
                  <a:ext cx="476665"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rot="20146872">
                  <a:off x="5965073" y="3520878"/>
                  <a:ext cx="476873"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p:cNvGrpSpPr/>
            <p:nvPr/>
          </p:nvGrpSpPr>
          <p:grpSpPr>
            <a:xfrm rot="18815446">
              <a:off x="9913707" y="2458232"/>
              <a:ext cx="917055" cy="2100481"/>
              <a:chOff x="5524891" y="2506302"/>
              <a:chExt cx="917055" cy="2100481"/>
            </a:xfrm>
          </p:grpSpPr>
          <p:sp>
            <p:nvSpPr>
              <p:cNvPr id="6" name="Diamond 5"/>
              <p:cNvSpPr/>
              <p:nvPr/>
            </p:nvSpPr>
            <p:spPr>
              <a:xfrm rot="20196596">
                <a:off x="5524891" y="2506302"/>
                <a:ext cx="476873"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rot="20196596">
                <a:off x="5965073" y="3520878"/>
                <a:ext cx="476873" cy="108590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60" name="Picture 36" descr="Image result for promised land bi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5542" y="5393856"/>
            <a:ext cx="4286250" cy="106680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385641" y="3149688"/>
            <a:ext cx="1215358" cy="2497726"/>
            <a:chOff x="5410200" y="1299205"/>
            <a:chExt cx="1215358" cy="2497726"/>
          </a:xfrm>
        </p:grpSpPr>
        <p:grpSp>
          <p:nvGrpSpPr>
            <p:cNvPr id="21" name="Group 20"/>
            <p:cNvGrpSpPr/>
            <p:nvPr/>
          </p:nvGrpSpPr>
          <p:grpSpPr>
            <a:xfrm>
              <a:off x="5410200" y="1299205"/>
              <a:ext cx="607679" cy="2497726"/>
              <a:chOff x="533400" y="381000"/>
              <a:chExt cx="457200" cy="2497726"/>
            </a:xfrm>
          </p:grpSpPr>
          <p:sp>
            <p:nvSpPr>
              <p:cNvPr id="27" name="Oval 26"/>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6017879" y="1299205"/>
              <a:ext cx="607679" cy="2497726"/>
              <a:chOff x="2714897" y="457200"/>
              <a:chExt cx="457200" cy="2497726"/>
            </a:xfrm>
          </p:grpSpPr>
          <p:sp>
            <p:nvSpPr>
              <p:cNvPr id="23" name="Oval 22"/>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p:cNvGrpSpPr/>
          <p:nvPr/>
        </p:nvGrpSpPr>
        <p:grpSpPr>
          <a:xfrm>
            <a:off x="5194300" y="528916"/>
            <a:ext cx="3412898" cy="4513749"/>
            <a:chOff x="1030313" y="2201054"/>
            <a:chExt cx="3412898" cy="4513749"/>
          </a:xfrm>
          <a:solidFill>
            <a:srgbClr val="FFC000"/>
          </a:solidFill>
        </p:grpSpPr>
        <p:grpSp>
          <p:nvGrpSpPr>
            <p:cNvPr id="32" name="Group 31"/>
            <p:cNvGrpSpPr/>
            <p:nvPr/>
          </p:nvGrpSpPr>
          <p:grpSpPr>
            <a:xfrm>
              <a:off x="1030313" y="2201054"/>
              <a:ext cx="3412898" cy="4513749"/>
              <a:chOff x="8409907" y="1285875"/>
              <a:chExt cx="2222041" cy="3656221"/>
            </a:xfrm>
            <a:grpFill/>
          </p:grpSpPr>
          <p:sp>
            <p:nvSpPr>
              <p:cNvPr id="34" name="Block Arc 33"/>
              <p:cNvSpPr/>
              <p:nvPr/>
            </p:nvSpPr>
            <p:spPr>
              <a:xfrm rot="5400000">
                <a:off x="9155957" y="1830462"/>
                <a:ext cx="1762395" cy="1189586"/>
              </a:xfrm>
              <a:prstGeom prst="blockArc">
                <a:avLst>
                  <a:gd name="adj1" fmla="val 9613475"/>
                  <a:gd name="adj2" fmla="val 737830"/>
                  <a:gd name="adj3" fmla="val 244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lock Arc 34"/>
              <p:cNvSpPr/>
              <p:nvPr/>
            </p:nvSpPr>
            <p:spPr>
              <a:xfrm rot="16200000" flipH="1">
                <a:off x="8121464" y="1877570"/>
                <a:ext cx="1762395" cy="1185510"/>
              </a:xfrm>
              <a:prstGeom prst="blockArc">
                <a:avLst>
                  <a:gd name="adj1" fmla="val 9613475"/>
                  <a:gd name="adj2" fmla="val 737830"/>
                  <a:gd name="adj3" fmla="val 244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ounded Rectangle 35"/>
              <p:cNvSpPr/>
              <p:nvPr/>
            </p:nvSpPr>
            <p:spPr>
              <a:xfrm>
                <a:off x="9362940" y="3709115"/>
                <a:ext cx="334851" cy="65987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lay 36"/>
              <p:cNvSpPr/>
              <p:nvPr/>
            </p:nvSpPr>
            <p:spPr>
              <a:xfrm rot="5400000">
                <a:off x="8299225" y="1973992"/>
                <a:ext cx="2462283" cy="1291306"/>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irect Access Storage 37"/>
              <p:cNvSpPr/>
              <p:nvPr/>
            </p:nvSpPr>
            <p:spPr>
              <a:xfrm rot="16200000">
                <a:off x="9290110" y="4008665"/>
                <a:ext cx="528035" cy="1338828"/>
              </a:xfrm>
              <a:prstGeom prst="flowChartMagneticDrum">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a:off x="9169756" y="4159876"/>
                <a:ext cx="721217" cy="363662"/>
              </a:xfrm>
              <a:prstGeom prst="trapezoid">
                <a:avLst>
                  <a:gd name="adj" fmla="val 462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6200000">
                <a:off x="9466580" y="655894"/>
                <a:ext cx="126982" cy="138694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1735919" y="2775561"/>
              <a:ext cx="2007019" cy="1754326"/>
            </a:xfrm>
            <a:prstGeom prst="rect">
              <a:avLst/>
            </a:prstGeom>
            <a:noFill/>
            <a:ln>
              <a:noFill/>
            </a:ln>
          </p:spPr>
          <p:txBody>
            <a:bodyPr wrap="square">
              <a:spAutoFit/>
            </a:bodyPr>
            <a:lstStyle/>
            <a:p>
              <a:pPr algn="ctr"/>
              <a:r>
                <a:rPr lang="en-US" b="1" i="0" dirty="0" smtClean="0">
                  <a:solidFill>
                    <a:srgbClr val="333333"/>
                  </a:solidFill>
                  <a:effectLst/>
                  <a:latin typeface="Open Sans"/>
                </a:rPr>
                <a:t>By turning aside from the Lord and His commandments, we corrupt ourselves</a:t>
              </a:r>
              <a:endParaRPr lang="en-US" dirty="0"/>
            </a:p>
          </p:txBody>
        </p:sp>
      </p:grpSp>
      <p:pic>
        <p:nvPicPr>
          <p:cNvPr id="41" name="Picture 4" descr="http://vignette2.wikia.nocookie.net/inanimateinsanity/images/1/17/TrophyIdle.png/revision/latest?cb=201304040834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645" y="4865234"/>
            <a:ext cx="2215028" cy="213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20926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609600"/>
            <a:ext cx="5544535" cy="3232610"/>
            <a:chOff x="4431649" y="2177590"/>
            <a:chExt cx="5544535" cy="3232610"/>
          </a:xfrm>
        </p:grpSpPr>
        <p:grpSp>
          <p:nvGrpSpPr>
            <p:cNvPr id="3" name="Group 21"/>
            <p:cNvGrpSpPr/>
            <p:nvPr/>
          </p:nvGrpSpPr>
          <p:grpSpPr>
            <a:xfrm rot="813906">
              <a:off x="4431649" y="3525670"/>
              <a:ext cx="1664368" cy="1600200"/>
              <a:chOff x="4572000" y="3505200"/>
              <a:chExt cx="1664368" cy="1600200"/>
            </a:xfrm>
          </p:grpSpPr>
          <p:sp>
            <p:nvSpPr>
              <p:cNvPr id="15" name="Flowchart: Stored Data 14"/>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onut 3"/>
            <p:cNvSpPr/>
            <p:nvPr/>
          </p:nvSpPr>
          <p:spPr>
            <a:xfrm rot="19249562">
              <a:off x="5778021" y="2642882"/>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rot="19249562">
              <a:off x="6311421" y="2261883"/>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rot="241144">
              <a:off x="7201262" y="2177590"/>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rot="2752242">
              <a:off x="7635115" y="2653524"/>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rot="2895272">
              <a:off x="8361649" y="3423295"/>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2"/>
            <p:cNvGrpSpPr/>
            <p:nvPr/>
          </p:nvGrpSpPr>
          <p:grpSpPr>
            <a:xfrm rot="10800000">
              <a:off x="8311816" y="3810000"/>
              <a:ext cx="1664368" cy="1600200"/>
              <a:chOff x="4572000" y="3505200"/>
              <a:chExt cx="1664368" cy="1600200"/>
            </a:xfrm>
          </p:grpSpPr>
          <p:sp>
            <p:nvSpPr>
              <p:cNvPr id="12" name="Flowchart: Stored Data 11"/>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tored Data 13"/>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rot="2895272">
              <a:off x="5678689" y="3347094"/>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ock"/>
            <p:cNvSpPr>
              <a:spLocks noEditPoints="1" noChangeArrowheads="1"/>
            </p:cNvSpPr>
            <p:nvPr/>
          </p:nvSpPr>
          <p:spPr bwMode="auto">
            <a:xfrm rot="20624036">
              <a:off x="5588803" y="3424389"/>
              <a:ext cx="1263316" cy="1455821"/>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p:nvGrpSpPr>
        <p:grpSpPr>
          <a:xfrm>
            <a:off x="1758994" y="4506253"/>
            <a:ext cx="1445924" cy="1001862"/>
            <a:chOff x="1758994" y="4506253"/>
            <a:chExt cx="1445924" cy="1001862"/>
          </a:xfrm>
        </p:grpSpPr>
        <p:sp>
          <p:nvSpPr>
            <p:cNvPr id="18" name="Flowchart: Summing Junction 17"/>
            <p:cNvSpPr/>
            <p:nvPr/>
          </p:nvSpPr>
          <p:spPr>
            <a:xfrm>
              <a:off x="2209800" y="4953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p:cNvSpPr/>
            <p:nvPr/>
          </p:nvSpPr>
          <p:spPr>
            <a:xfrm>
              <a:off x="2514600" y="4953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umming Junction 19"/>
            <p:cNvSpPr/>
            <p:nvPr/>
          </p:nvSpPr>
          <p:spPr>
            <a:xfrm>
              <a:off x="2819400" y="50292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p:cNvSpPr/>
            <p:nvPr/>
          </p:nvSpPr>
          <p:spPr>
            <a:xfrm rot="352400">
              <a:off x="1905000" y="4876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umming Junction 21"/>
            <p:cNvSpPr/>
            <p:nvPr/>
          </p:nvSpPr>
          <p:spPr>
            <a:xfrm rot="3498777">
              <a:off x="1691393" y="475281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p:cNvSpPr/>
            <p:nvPr/>
          </p:nvSpPr>
          <p:spPr>
            <a:xfrm>
              <a:off x="1828800" y="4572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p:cNvSpPr/>
            <p:nvPr/>
          </p:nvSpPr>
          <p:spPr>
            <a:xfrm>
              <a:off x="2057400" y="4572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p:cNvSpPr/>
            <p:nvPr/>
          </p:nvSpPr>
          <p:spPr>
            <a:xfrm rot="19549990">
              <a:off x="2323020" y="4506253"/>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p:cNvSpPr/>
            <p:nvPr/>
          </p:nvSpPr>
          <p:spPr>
            <a:xfrm rot="18774605">
              <a:off x="2819400" y="51816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Summing Junction 26"/>
            <p:cNvSpPr/>
            <p:nvPr/>
          </p:nvSpPr>
          <p:spPr>
            <a:xfrm>
              <a:off x="2590800" y="5257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umming Junction 27"/>
            <p:cNvSpPr/>
            <p:nvPr/>
          </p:nvSpPr>
          <p:spPr>
            <a:xfrm rot="698477">
              <a:off x="2286000" y="5257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4268219" y="5203315"/>
            <a:ext cx="1091202" cy="718372"/>
            <a:chOff x="4268219" y="5203315"/>
            <a:chExt cx="1091202" cy="718372"/>
          </a:xfrm>
        </p:grpSpPr>
        <p:sp>
          <p:nvSpPr>
            <p:cNvPr id="34" name="Diagonal Stripe 33"/>
            <p:cNvSpPr/>
            <p:nvPr/>
          </p:nvSpPr>
          <p:spPr>
            <a:xfrm rot="2920092">
              <a:off x="4328757" y="5398410"/>
              <a:ext cx="314410" cy="435485"/>
            </a:xfrm>
            <a:prstGeom prst="diagStrip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ounded Rectangle 31"/>
            <p:cNvSpPr/>
            <p:nvPr/>
          </p:nvSpPr>
          <p:spPr>
            <a:xfrm>
              <a:off x="4525131" y="5453630"/>
              <a:ext cx="834290" cy="20688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499710" y="5203315"/>
              <a:ext cx="834290" cy="20688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349640">
              <a:off x="4502132" y="5377430"/>
              <a:ext cx="834290" cy="15240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gonal Stripe 32"/>
            <p:cNvSpPr/>
            <p:nvPr/>
          </p:nvSpPr>
          <p:spPr>
            <a:xfrm>
              <a:off x="4438875" y="5486202"/>
              <a:ext cx="314410" cy="435485"/>
            </a:xfrm>
            <a:prstGeom prst="diagStrip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914400" y="1295400"/>
            <a:ext cx="2971800" cy="1219200"/>
            <a:chOff x="914400" y="1295400"/>
            <a:chExt cx="2971800" cy="1219200"/>
          </a:xfrm>
        </p:grpSpPr>
        <p:sp>
          <p:nvSpPr>
            <p:cNvPr id="2" name="Rounded Rectangle 1"/>
            <p:cNvSpPr/>
            <p:nvPr/>
          </p:nvSpPr>
          <p:spPr>
            <a:xfrm>
              <a:off x="914400" y="2209800"/>
              <a:ext cx="2971800" cy="3048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524000" y="1894114"/>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19400" y="1894114"/>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066800" y="1295400"/>
              <a:ext cx="307742" cy="914400"/>
              <a:chOff x="2649582" y="3657600"/>
              <a:chExt cx="627017" cy="1410244"/>
            </a:xfrm>
          </p:grpSpPr>
          <p:sp>
            <p:nvSpPr>
              <p:cNvPr id="5" name="Oval 4"/>
              <p:cNvSpPr/>
              <p:nvPr/>
            </p:nvSpPr>
            <p:spPr>
              <a:xfrm>
                <a:off x="2649582" y="4038600"/>
                <a:ext cx="627017"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06335" y="4419600"/>
                <a:ext cx="313509" cy="3820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2806336" y="3657600"/>
                <a:ext cx="313508" cy="838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62645" y="4685755"/>
                <a:ext cx="613954" cy="3820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200400" y="1299978"/>
              <a:ext cx="307742" cy="914400"/>
              <a:chOff x="2649582" y="3657600"/>
              <a:chExt cx="627017" cy="1410244"/>
            </a:xfrm>
          </p:grpSpPr>
          <p:sp>
            <p:nvSpPr>
              <p:cNvPr id="11" name="Oval 10"/>
              <p:cNvSpPr/>
              <p:nvPr/>
            </p:nvSpPr>
            <p:spPr>
              <a:xfrm>
                <a:off x="2649582" y="4038600"/>
                <a:ext cx="627017"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06335" y="4419600"/>
                <a:ext cx="313509" cy="3820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H="1">
                <a:off x="2806336" y="3657600"/>
                <a:ext cx="313508" cy="838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662645" y="4685755"/>
                <a:ext cx="613954" cy="3820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flipH="1">
              <a:off x="1778139" y="1637690"/>
              <a:ext cx="293014" cy="551326"/>
              <a:chOff x="1315736" y="3265714"/>
              <a:chExt cx="1140794" cy="1894115"/>
            </a:xfrm>
          </p:grpSpPr>
          <p:sp>
            <p:nvSpPr>
              <p:cNvPr id="15" name="Trapezoid 14"/>
              <p:cNvSpPr/>
              <p:nvPr/>
            </p:nvSpPr>
            <p:spPr>
              <a:xfrm rot="10800000">
                <a:off x="1315736" y="3494314"/>
                <a:ext cx="1140794" cy="4572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28383" y="3265714"/>
                <a:ext cx="229335" cy="2286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771466" y="3265714"/>
                <a:ext cx="229335" cy="2286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08930" y="3265714"/>
                <a:ext cx="229335" cy="2286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1315736" y="4702629"/>
                <a:ext cx="1140794" cy="4572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28381" y="3930717"/>
                <a:ext cx="909882" cy="768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08" y="3048000"/>
            <a:ext cx="4181856" cy="3639312"/>
          </a:xfrm>
          <a:prstGeom prst="rect">
            <a:avLst/>
          </a:prstGeom>
        </p:spPr>
      </p:pic>
      <p:pic>
        <p:nvPicPr>
          <p:cNvPr id="2050" name="Picture 2" descr="https://rsc.byu.edu/sites/default/files/abraham's-poster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96" y="224531"/>
            <a:ext cx="1838629" cy="1007356"/>
          </a:xfrm>
          <a:prstGeom prst="rect">
            <a:avLst/>
          </a:prstGeom>
          <a:noFill/>
          <a:extLst>
            <a:ext uri="{909E8E84-426E-40DD-AFC4-6F175D3DCCD1}">
              <a14:hiddenFill xmlns:a14="http://schemas.microsoft.com/office/drawing/2010/main">
                <a:solidFill>
                  <a:srgbClr val="FFFFFF"/>
                </a:solidFill>
              </a14:hiddenFill>
            </a:ext>
          </a:extLst>
        </p:spPr>
      </p:pic>
      <p:grpSp>
        <p:nvGrpSpPr>
          <p:cNvPr id="2052" name="Group 2051"/>
          <p:cNvGrpSpPr/>
          <p:nvPr/>
        </p:nvGrpSpPr>
        <p:grpSpPr>
          <a:xfrm>
            <a:off x="4730194" y="685800"/>
            <a:ext cx="4337606" cy="3073409"/>
            <a:chOff x="4730194" y="685800"/>
            <a:chExt cx="4337606" cy="3073409"/>
          </a:xfrm>
        </p:grpSpPr>
        <p:sp>
          <p:nvSpPr>
            <p:cNvPr id="23" name="Rectangle 22"/>
            <p:cNvSpPr/>
            <p:nvPr/>
          </p:nvSpPr>
          <p:spPr>
            <a:xfrm>
              <a:off x="6172200" y="685800"/>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Terah</a:t>
              </a:r>
              <a:endParaRPr lang="en-US" dirty="0"/>
            </a:p>
          </p:txBody>
        </p:sp>
        <p:sp>
          <p:nvSpPr>
            <p:cNvPr id="24" name="Rectangle 23"/>
            <p:cNvSpPr/>
            <p:nvPr/>
          </p:nvSpPr>
          <p:spPr>
            <a:xfrm>
              <a:off x="4743257" y="1431096"/>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Abraham</a:t>
              </a:r>
              <a:endParaRPr lang="en-US" dirty="0"/>
            </a:p>
          </p:txBody>
        </p:sp>
        <p:sp>
          <p:nvSpPr>
            <p:cNvPr id="25" name="Rectangle 24"/>
            <p:cNvSpPr/>
            <p:nvPr/>
          </p:nvSpPr>
          <p:spPr>
            <a:xfrm>
              <a:off x="7696200" y="1431096"/>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Lot</a:t>
              </a:r>
              <a:endParaRPr lang="en-US" dirty="0"/>
            </a:p>
          </p:txBody>
        </p:sp>
        <p:sp>
          <p:nvSpPr>
            <p:cNvPr id="28" name="Rectangle 27"/>
            <p:cNvSpPr/>
            <p:nvPr/>
          </p:nvSpPr>
          <p:spPr>
            <a:xfrm>
              <a:off x="7689669" y="2046025"/>
              <a:ext cx="1371600" cy="457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Daughter 1</a:t>
              </a:r>
              <a:endParaRPr lang="en-US" dirty="0"/>
            </a:p>
          </p:txBody>
        </p:sp>
        <p:sp>
          <p:nvSpPr>
            <p:cNvPr id="29" name="Rectangle 28"/>
            <p:cNvSpPr/>
            <p:nvPr/>
          </p:nvSpPr>
          <p:spPr>
            <a:xfrm>
              <a:off x="7689669" y="2674017"/>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Moab</a:t>
              </a:r>
              <a:endParaRPr lang="en-US" dirty="0"/>
            </a:p>
          </p:txBody>
        </p:sp>
        <p:sp>
          <p:nvSpPr>
            <p:cNvPr id="30" name="Rectangle 29"/>
            <p:cNvSpPr/>
            <p:nvPr/>
          </p:nvSpPr>
          <p:spPr>
            <a:xfrm>
              <a:off x="4743257" y="2046025"/>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Isaac</a:t>
              </a:r>
              <a:endParaRPr lang="en-US" dirty="0"/>
            </a:p>
          </p:txBody>
        </p:sp>
        <p:sp>
          <p:nvSpPr>
            <p:cNvPr id="31" name="Rectangle 30"/>
            <p:cNvSpPr/>
            <p:nvPr/>
          </p:nvSpPr>
          <p:spPr>
            <a:xfrm>
              <a:off x="4730194" y="3256517"/>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Israelites </a:t>
              </a:r>
            </a:p>
            <a:p>
              <a:pPr algn="ctr"/>
              <a:r>
                <a:rPr lang="en-US" dirty="0" smtClean="0"/>
                <a:t>(12 Tribes)</a:t>
              </a:r>
              <a:endParaRPr lang="en-US" dirty="0"/>
            </a:p>
          </p:txBody>
        </p:sp>
        <p:sp>
          <p:nvSpPr>
            <p:cNvPr id="32" name="Rectangle 31"/>
            <p:cNvSpPr/>
            <p:nvPr/>
          </p:nvSpPr>
          <p:spPr>
            <a:xfrm>
              <a:off x="7696200" y="3302009"/>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Moabites</a:t>
              </a:r>
              <a:endParaRPr lang="en-US" dirty="0"/>
            </a:p>
          </p:txBody>
        </p:sp>
        <p:sp>
          <p:nvSpPr>
            <p:cNvPr id="33" name="Rectangle 32"/>
            <p:cNvSpPr/>
            <p:nvPr/>
          </p:nvSpPr>
          <p:spPr>
            <a:xfrm>
              <a:off x="4743257" y="2660954"/>
              <a:ext cx="1371600" cy="457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Jacob</a:t>
              </a:r>
              <a:endParaRPr lang="en-US" dirty="0"/>
            </a:p>
          </p:txBody>
        </p:sp>
        <p:cxnSp>
          <p:nvCxnSpPr>
            <p:cNvPr id="2048" name="Straight Connector 2047"/>
            <p:cNvCxnSpPr/>
            <p:nvPr/>
          </p:nvCxnSpPr>
          <p:spPr>
            <a:xfrm>
              <a:off x="5526234" y="1223963"/>
              <a:ext cx="2663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177349" y="1210492"/>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543006" y="1223555"/>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23831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227692" y="1143000"/>
            <a:ext cx="3421343" cy="3433392"/>
            <a:chOff x="2227692" y="1143000"/>
            <a:chExt cx="3421343" cy="3433392"/>
          </a:xfrm>
        </p:grpSpPr>
        <p:sp>
          <p:nvSpPr>
            <p:cNvPr id="2" name="Oval 1"/>
            <p:cNvSpPr/>
            <p:nvPr/>
          </p:nvSpPr>
          <p:spPr>
            <a:xfrm>
              <a:off x="2362200" y="1143000"/>
              <a:ext cx="3124200" cy="2971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rot="20637638">
              <a:off x="4472200" y="2255020"/>
              <a:ext cx="1176835" cy="2114594"/>
              <a:chOff x="5715000" y="3200400"/>
              <a:chExt cx="1143000" cy="2286000"/>
            </a:xfrm>
          </p:grpSpPr>
          <p:grpSp>
            <p:nvGrpSpPr>
              <p:cNvPr id="11" name="Group 10"/>
              <p:cNvGrpSpPr/>
              <p:nvPr/>
            </p:nvGrpSpPr>
            <p:grpSpPr>
              <a:xfrm>
                <a:off x="5867400" y="3200400"/>
                <a:ext cx="990600" cy="2286000"/>
                <a:chOff x="5867400" y="3200400"/>
                <a:chExt cx="990600" cy="2286000"/>
              </a:xfrm>
            </p:grpSpPr>
            <p:sp>
              <p:nvSpPr>
                <p:cNvPr id="7" name="Moon 6"/>
                <p:cNvSpPr/>
                <p:nvPr/>
              </p:nvSpPr>
              <p:spPr>
                <a:xfrm>
                  <a:off x="58674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rot="21041451">
                  <a:off x="6096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a:off x="6096000" y="3200400"/>
                  <a:ext cx="457200" cy="16002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Moon 9"/>
              <p:cNvSpPr/>
              <p:nvPr/>
            </p:nvSpPr>
            <p:spPr>
              <a:xfrm>
                <a:off x="5715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rot="929054" flipH="1">
              <a:off x="2227692" y="2564354"/>
              <a:ext cx="1217123" cy="2012038"/>
              <a:chOff x="5715000" y="3200400"/>
              <a:chExt cx="1143000" cy="2286000"/>
            </a:xfrm>
          </p:grpSpPr>
          <p:grpSp>
            <p:nvGrpSpPr>
              <p:cNvPr id="15" name="Group 10"/>
              <p:cNvGrpSpPr/>
              <p:nvPr/>
            </p:nvGrpSpPr>
            <p:grpSpPr>
              <a:xfrm>
                <a:off x="5867400" y="3200400"/>
                <a:ext cx="990600" cy="2286000"/>
                <a:chOff x="5867400" y="3200400"/>
                <a:chExt cx="990600" cy="2286000"/>
              </a:xfrm>
            </p:grpSpPr>
            <p:sp>
              <p:nvSpPr>
                <p:cNvPr id="17" name="Moon 16"/>
                <p:cNvSpPr/>
                <p:nvPr/>
              </p:nvSpPr>
              <p:spPr>
                <a:xfrm>
                  <a:off x="58674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p:cNvSpPr/>
                <p:nvPr/>
              </p:nvSpPr>
              <p:spPr>
                <a:xfrm rot="21041451">
                  <a:off x="6096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a:off x="6096000" y="3200400"/>
                  <a:ext cx="457200" cy="16002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Moon 15"/>
              <p:cNvSpPr/>
              <p:nvPr/>
            </p:nvSpPr>
            <p:spPr>
              <a:xfrm>
                <a:off x="5715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p:cNvSpPr/>
            <p:nvPr/>
          </p:nvSpPr>
          <p:spPr>
            <a:xfrm>
              <a:off x="2590800" y="1600200"/>
              <a:ext cx="2819400" cy="26670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743200" y="1905000"/>
              <a:ext cx="2590800" cy="266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558210" y="2068283"/>
            <a:ext cx="990600" cy="584775"/>
          </a:xfrm>
          <a:prstGeom prst="rect">
            <a:avLst/>
          </a:prstGeom>
          <a:noFill/>
        </p:spPr>
        <p:txBody>
          <a:bodyPr wrap="square" rtlCol="0">
            <a:spAutoFit/>
          </a:bodyPr>
          <a:lstStyle/>
          <a:p>
            <a:r>
              <a:rPr lang="en-US" sz="3200" dirty="0" smtClean="0">
                <a:latin typeface="Amplitude BRK" pitchFamily="2" charset="0"/>
              </a:rPr>
              <a:t>C F</a:t>
            </a:r>
            <a:endParaRPr lang="en-US" sz="3200" dirty="0">
              <a:latin typeface="Amplitude BRK" pitchFamily="2"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png"/>
          <p:cNvPicPr>
            <a:picLocks noChangeAspect="1"/>
          </p:cNvPicPr>
          <p:nvPr/>
        </p:nvPicPr>
        <p:blipFill>
          <a:blip r:embed="rId2" cstate="print"/>
          <a:srcRect l="10076" t="12628" r="28791" b="1416"/>
          <a:stretch>
            <a:fillRect/>
          </a:stretch>
        </p:blipFill>
        <p:spPr>
          <a:xfrm>
            <a:off x="2133600" y="1905000"/>
            <a:ext cx="3733800" cy="3505200"/>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0"/>
          <p:cNvGrpSpPr/>
          <p:nvPr/>
        </p:nvGrpSpPr>
        <p:grpSpPr>
          <a:xfrm>
            <a:off x="1752600" y="914400"/>
            <a:ext cx="2895600" cy="5181600"/>
            <a:chOff x="1752600" y="914400"/>
            <a:chExt cx="2895600" cy="5181600"/>
          </a:xfrm>
        </p:grpSpPr>
        <p:sp>
          <p:nvSpPr>
            <p:cNvPr id="9" name="Rounded Rectangle 8"/>
            <p:cNvSpPr/>
            <p:nvPr/>
          </p:nvSpPr>
          <p:spPr>
            <a:xfrm rot="5400000">
              <a:off x="2700518" y="4736160"/>
              <a:ext cx="1219200" cy="457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209800" y="2286000"/>
              <a:ext cx="1219200" cy="37338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209800" y="5638800"/>
              <a:ext cx="1219200" cy="457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p:cNvSpPr/>
            <p:nvPr/>
          </p:nvSpPr>
          <p:spPr>
            <a:xfrm rot="10800000">
              <a:off x="1752600" y="1143000"/>
              <a:ext cx="2133600" cy="1173480"/>
            </a:xfrm>
            <a:prstGeom prst="trapezoid">
              <a:avLst>
                <a:gd name="adj" fmla="val 467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09800" y="2133600"/>
              <a:ext cx="1219200" cy="457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7"/>
            <p:cNvGrpSpPr/>
            <p:nvPr/>
          </p:nvGrpSpPr>
          <p:grpSpPr>
            <a:xfrm>
              <a:off x="3886200" y="2514600"/>
              <a:ext cx="762000" cy="3124200"/>
              <a:chOff x="4724400" y="1828800"/>
              <a:chExt cx="914400" cy="4267200"/>
            </a:xfrm>
          </p:grpSpPr>
          <p:sp>
            <p:nvSpPr>
              <p:cNvPr id="6" name="Can 5"/>
              <p:cNvSpPr/>
              <p:nvPr/>
            </p:nvSpPr>
            <p:spPr>
              <a:xfrm>
                <a:off x="4724400" y="1905000"/>
                <a:ext cx="914400" cy="4191000"/>
              </a:xfrm>
              <a:prstGeom prst="can">
                <a:avLst/>
              </a:prstGeom>
              <a:solidFill>
                <a:srgbClr val="CB8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76800" y="1828800"/>
                <a:ext cx="533400" cy="200025"/>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1768839" y="914400"/>
              <a:ext cx="2128604" cy="40473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715000" y="1600200"/>
            <a:ext cx="1600200" cy="3505200"/>
            <a:chOff x="5715000" y="1600200"/>
            <a:chExt cx="1600200" cy="3505200"/>
          </a:xfrm>
        </p:grpSpPr>
        <p:sp>
          <p:nvSpPr>
            <p:cNvPr id="13" name="Can 12"/>
            <p:cNvSpPr/>
            <p:nvPr/>
          </p:nvSpPr>
          <p:spPr>
            <a:xfrm>
              <a:off x="5867400" y="1981200"/>
              <a:ext cx="304800" cy="1600200"/>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6172200" y="1600200"/>
              <a:ext cx="304800" cy="1600200"/>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6629400" y="1828800"/>
              <a:ext cx="304800" cy="1600200"/>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rot="736597">
              <a:off x="6141775" y="1999925"/>
              <a:ext cx="381000" cy="1905000"/>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rot="736597">
              <a:off x="6675176" y="2076125"/>
              <a:ext cx="381000" cy="1905000"/>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715000" y="2971800"/>
              <a:ext cx="1600200" cy="21336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95171" y="2702444"/>
            <a:ext cx="304800" cy="2783956"/>
            <a:chOff x="7695171" y="2702444"/>
            <a:chExt cx="304800" cy="2783956"/>
          </a:xfrm>
        </p:grpSpPr>
        <p:sp>
          <p:nvSpPr>
            <p:cNvPr id="20" name="Teardrop 19"/>
            <p:cNvSpPr/>
            <p:nvPr/>
          </p:nvSpPr>
          <p:spPr>
            <a:xfrm rot="8060707">
              <a:off x="7695171" y="2719219"/>
              <a:ext cx="304800" cy="304800"/>
            </a:xfrm>
            <a:prstGeom prst="teardrop">
              <a:avLst>
                <a:gd name="adj" fmla="val 1648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772400" y="3048000"/>
              <a:ext cx="152400" cy="2438400"/>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745627" y="2702444"/>
              <a:ext cx="203888" cy="1075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Point Star 5"/>
          <p:cNvSpPr/>
          <p:nvPr/>
        </p:nvSpPr>
        <p:spPr>
          <a:xfrm>
            <a:off x="2286000" y="990600"/>
            <a:ext cx="3765176" cy="4267200"/>
          </a:xfrm>
          <a:prstGeom prst="star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Point Star 6"/>
          <p:cNvSpPr/>
          <p:nvPr/>
        </p:nvSpPr>
        <p:spPr>
          <a:xfrm>
            <a:off x="2590800" y="1371600"/>
            <a:ext cx="3160058" cy="3581400"/>
          </a:xfrm>
          <a:prstGeom prst="star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billtammeus.typepad.com/.a/6a00d834515f9b69e20147e1ea5746970b-800wi"/>
          <p:cNvPicPr>
            <a:picLocks noChangeAspect="1" noChangeArrowheads="1"/>
          </p:cNvPicPr>
          <p:nvPr/>
        </p:nvPicPr>
        <p:blipFill>
          <a:blip r:embed="rId2" cstate="print"/>
          <a:srcRect/>
          <a:stretch>
            <a:fillRect/>
          </a:stretch>
        </p:blipFill>
        <p:spPr bwMode="auto">
          <a:xfrm>
            <a:off x="4649449" y="3627620"/>
            <a:ext cx="3619500" cy="2724151"/>
          </a:xfrm>
          <a:prstGeom prst="rect">
            <a:avLst/>
          </a:prstGeom>
          <a:noFill/>
        </p:spPr>
      </p:pic>
      <p:pic>
        <p:nvPicPr>
          <p:cNvPr id="1028" name="Picture 4" descr="https://encrypted-tbn0.gstatic.com/images?q=tbn:ANd9GcTTvKtiSLan1Y5EQvC3MzWTs9aoJaTqpBayb_Df8ZSIAfCSpQjU"/>
          <p:cNvPicPr>
            <a:picLocks noChangeAspect="1" noChangeArrowheads="1"/>
          </p:cNvPicPr>
          <p:nvPr/>
        </p:nvPicPr>
        <p:blipFill>
          <a:blip r:embed="rId3" cstate="print"/>
          <a:srcRect/>
          <a:stretch>
            <a:fillRect/>
          </a:stretch>
        </p:blipFill>
        <p:spPr bwMode="auto">
          <a:xfrm>
            <a:off x="457200" y="381000"/>
            <a:ext cx="1752600" cy="1714501"/>
          </a:xfrm>
          <a:prstGeom prst="rect">
            <a:avLst/>
          </a:prstGeom>
          <a:noFill/>
        </p:spPr>
      </p:pic>
      <p:pic>
        <p:nvPicPr>
          <p:cNvPr id="1030" name="Picture 6" descr="http://www.justsymbol.com/images/jewish-symbol-1.jpg"/>
          <p:cNvPicPr>
            <a:picLocks noChangeAspect="1" noChangeArrowheads="1"/>
          </p:cNvPicPr>
          <p:nvPr/>
        </p:nvPicPr>
        <p:blipFill>
          <a:blip r:embed="rId4" cstate="print"/>
          <a:srcRect/>
          <a:stretch>
            <a:fillRect/>
          </a:stretch>
        </p:blipFill>
        <p:spPr bwMode="auto">
          <a:xfrm>
            <a:off x="5924550" y="0"/>
            <a:ext cx="3219450" cy="3629025"/>
          </a:xfrm>
          <a:prstGeom prst="rect">
            <a:avLst/>
          </a:prstGeom>
          <a:noFill/>
        </p:spPr>
      </p:pic>
      <p:sp>
        <p:nvSpPr>
          <p:cNvPr id="11" name="6-Point Star 10"/>
          <p:cNvSpPr/>
          <p:nvPr/>
        </p:nvSpPr>
        <p:spPr>
          <a:xfrm rot="19800000">
            <a:off x="3267383" y="2108501"/>
            <a:ext cx="1823048" cy="2066122"/>
          </a:xfrm>
          <a:prstGeom prst="star6">
            <a:avLst>
              <a:gd name="adj" fmla="val 42261"/>
              <a:gd name="hf" fmla="val 1154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09600" y="4483675"/>
            <a:ext cx="2057174" cy="1944624"/>
            <a:chOff x="609600" y="4483675"/>
            <a:chExt cx="2057174" cy="1944624"/>
          </a:xfrm>
        </p:grpSpPr>
        <p:sp>
          <p:nvSpPr>
            <p:cNvPr id="8" name="Isosceles Triangle 7"/>
            <p:cNvSpPr/>
            <p:nvPr/>
          </p:nvSpPr>
          <p:spPr>
            <a:xfrm>
              <a:off x="609600" y="4495800"/>
              <a:ext cx="1944624" cy="16764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3542401">
              <a:off x="856262" y="4617787"/>
              <a:ext cx="1944624" cy="16764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32"/>
          <p:cNvGrpSpPr/>
          <p:nvPr/>
        </p:nvGrpSpPr>
        <p:grpSpPr>
          <a:xfrm>
            <a:off x="457200" y="2971800"/>
            <a:ext cx="1226695" cy="944380"/>
            <a:chOff x="-27481" y="0"/>
            <a:chExt cx="2320976" cy="1543987"/>
          </a:xfrm>
        </p:grpSpPr>
        <p:sp>
          <p:nvSpPr>
            <p:cNvPr id="13" name="Rectangle 12"/>
            <p:cNvSpPr/>
            <p:nvPr/>
          </p:nvSpPr>
          <p:spPr>
            <a:xfrm>
              <a:off x="0" y="1"/>
              <a:ext cx="2278505" cy="14690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970" y="272321"/>
              <a:ext cx="2248525" cy="267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247" y="791980"/>
              <a:ext cx="2272258" cy="2423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481" y="1309141"/>
              <a:ext cx="2305986" cy="2348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8"/>
            <p:cNvSpPr/>
            <p:nvPr/>
          </p:nvSpPr>
          <p:spPr>
            <a:xfrm>
              <a:off x="0" y="0"/>
              <a:ext cx="747010" cy="79198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362334" y="587667"/>
            <a:ext cx="579737" cy="576941"/>
            <a:chOff x="1867990" y="1632858"/>
            <a:chExt cx="3611880" cy="3594462"/>
          </a:xfrm>
        </p:grpSpPr>
        <p:sp>
          <p:nvSpPr>
            <p:cNvPr id="2" name="Frame 1"/>
            <p:cNvSpPr/>
            <p:nvPr/>
          </p:nvSpPr>
          <p:spPr>
            <a:xfrm>
              <a:off x="1867990" y="1632858"/>
              <a:ext cx="3581401" cy="3581400"/>
            </a:xfrm>
            <a:prstGeom prst="frame">
              <a:avLst>
                <a:gd name="adj1" fmla="val 666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p:cNvSpPr/>
            <p:nvPr/>
          </p:nvSpPr>
          <p:spPr>
            <a:xfrm rot="2703125">
              <a:off x="1898470" y="1645919"/>
              <a:ext cx="3581400" cy="3581401"/>
            </a:xfrm>
            <a:prstGeom prst="frame">
              <a:avLst>
                <a:gd name="adj1" fmla="val 8031"/>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47"/>
          <p:cNvGrpSpPr/>
          <p:nvPr/>
        </p:nvGrpSpPr>
        <p:grpSpPr>
          <a:xfrm>
            <a:off x="3548742" y="2752044"/>
            <a:ext cx="2176509" cy="2810556"/>
            <a:chOff x="3548742" y="2752044"/>
            <a:chExt cx="2176509" cy="2810556"/>
          </a:xfrm>
        </p:grpSpPr>
        <p:sp>
          <p:nvSpPr>
            <p:cNvPr id="6" name="Oval 5"/>
            <p:cNvSpPr/>
            <p:nvPr/>
          </p:nvSpPr>
          <p:spPr>
            <a:xfrm>
              <a:off x="3962400" y="5257800"/>
              <a:ext cx="1371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539342" y="3586298"/>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548742" y="3117803"/>
              <a:ext cx="1129938" cy="1684430"/>
              <a:chOff x="3548742" y="3117803"/>
              <a:chExt cx="1129938" cy="1684430"/>
            </a:xfrm>
          </p:grpSpPr>
          <p:sp>
            <p:nvSpPr>
              <p:cNvPr id="11" name="Bent Arrow 10"/>
              <p:cNvSpPr/>
              <p:nvPr/>
            </p:nvSpPr>
            <p:spPr>
              <a:xfrm rot="10800000" flipH="1">
                <a:off x="3590108" y="4027170"/>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0800000" flipH="1">
                <a:off x="3899263" y="4083776"/>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4184467" y="4097383"/>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862251" y="4019006"/>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548742" y="3966755"/>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rot="10800000" flipH="1">
                <a:off x="4221480" y="4173583"/>
                <a:ext cx="457200" cy="628650"/>
              </a:xfrm>
              <a:prstGeom prst="ben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18"/>
              <p:cNvGrpSpPr/>
              <p:nvPr/>
            </p:nvGrpSpPr>
            <p:grpSpPr>
              <a:xfrm>
                <a:off x="4222195" y="3261495"/>
                <a:ext cx="143227" cy="838066"/>
                <a:chOff x="4222195" y="3261495"/>
                <a:chExt cx="143227" cy="838066"/>
              </a:xfrm>
            </p:grpSpPr>
            <p:sp>
              <p:nvSpPr>
                <p:cNvPr id="16" name="Rounded Rectangle 15"/>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895623" y="3170055"/>
                <a:ext cx="143227" cy="838066"/>
                <a:chOff x="4222195" y="3261495"/>
                <a:chExt cx="143227" cy="838066"/>
              </a:xfrm>
            </p:grpSpPr>
            <p:sp>
              <p:nvSpPr>
                <p:cNvPr id="21" name="Rounded Rectangle 20"/>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Wave 21"/>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582115" y="3117803"/>
                <a:ext cx="143227" cy="838066"/>
                <a:chOff x="4222195" y="3261495"/>
                <a:chExt cx="143227" cy="838066"/>
              </a:xfrm>
            </p:grpSpPr>
            <p:sp>
              <p:nvSpPr>
                <p:cNvPr id="24" name="Rounded Rectangle 23"/>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Wave 24"/>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p:cNvGrpSpPr/>
            <p:nvPr/>
          </p:nvGrpSpPr>
          <p:grpSpPr>
            <a:xfrm>
              <a:off x="4574892" y="2752044"/>
              <a:ext cx="143227" cy="838066"/>
              <a:chOff x="4222195" y="3261495"/>
              <a:chExt cx="143227" cy="838066"/>
            </a:xfrm>
          </p:grpSpPr>
          <p:sp>
            <p:nvSpPr>
              <p:cNvPr id="27" name="Rounded Rectangle 26"/>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Wave 27"/>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flipH="1">
              <a:off x="4595313" y="3120722"/>
              <a:ext cx="1129938" cy="1684430"/>
              <a:chOff x="3548742" y="3117803"/>
              <a:chExt cx="1129938" cy="1684430"/>
            </a:xfrm>
          </p:grpSpPr>
          <p:sp>
            <p:nvSpPr>
              <p:cNvPr id="31" name="Bent Arrow 30"/>
              <p:cNvSpPr/>
              <p:nvPr/>
            </p:nvSpPr>
            <p:spPr>
              <a:xfrm rot="10800000" flipH="1">
                <a:off x="3590108" y="4027170"/>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ent Arrow 31"/>
              <p:cNvSpPr/>
              <p:nvPr/>
            </p:nvSpPr>
            <p:spPr>
              <a:xfrm rot="10800000" flipH="1">
                <a:off x="3899263" y="4083776"/>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32"/>
              <p:cNvSpPr/>
              <p:nvPr/>
            </p:nvSpPr>
            <p:spPr>
              <a:xfrm>
                <a:off x="4184467" y="4097383"/>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862251" y="4019006"/>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548742" y="3966755"/>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Bent Arrow 35"/>
              <p:cNvSpPr/>
              <p:nvPr/>
            </p:nvSpPr>
            <p:spPr>
              <a:xfrm rot="10800000" flipH="1">
                <a:off x="4221480" y="4173583"/>
                <a:ext cx="457200" cy="628650"/>
              </a:xfrm>
              <a:prstGeom prst="ben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36"/>
              <p:cNvGrpSpPr/>
              <p:nvPr/>
            </p:nvGrpSpPr>
            <p:grpSpPr>
              <a:xfrm>
                <a:off x="4222195" y="3261495"/>
                <a:ext cx="143227" cy="838066"/>
                <a:chOff x="4222195" y="3261495"/>
                <a:chExt cx="143227" cy="838066"/>
              </a:xfrm>
            </p:grpSpPr>
            <p:sp>
              <p:nvSpPr>
                <p:cNvPr id="44" name="Rounded Rectangle 43"/>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Wave 44"/>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895623" y="3170055"/>
                <a:ext cx="143227" cy="838066"/>
                <a:chOff x="4222195" y="3261495"/>
                <a:chExt cx="143227" cy="838066"/>
              </a:xfrm>
            </p:grpSpPr>
            <p:sp>
              <p:nvSpPr>
                <p:cNvPr id="42" name="Rounded Rectangle 41"/>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Wave 42"/>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582115" y="3117803"/>
                <a:ext cx="143227" cy="838066"/>
                <a:chOff x="4222195" y="3261495"/>
                <a:chExt cx="143227" cy="838066"/>
              </a:xfrm>
            </p:grpSpPr>
            <p:sp>
              <p:nvSpPr>
                <p:cNvPr id="40" name="Rounded Rectangle 39"/>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Wave 40"/>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ounded Rectangle 6"/>
            <p:cNvSpPr/>
            <p:nvPr/>
          </p:nvSpPr>
          <p:spPr>
            <a:xfrm>
              <a:off x="4572000" y="3653870"/>
              <a:ext cx="139336" cy="172585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228012" y="5279572"/>
              <a:ext cx="831032" cy="11974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563292" y="5214258"/>
              <a:ext cx="156755" cy="1850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1988446" y="161332"/>
            <a:ext cx="2477613" cy="1668032"/>
            <a:chOff x="2437390" y="3299138"/>
            <a:chExt cx="6858000" cy="3429000"/>
          </a:xfrm>
        </p:grpSpPr>
        <p:sp>
          <p:nvSpPr>
            <p:cNvPr id="98" name="Cube 97"/>
            <p:cNvSpPr/>
            <p:nvPr/>
          </p:nvSpPr>
          <p:spPr>
            <a:xfrm>
              <a:off x="2589790" y="4061138"/>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p:cNvSpPr/>
            <p:nvPr/>
          </p:nvSpPr>
          <p:spPr>
            <a:xfrm>
              <a:off x="7847590" y="3984938"/>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p:cNvSpPr/>
            <p:nvPr/>
          </p:nvSpPr>
          <p:spPr>
            <a:xfrm>
              <a:off x="3351790" y="3908738"/>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p:cNvSpPr/>
            <p:nvPr/>
          </p:nvSpPr>
          <p:spPr>
            <a:xfrm>
              <a:off x="8609590" y="3680138"/>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p:cNvSpPr/>
            <p:nvPr/>
          </p:nvSpPr>
          <p:spPr>
            <a:xfrm>
              <a:off x="2437390" y="3299138"/>
              <a:ext cx="6858000" cy="1066800"/>
            </a:xfrm>
            <a:prstGeom prst="cube">
              <a:avLst>
                <a:gd name="adj" fmla="val 59017"/>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4707739" y="733816"/>
            <a:ext cx="1777427" cy="1950495"/>
            <a:chOff x="5370377" y="235432"/>
            <a:chExt cx="2950877" cy="2706570"/>
          </a:xfrm>
        </p:grpSpPr>
        <p:grpSp>
          <p:nvGrpSpPr>
            <p:cNvPr id="121" name="Group 120"/>
            <p:cNvGrpSpPr/>
            <p:nvPr/>
          </p:nvGrpSpPr>
          <p:grpSpPr>
            <a:xfrm rot="19232379">
              <a:off x="5725408" y="235432"/>
              <a:ext cx="2151860" cy="1837354"/>
              <a:chOff x="6592120" y="2543038"/>
              <a:chExt cx="1180280" cy="1190762"/>
            </a:xfrm>
          </p:grpSpPr>
          <p:sp>
            <p:nvSpPr>
              <p:cNvPr id="122" name="Moon 121"/>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5370377" y="1107350"/>
              <a:ext cx="2950877" cy="1834652"/>
              <a:chOff x="3233872" y="3956180"/>
              <a:chExt cx="2950877" cy="1834652"/>
            </a:xfrm>
          </p:grpSpPr>
          <p:sp>
            <p:nvSpPr>
              <p:cNvPr id="104" name="Rounded Rectangle 103"/>
              <p:cNvSpPr/>
              <p:nvPr/>
            </p:nvSpPr>
            <p:spPr>
              <a:xfrm>
                <a:off x="3408835" y="4336229"/>
                <a:ext cx="2511997" cy="1387792"/>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3233872" y="5287811"/>
                <a:ext cx="802896" cy="428989"/>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rot="6049866">
                <a:off x="3816943" y="5363787"/>
                <a:ext cx="468247" cy="333413"/>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rot="16470551">
                <a:off x="3951556" y="5067840"/>
                <a:ext cx="1006041" cy="439943"/>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rot="10800000">
                <a:off x="3238384" y="4769054"/>
                <a:ext cx="1003530" cy="536371"/>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4646645" y="5288732"/>
                <a:ext cx="639152" cy="458925"/>
              </a:xfrm>
              <a:custGeom>
                <a:avLst/>
                <a:gdLst>
                  <a:gd name="connsiteX0" fmla="*/ 83975 w 597159"/>
                  <a:gd name="connsiteY0" fmla="*/ 72316 h 436210"/>
                  <a:gd name="connsiteX1" fmla="*/ 83975 w 597159"/>
                  <a:gd name="connsiteY1" fmla="*/ 72316 h 436210"/>
                  <a:gd name="connsiteX2" fmla="*/ 46653 w 597159"/>
                  <a:gd name="connsiteY2" fmla="*/ 146961 h 436210"/>
                  <a:gd name="connsiteX3" fmla="*/ 9331 w 597159"/>
                  <a:gd name="connsiteY3" fmla="*/ 202945 h 436210"/>
                  <a:gd name="connsiteX4" fmla="*/ 0 w 597159"/>
                  <a:gd name="connsiteY4" fmla="*/ 249598 h 436210"/>
                  <a:gd name="connsiteX5" fmla="*/ 9331 w 597159"/>
                  <a:gd name="connsiteY5" fmla="*/ 380226 h 436210"/>
                  <a:gd name="connsiteX6" fmla="*/ 27992 w 597159"/>
                  <a:gd name="connsiteY6" fmla="*/ 398888 h 436210"/>
                  <a:gd name="connsiteX7" fmla="*/ 55984 w 597159"/>
                  <a:gd name="connsiteY7" fmla="*/ 417549 h 436210"/>
                  <a:gd name="connsiteX8" fmla="*/ 167951 w 597159"/>
                  <a:gd name="connsiteY8" fmla="*/ 436210 h 436210"/>
                  <a:gd name="connsiteX9" fmla="*/ 531845 w 597159"/>
                  <a:gd name="connsiteY9" fmla="*/ 426880 h 436210"/>
                  <a:gd name="connsiteX10" fmla="*/ 559837 w 597159"/>
                  <a:gd name="connsiteY10" fmla="*/ 417549 h 436210"/>
                  <a:gd name="connsiteX11" fmla="*/ 578498 w 597159"/>
                  <a:gd name="connsiteY11" fmla="*/ 361565 h 436210"/>
                  <a:gd name="connsiteX12" fmla="*/ 597159 w 597159"/>
                  <a:gd name="connsiteY12" fmla="*/ 324243 h 436210"/>
                  <a:gd name="connsiteX13" fmla="*/ 587828 w 597159"/>
                  <a:gd name="connsiteY13" fmla="*/ 118969 h 436210"/>
                  <a:gd name="connsiteX14" fmla="*/ 522514 w 597159"/>
                  <a:gd name="connsiteY14" fmla="*/ 53655 h 436210"/>
                  <a:gd name="connsiteX15" fmla="*/ 429208 w 597159"/>
                  <a:gd name="connsiteY15" fmla="*/ 25663 h 436210"/>
                  <a:gd name="connsiteX16" fmla="*/ 74645 w 597159"/>
                  <a:gd name="connsiteY16" fmla="*/ 72316 h 436210"/>
                  <a:gd name="connsiteX17" fmla="*/ 83975 w 597159"/>
                  <a:gd name="connsiteY17" fmla="*/ 72316 h 43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159" h="436210">
                    <a:moveTo>
                      <a:pt x="83975" y="72316"/>
                    </a:moveTo>
                    <a:lnTo>
                      <a:pt x="83975" y="72316"/>
                    </a:lnTo>
                    <a:cubicBezTo>
                      <a:pt x="71534" y="97198"/>
                      <a:pt x="60455" y="122808"/>
                      <a:pt x="46653" y="146961"/>
                    </a:cubicBezTo>
                    <a:cubicBezTo>
                      <a:pt x="35526" y="166434"/>
                      <a:pt x="9331" y="202945"/>
                      <a:pt x="9331" y="202945"/>
                    </a:cubicBezTo>
                    <a:cubicBezTo>
                      <a:pt x="6221" y="218496"/>
                      <a:pt x="0" y="233739"/>
                      <a:pt x="0" y="249598"/>
                    </a:cubicBezTo>
                    <a:cubicBezTo>
                      <a:pt x="0" y="293252"/>
                      <a:pt x="1286" y="337320"/>
                      <a:pt x="9331" y="380226"/>
                    </a:cubicBezTo>
                    <a:cubicBezTo>
                      <a:pt x="10952" y="388872"/>
                      <a:pt x="21123" y="393392"/>
                      <a:pt x="27992" y="398888"/>
                    </a:cubicBezTo>
                    <a:cubicBezTo>
                      <a:pt x="36749" y="405893"/>
                      <a:pt x="45954" y="412534"/>
                      <a:pt x="55984" y="417549"/>
                    </a:cubicBezTo>
                    <a:cubicBezTo>
                      <a:pt x="87250" y="433182"/>
                      <a:pt x="141335" y="433253"/>
                      <a:pt x="167951" y="436210"/>
                    </a:cubicBezTo>
                    <a:cubicBezTo>
                      <a:pt x="289249" y="433100"/>
                      <a:pt x="410644" y="432651"/>
                      <a:pt x="531845" y="426880"/>
                    </a:cubicBezTo>
                    <a:cubicBezTo>
                      <a:pt x="541669" y="426412"/>
                      <a:pt x="554120" y="425552"/>
                      <a:pt x="559837" y="417549"/>
                    </a:cubicBezTo>
                    <a:cubicBezTo>
                      <a:pt x="571270" y="401542"/>
                      <a:pt x="569701" y="379159"/>
                      <a:pt x="578498" y="361565"/>
                    </a:cubicBezTo>
                    <a:lnTo>
                      <a:pt x="597159" y="324243"/>
                    </a:lnTo>
                    <a:cubicBezTo>
                      <a:pt x="594049" y="255818"/>
                      <a:pt x="593290" y="187246"/>
                      <a:pt x="587828" y="118969"/>
                    </a:cubicBezTo>
                    <a:cubicBezTo>
                      <a:pt x="584999" y="83610"/>
                      <a:pt x="555684" y="64712"/>
                      <a:pt x="522514" y="53655"/>
                    </a:cubicBezTo>
                    <a:cubicBezTo>
                      <a:pt x="454365" y="30939"/>
                      <a:pt x="485614" y="39765"/>
                      <a:pt x="429208" y="25663"/>
                    </a:cubicBezTo>
                    <a:cubicBezTo>
                      <a:pt x="-33215" y="38509"/>
                      <a:pt x="157383" y="-65580"/>
                      <a:pt x="74645" y="72316"/>
                    </a:cubicBezTo>
                    <a:cubicBezTo>
                      <a:pt x="72382" y="76088"/>
                      <a:pt x="82420" y="72316"/>
                      <a:pt x="83975" y="72316"/>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5715379" y="5287811"/>
                <a:ext cx="469370" cy="436210"/>
              </a:xfrm>
              <a:custGeom>
                <a:avLst/>
                <a:gdLst>
                  <a:gd name="connsiteX0" fmla="*/ 83975 w 597159"/>
                  <a:gd name="connsiteY0" fmla="*/ 72316 h 436210"/>
                  <a:gd name="connsiteX1" fmla="*/ 83975 w 597159"/>
                  <a:gd name="connsiteY1" fmla="*/ 72316 h 436210"/>
                  <a:gd name="connsiteX2" fmla="*/ 46653 w 597159"/>
                  <a:gd name="connsiteY2" fmla="*/ 146961 h 436210"/>
                  <a:gd name="connsiteX3" fmla="*/ 9331 w 597159"/>
                  <a:gd name="connsiteY3" fmla="*/ 202945 h 436210"/>
                  <a:gd name="connsiteX4" fmla="*/ 0 w 597159"/>
                  <a:gd name="connsiteY4" fmla="*/ 249598 h 436210"/>
                  <a:gd name="connsiteX5" fmla="*/ 9331 w 597159"/>
                  <a:gd name="connsiteY5" fmla="*/ 380226 h 436210"/>
                  <a:gd name="connsiteX6" fmla="*/ 27992 w 597159"/>
                  <a:gd name="connsiteY6" fmla="*/ 398888 h 436210"/>
                  <a:gd name="connsiteX7" fmla="*/ 55984 w 597159"/>
                  <a:gd name="connsiteY7" fmla="*/ 417549 h 436210"/>
                  <a:gd name="connsiteX8" fmla="*/ 167951 w 597159"/>
                  <a:gd name="connsiteY8" fmla="*/ 436210 h 436210"/>
                  <a:gd name="connsiteX9" fmla="*/ 531845 w 597159"/>
                  <a:gd name="connsiteY9" fmla="*/ 426880 h 436210"/>
                  <a:gd name="connsiteX10" fmla="*/ 559837 w 597159"/>
                  <a:gd name="connsiteY10" fmla="*/ 417549 h 436210"/>
                  <a:gd name="connsiteX11" fmla="*/ 578498 w 597159"/>
                  <a:gd name="connsiteY11" fmla="*/ 361565 h 436210"/>
                  <a:gd name="connsiteX12" fmla="*/ 597159 w 597159"/>
                  <a:gd name="connsiteY12" fmla="*/ 324243 h 436210"/>
                  <a:gd name="connsiteX13" fmla="*/ 587828 w 597159"/>
                  <a:gd name="connsiteY13" fmla="*/ 118969 h 436210"/>
                  <a:gd name="connsiteX14" fmla="*/ 522514 w 597159"/>
                  <a:gd name="connsiteY14" fmla="*/ 53655 h 436210"/>
                  <a:gd name="connsiteX15" fmla="*/ 429208 w 597159"/>
                  <a:gd name="connsiteY15" fmla="*/ 25663 h 436210"/>
                  <a:gd name="connsiteX16" fmla="*/ 74645 w 597159"/>
                  <a:gd name="connsiteY16" fmla="*/ 72316 h 436210"/>
                  <a:gd name="connsiteX17" fmla="*/ 83975 w 597159"/>
                  <a:gd name="connsiteY17" fmla="*/ 72316 h 43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159" h="436210">
                    <a:moveTo>
                      <a:pt x="83975" y="72316"/>
                    </a:moveTo>
                    <a:lnTo>
                      <a:pt x="83975" y="72316"/>
                    </a:lnTo>
                    <a:cubicBezTo>
                      <a:pt x="71534" y="97198"/>
                      <a:pt x="60455" y="122808"/>
                      <a:pt x="46653" y="146961"/>
                    </a:cubicBezTo>
                    <a:cubicBezTo>
                      <a:pt x="35526" y="166434"/>
                      <a:pt x="9331" y="202945"/>
                      <a:pt x="9331" y="202945"/>
                    </a:cubicBezTo>
                    <a:cubicBezTo>
                      <a:pt x="6221" y="218496"/>
                      <a:pt x="0" y="233739"/>
                      <a:pt x="0" y="249598"/>
                    </a:cubicBezTo>
                    <a:cubicBezTo>
                      <a:pt x="0" y="293252"/>
                      <a:pt x="1286" y="337320"/>
                      <a:pt x="9331" y="380226"/>
                    </a:cubicBezTo>
                    <a:cubicBezTo>
                      <a:pt x="10952" y="388872"/>
                      <a:pt x="21123" y="393392"/>
                      <a:pt x="27992" y="398888"/>
                    </a:cubicBezTo>
                    <a:cubicBezTo>
                      <a:pt x="36749" y="405893"/>
                      <a:pt x="45954" y="412534"/>
                      <a:pt x="55984" y="417549"/>
                    </a:cubicBezTo>
                    <a:cubicBezTo>
                      <a:pt x="87250" y="433182"/>
                      <a:pt x="141335" y="433253"/>
                      <a:pt x="167951" y="436210"/>
                    </a:cubicBezTo>
                    <a:cubicBezTo>
                      <a:pt x="289249" y="433100"/>
                      <a:pt x="410644" y="432651"/>
                      <a:pt x="531845" y="426880"/>
                    </a:cubicBezTo>
                    <a:cubicBezTo>
                      <a:pt x="541669" y="426412"/>
                      <a:pt x="554120" y="425552"/>
                      <a:pt x="559837" y="417549"/>
                    </a:cubicBezTo>
                    <a:cubicBezTo>
                      <a:pt x="571270" y="401542"/>
                      <a:pt x="569701" y="379159"/>
                      <a:pt x="578498" y="361565"/>
                    </a:cubicBezTo>
                    <a:lnTo>
                      <a:pt x="597159" y="324243"/>
                    </a:lnTo>
                    <a:cubicBezTo>
                      <a:pt x="594049" y="255818"/>
                      <a:pt x="593290" y="187246"/>
                      <a:pt x="587828" y="118969"/>
                    </a:cubicBezTo>
                    <a:cubicBezTo>
                      <a:pt x="584999" y="83610"/>
                      <a:pt x="555684" y="64712"/>
                      <a:pt x="522514" y="53655"/>
                    </a:cubicBezTo>
                    <a:cubicBezTo>
                      <a:pt x="454365" y="30939"/>
                      <a:pt x="485614" y="39765"/>
                      <a:pt x="429208" y="25663"/>
                    </a:cubicBezTo>
                    <a:cubicBezTo>
                      <a:pt x="-33215" y="38509"/>
                      <a:pt x="157383" y="-65580"/>
                      <a:pt x="74645" y="72316"/>
                    </a:cubicBezTo>
                    <a:cubicBezTo>
                      <a:pt x="72382" y="76088"/>
                      <a:pt x="82420" y="72316"/>
                      <a:pt x="83975" y="72316"/>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rot="5753968">
                <a:off x="5227755" y="5244031"/>
                <a:ext cx="597159" cy="481583"/>
              </a:xfrm>
              <a:custGeom>
                <a:avLst/>
                <a:gdLst>
                  <a:gd name="connsiteX0" fmla="*/ 83975 w 597159"/>
                  <a:gd name="connsiteY0" fmla="*/ 72316 h 436210"/>
                  <a:gd name="connsiteX1" fmla="*/ 83975 w 597159"/>
                  <a:gd name="connsiteY1" fmla="*/ 72316 h 436210"/>
                  <a:gd name="connsiteX2" fmla="*/ 46653 w 597159"/>
                  <a:gd name="connsiteY2" fmla="*/ 146961 h 436210"/>
                  <a:gd name="connsiteX3" fmla="*/ 9331 w 597159"/>
                  <a:gd name="connsiteY3" fmla="*/ 202945 h 436210"/>
                  <a:gd name="connsiteX4" fmla="*/ 0 w 597159"/>
                  <a:gd name="connsiteY4" fmla="*/ 249598 h 436210"/>
                  <a:gd name="connsiteX5" fmla="*/ 9331 w 597159"/>
                  <a:gd name="connsiteY5" fmla="*/ 380226 h 436210"/>
                  <a:gd name="connsiteX6" fmla="*/ 27992 w 597159"/>
                  <a:gd name="connsiteY6" fmla="*/ 398888 h 436210"/>
                  <a:gd name="connsiteX7" fmla="*/ 55984 w 597159"/>
                  <a:gd name="connsiteY7" fmla="*/ 417549 h 436210"/>
                  <a:gd name="connsiteX8" fmla="*/ 167951 w 597159"/>
                  <a:gd name="connsiteY8" fmla="*/ 436210 h 436210"/>
                  <a:gd name="connsiteX9" fmla="*/ 531845 w 597159"/>
                  <a:gd name="connsiteY9" fmla="*/ 426880 h 436210"/>
                  <a:gd name="connsiteX10" fmla="*/ 559837 w 597159"/>
                  <a:gd name="connsiteY10" fmla="*/ 417549 h 436210"/>
                  <a:gd name="connsiteX11" fmla="*/ 578498 w 597159"/>
                  <a:gd name="connsiteY11" fmla="*/ 361565 h 436210"/>
                  <a:gd name="connsiteX12" fmla="*/ 597159 w 597159"/>
                  <a:gd name="connsiteY12" fmla="*/ 324243 h 436210"/>
                  <a:gd name="connsiteX13" fmla="*/ 587828 w 597159"/>
                  <a:gd name="connsiteY13" fmla="*/ 118969 h 436210"/>
                  <a:gd name="connsiteX14" fmla="*/ 522514 w 597159"/>
                  <a:gd name="connsiteY14" fmla="*/ 53655 h 436210"/>
                  <a:gd name="connsiteX15" fmla="*/ 429208 w 597159"/>
                  <a:gd name="connsiteY15" fmla="*/ 25663 h 436210"/>
                  <a:gd name="connsiteX16" fmla="*/ 74645 w 597159"/>
                  <a:gd name="connsiteY16" fmla="*/ 72316 h 436210"/>
                  <a:gd name="connsiteX17" fmla="*/ 83975 w 597159"/>
                  <a:gd name="connsiteY17" fmla="*/ 72316 h 43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159" h="436210">
                    <a:moveTo>
                      <a:pt x="83975" y="72316"/>
                    </a:moveTo>
                    <a:lnTo>
                      <a:pt x="83975" y="72316"/>
                    </a:lnTo>
                    <a:cubicBezTo>
                      <a:pt x="71534" y="97198"/>
                      <a:pt x="60455" y="122808"/>
                      <a:pt x="46653" y="146961"/>
                    </a:cubicBezTo>
                    <a:cubicBezTo>
                      <a:pt x="35526" y="166434"/>
                      <a:pt x="9331" y="202945"/>
                      <a:pt x="9331" y="202945"/>
                    </a:cubicBezTo>
                    <a:cubicBezTo>
                      <a:pt x="6221" y="218496"/>
                      <a:pt x="0" y="233739"/>
                      <a:pt x="0" y="249598"/>
                    </a:cubicBezTo>
                    <a:cubicBezTo>
                      <a:pt x="0" y="293252"/>
                      <a:pt x="1286" y="337320"/>
                      <a:pt x="9331" y="380226"/>
                    </a:cubicBezTo>
                    <a:cubicBezTo>
                      <a:pt x="10952" y="388872"/>
                      <a:pt x="21123" y="393392"/>
                      <a:pt x="27992" y="398888"/>
                    </a:cubicBezTo>
                    <a:cubicBezTo>
                      <a:pt x="36749" y="405893"/>
                      <a:pt x="45954" y="412534"/>
                      <a:pt x="55984" y="417549"/>
                    </a:cubicBezTo>
                    <a:cubicBezTo>
                      <a:pt x="87250" y="433182"/>
                      <a:pt x="141335" y="433253"/>
                      <a:pt x="167951" y="436210"/>
                    </a:cubicBezTo>
                    <a:cubicBezTo>
                      <a:pt x="289249" y="433100"/>
                      <a:pt x="410644" y="432651"/>
                      <a:pt x="531845" y="426880"/>
                    </a:cubicBezTo>
                    <a:cubicBezTo>
                      <a:pt x="541669" y="426412"/>
                      <a:pt x="554120" y="425552"/>
                      <a:pt x="559837" y="417549"/>
                    </a:cubicBezTo>
                    <a:cubicBezTo>
                      <a:pt x="571270" y="401542"/>
                      <a:pt x="569701" y="379159"/>
                      <a:pt x="578498" y="361565"/>
                    </a:cubicBezTo>
                    <a:lnTo>
                      <a:pt x="597159" y="324243"/>
                    </a:lnTo>
                    <a:cubicBezTo>
                      <a:pt x="594049" y="255818"/>
                      <a:pt x="593290" y="187246"/>
                      <a:pt x="587828" y="118969"/>
                    </a:cubicBezTo>
                    <a:cubicBezTo>
                      <a:pt x="584999" y="83610"/>
                      <a:pt x="555684" y="64712"/>
                      <a:pt x="522514" y="53655"/>
                    </a:cubicBezTo>
                    <a:cubicBezTo>
                      <a:pt x="454365" y="30939"/>
                      <a:pt x="485614" y="39765"/>
                      <a:pt x="429208" y="25663"/>
                    </a:cubicBezTo>
                    <a:cubicBezTo>
                      <a:pt x="-33215" y="38509"/>
                      <a:pt x="157383" y="-65580"/>
                      <a:pt x="74645" y="72316"/>
                    </a:cubicBezTo>
                    <a:cubicBezTo>
                      <a:pt x="72382" y="76088"/>
                      <a:pt x="82420" y="72316"/>
                      <a:pt x="83975" y="72316"/>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5131837" y="4348065"/>
                <a:ext cx="447869" cy="850033"/>
              </a:xfrm>
              <a:custGeom>
                <a:avLst/>
                <a:gdLst>
                  <a:gd name="connsiteX0" fmla="*/ 149290 w 447869"/>
                  <a:gd name="connsiteY0" fmla="*/ 0 h 850033"/>
                  <a:gd name="connsiteX1" fmla="*/ 149290 w 447869"/>
                  <a:gd name="connsiteY1" fmla="*/ 0 h 850033"/>
                  <a:gd name="connsiteX2" fmla="*/ 83975 w 447869"/>
                  <a:gd name="connsiteY2" fmla="*/ 46653 h 850033"/>
                  <a:gd name="connsiteX3" fmla="*/ 65314 w 447869"/>
                  <a:gd name="connsiteY3" fmla="*/ 65315 h 850033"/>
                  <a:gd name="connsiteX4" fmla="*/ 37322 w 447869"/>
                  <a:gd name="connsiteY4" fmla="*/ 214604 h 850033"/>
                  <a:gd name="connsiteX5" fmla="*/ 18661 w 447869"/>
                  <a:gd name="connsiteY5" fmla="*/ 289249 h 850033"/>
                  <a:gd name="connsiteX6" fmla="*/ 0 w 447869"/>
                  <a:gd name="connsiteY6" fmla="*/ 363894 h 850033"/>
                  <a:gd name="connsiteX7" fmla="*/ 9330 w 447869"/>
                  <a:gd name="connsiteY7" fmla="*/ 494523 h 850033"/>
                  <a:gd name="connsiteX8" fmla="*/ 27992 w 447869"/>
                  <a:gd name="connsiteY8" fmla="*/ 513184 h 850033"/>
                  <a:gd name="connsiteX9" fmla="*/ 55983 w 447869"/>
                  <a:gd name="connsiteY9" fmla="*/ 550506 h 850033"/>
                  <a:gd name="connsiteX10" fmla="*/ 83975 w 447869"/>
                  <a:gd name="connsiteY10" fmla="*/ 578498 h 850033"/>
                  <a:gd name="connsiteX11" fmla="*/ 121298 w 447869"/>
                  <a:gd name="connsiteY11" fmla="*/ 653143 h 850033"/>
                  <a:gd name="connsiteX12" fmla="*/ 139959 w 447869"/>
                  <a:gd name="connsiteY12" fmla="*/ 718457 h 850033"/>
                  <a:gd name="connsiteX13" fmla="*/ 158620 w 447869"/>
                  <a:gd name="connsiteY13" fmla="*/ 746449 h 850033"/>
                  <a:gd name="connsiteX14" fmla="*/ 205273 w 447869"/>
                  <a:gd name="connsiteY14" fmla="*/ 830425 h 850033"/>
                  <a:gd name="connsiteX15" fmla="*/ 261257 w 447869"/>
                  <a:gd name="connsiteY15" fmla="*/ 849086 h 850033"/>
                  <a:gd name="connsiteX16" fmla="*/ 391885 w 447869"/>
                  <a:gd name="connsiteY16" fmla="*/ 811764 h 850033"/>
                  <a:gd name="connsiteX17" fmla="*/ 410547 w 447869"/>
                  <a:gd name="connsiteY17" fmla="*/ 793102 h 850033"/>
                  <a:gd name="connsiteX18" fmla="*/ 419877 w 447869"/>
                  <a:gd name="connsiteY18" fmla="*/ 765111 h 850033"/>
                  <a:gd name="connsiteX19" fmla="*/ 438539 w 447869"/>
                  <a:gd name="connsiteY19" fmla="*/ 727788 h 850033"/>
                  <a:gd name="connsiteX20" fmla="*/ 447869 w 447869"/>
                  <a:gd name="connsiteY20" fmla="*/ 597159 h 850033"/>
                  <a:gd name="connsiteX21" fmla="*/ 438539 w 447869"/>
                  <a:gd name="connsiteY21" fmla="*/ 186613 h 850033"/>
                  <a:gd name="connsiteX22" fmla="*/ 419877 w 447869"/>
                  <a:gd name="connsiteY22" fmla="*/ 158621 h 850033"/>
                  <a:gd name="connsiteX23" fmla="*/ 373224 w 447869"/>
                  <a:gd name="connsiteY23" fmla="*/ 111968 h 850033"/>
                  <a:gd name="connsiteX24" fmla="*/ 326571 w 447869"/>
                  <a:gd name="connsiteY24" fmla="*/ 55984 h 850033"/>
                  <a:gd name="connsiteX25" fmla="*/ 261257 w 447869"/>
                  <a:gd name="connsiteY25" fmla="*/ 46653 h 850033"/>
                  <a:gd name="connsiteX26" fmla="*/ 223934 w 447869"/>
                  <a:gd name="connsiteY26" fmla="*/ 37323 h 850033"/>
                  <a:gd name="connsiteX27" fmla="*/ 195943 w 447869"/>
                  <a:gd name="connsiteY27" fmla="*/ 27992 h 850033"/>
                  <a:gd name="connsiteX28" fmla="*/ 149290 w 447869"/>
                  <a:gd name="connsiteY28" fmla="*/ 0 h 8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869" h="850033">
                    <a:moveTo>
                      <a:pt x="149290" y="0"/>
                    </a:moveTo>
                    <a:lnTo>
                      <a:pt x="149290" y="0"/>
                    </a:lnTo>
                    <a:cubicBezTo>
                      <a:pt x="127518" y="15551"/>
                      <a:pt x="105094" y="30227"/>
                      <a:pt x="83975" y="46653"/>
                    </a:cubicBezTo>
                    <a:cubicBezTo>
                      <a:pt x="77031" y="52054"/>
                      <a:pt x="67039" y="56689"/>
                      <a:pt x="65314" y="65315"/>
                    </a:cubicBezTo>
                    <a:cubicBezTo>
                      <a:pt x="31831" y="232731"/>
                      <a:pt x="84918" y="143211"/>
                      <a:pt x="37322" y="214604"/>
                    </a:cubicBezTo>
                    <a:cubicBezTo>
                      <a:pt x="19486" y="268116"/>
                      <a:pt x="35550" y="216062"/>
                      <a:pt x="18661" y="289249"/>
                    </a:cubicBezTo>
                    <a:cubicBezTo>
                      <a:pt x="12894" y="314240"/>
                      <a:pt x="0" y="363894"/>
                      <a:pt x="0" y="363894"/>
                    </a:cubicBezTo>
                    <a:cubicBezTo>
                      <a:pt x="3110" y="407437"/>
                      <a:pt x="1285" y="451617"/>
                      <a:pt x="9330" y="494523"/>
                    </a:cubicBezTo>
                    <a:cubicBezTo>
                      <a:pt x="10951" y="503169"/>
                      <a:pt x="22360" y="506426"/>
                      <a:pt x="27992" y="513184"/>
                    </a:cubicBezTo>
                    <a:cubicBezTo>
                      <a:pt x="37947" y="525130"/>
                      <a:pt x="45863" y="538699"/>
                      <a:pt x="55983" y="550506"/>
                    </a:cubicBezTo>
                    <a:cubicBezTo>
                      <a:pt x="64571" y="560525"/>
                      <a:pt x="75527" y="568361"/>
                      <a:pt x="83975" y="578498"/>
                    </a:cubicBezTo>
                    <a:cubicBezTo>
                      <a:pt x="103021" y="601354"/>
                      <a:pt x="111772" y="624564"/>
                      <a:pt x="121298" y="653143"/>
                    </a:cubicBezTo>
                    <a:cubicBezTo>
                      <a:pt x="127281" y="671092"/>
                      <a:pt x="130969" y="700477"/>
                      <a:pt x="139959" y="718457"/>
                    </a:cubicBezTo>
                    <a:cubicBezTo>
                      <a:pt x="144974" y="728487"/>
                      <a:pt x="153605" y="736419"/>
                      <a:pt x="158620" y="746449"/>
                    </a:cubicBezTo>
                    <a:cubicBezTo>
                      <a:pt x="171765" y="772738"/>
                      <a:pt x="169972" y="818658"/>
                      <a:pt x="205273" y="830425"/>
                    </a:cubicBezTo>
                    <a:lnTo>
                      <a:pt x="261257" y="849086"/>
                    </a:lnTo>
                    <a:cubicBezTo>
                      <a:pt x="468979" y="833107"/>
                      <a:pt x="351150" y="879656"/>
                      <a:pt x="391885" y="811764"/>
                    </a:cubicBezTo>
                    <a:cubicBezTo>
                      <a:pt x="396411" y="804220"/>
                      <a:pt x="404326" y="799323"/>
                      <a:pt x="410547" y="793102"/>
                    </a:cubicBezTo>
                    <a:cubicBezTo>
                      <a:pt x="413657" y="783772"/>
                      <a:pt x="416003" y="774151"/>
                      <a:pt x="419877" y="765111"/>
                    </a:cubicBezTo>
                    <a:cubicBezTo>
                      <a:pt x="425356" y="752326"/>
                      <a:pt x="436252" y="741508"/>
                      <a:pt x="438539" y="727788"/>
                    </a:cubicBezTo>
                    <a:cubicBezTo>
                      <a:pt x="445716" y="684728"/>
                      <a:pt x="444759" y="640702"/>
                      <a:pt x="447869" y="597159"/>
                    </a:cubicBezTo>
                    <a:cubicBezTo>
                      <a:pt x="444759" y="460310"/>
                      <a:pt x="447259" y="323219"/>
                      <a:pt x="438539" y="186613"/>
                    </a:cubicBezTo>
                    <a:cubicBezTo>
                      <a:pt x="437825" y="175422"/>
                      <a:pt x="427262" y="167061"/>
                      <a:pt x="419877" y="158621"/>
                    </a:cubicBezTo>
                    <a:cubicBezTo>
                      <a:pt x="405395" y="142070"/>
                      <a:pt x="385423" y="130267"/>
                      <a:pt x="373224" y="111968"/>
                    </a:cubicBezTo>
                    <a:cubicBezTo>
                      <a:pt x="363894" y="97973"/>
                      <a:pt x="342900" y="62516"/>
                      <a:pt x="326571" y="55984"/>
                    </a:cubicBezTo>
                    <a:cubicBezTo>
                      <a:pt x="306152" y="47816"/>
                      <a:pt x="282895" y="50587"/>
                      <a:pt x="261257" y="46653"/>
                    </a:cubicBezTo>
                    <a:cubicBezTo>
                      <a:pt x="248640" y="44359"/>
                      <a:pt x="236264" y="40846"/>
                      <a:pt x="223934" y="37323"/>
                    </a:cubicBezTo>
                    <a:cubicBezTo>
                      <a:pt x="214477" y="34621"/>
                      <a:pt x="205744" y="28809"/>
                      <a:pt x="195943" y="27992"/>
                    </a:cubicBezTo>
                    <a:cubicBezTo>
                      <a:pt x="168048" y="25667"/>
                      <a:pt x="157066" y="4665"/>
                      <a:pt x="149290" y="0"/>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3320703" y="4282751"/>
                <a:ext cx="684279" cy="503853"/>
              </a:xfrm>
              <a:custGeom>
                <a:avLst/>
                <a:gdLst>
                  <a:gd name="connsiteX0" fmla="*/ 66309 w 684279"/>
                  <a:gd name="connsiteY0" fmla="*/ 65314 h 503853"/>
                  <a:gd name="connsiteX1" fmla="*/ 66309 w 684279"/>
                  <a:gd name="connsiteY1" fmla="*/ 65314 h 503853"/>
                  <a:gd name="connsiteX2" fmla="*/ 38317 w 684279"/>
                  <a:gd name="connsiteY2" fmla="*/ 205273 h 503853"/>
                  <a:gd name="connsiteX3" fmla="*/ 19656 w 684279"/>
                  <a:gd name="connsiteY3" fmla="*/ 223935 h 503853"/>
                  <a:gd name="connsiteX4" fmla="*/ 19656 w 684279"/>
                  <a:gd name="connsiteY4" fmla="*/ 466531 h 503853"/>
                  <a:gd name="connsiteX5" fmla="*/ 38317 w 684279"/>
                  <a:gd name="connsiteY5" fmla="*/ 494522 h 503853"/>
                  <a:gd name="connsiteX6" fmla="*/ 66309 w 684279"/>
                  <a:gd name="connsiteY6" fmla="*/ 503853 h 503853"/>
                  <a:gd name="connsiteX7" fmla="*/ 234260 w 684279"/>
                  <a:gd name="connsiteY7" fmla="*/ 494522 h 503853"/>
                  <a:gd name="connsiteX8" fmla="*/ 290244 w 684279"/>
                  <a:gd name="connsiteY8" fmla="*/ 485192 h 503853"/>
                  <a:gd name="connsiteX9" fmla="*/ 626146 w 684279"/>
                  <a:gd name="connsiteY9" fmla="*/ 494522 h 503853"/>
                  <a:gd name="connsiteX10" fmla="*/ 682130 w 684279"/>
                  <a:gd name="connsiteY10" fmla="*/ 485192 h 503853"/>
                  <a:gd name="connsiteX11" fmla="*/ 654138 w 684279"/>
                  <a:gd name="connsiteY11" fmla="*/ 382555 h 503853"/>
                  <a:gd name="connsiteX12" fmla="*/ 644807 w 684279"/>
                  <a:gd name="connsiteY12" fmla="*/ 205273 h 503853"/>
                  <a:gd name="connsiteX13" fmla="*/ 626146 w 684279"/>
                  <a:gd name="connsiteY13" fmla="*/ 27992 h 503853"/>
                  <a:gd name="connsiteX14" fmla="*/ 607485 w 684279"/>
                  <a:gd name="connsiteY14" fmla="*/ 0 h 503853"/>
                  <a:gd name="connsiteX15" fmla="*/ 122293 w 684279"/>
                  <a:gd name="connsiteY15" fmla="*/ 9331 h 503853"/>
                  <a:gd name="connsiteX16" fmla="*/ 94301 w 684279"/>
                  <a:gd name="connsiteY16" fmla="*/ 18661 h 503853"/>
                  <a:gd name="connsiteX17" fmla="*/ 84970 w 684279"/>
                  <a:gd name="connsiteY17" fmla="*/ 46653 h 503853"/>
                  <a:gd name="connsiteX18" fmla="*/ 66309 w 684279"/>
                  <a:gd name="connsiteY18" fmla="*/ 65314 h 5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279" h="503853">
                    <a:moveTo>
                      <a:pt x="66309" y="65314"/>
                    </a:moveTo>
                    <a:lnTo>
                      <a:pt x="66309" y="65314"/>
                    </a:lnTo>
                    <a:cubicBezTo>
                      <a:pt x="64673" y="80036"/>
                      <a:pt x="58995" y="184594"/>
                      <a:pt x="38317" y="205273"/>
                    </a:cubicBezTo>
                    <a:lnTo>
                      <a:pt x="19656" y="223935"/>
                    </a:lnTo>
                    <a:cubicBezTo>
                      <a:pt x="-10668" y="314915"/>
                      <a:pt x="-2089" y="278068"/>
                      <a:pt x="19656" y="466531"/>
                    </a:cubicBezTo>
                    <a:cubicBezTo>
                      <a:pt x="20941" y="477671"/>
                      <a:pt x="29561" y="487517"/>
                      <a:pt x="38317" y="494522"/>
                    </a:cubicBezTo>
                    <a:cubicBezTo>
                      <a:pt x="45997" y="500666"/>
                      <a:pt x="56978" y="500743"/>
                      <a:pt x="66309" y="503853"/>
                    </a:cubicBezTo>
                    <a:cubicBezTo>
                      <a:pt x="122293" y="500743"/>
                      <a:pt x="178384" y="499178"/>
                      <a:pt x="234260" y="494522"/>
                    </a:cubicBezTo>
                    <a:cubicBezTo>
                      <a:pt x="253113" y="492951"/>
                      <a:pt x="271325" y="485192"/>
                      <a:pt x="290244" y="485192"/>
                    </a:cubicBezTo>
                    <a:cubicBezTo>
                      <a:pt x="402255" y="485192"/>
                      <a:pt x="514179" y="491412"/>
                      <a:pt x="626146" y="494522"/>
                    </a:cubicBezTo>
                    <a:cubicBezTo>
                      <a:pt x="644807" y="491412"/>
                      <a:pt x="671134" y="500587"/>
                      <a:pt x="682130" y="485192"/>
                    </a:cubicBezTo>
                    <a:cubicBezTo>
                      <a:pt x="692974" y="470010"/>
                      <a:pt x="659526" y="396025"/>
                      <a:pt x="654138" y="382555"/>
                    </a:cubicBezTo>
                    <a:cubicBezTo>
                      <a:pt x="651028" y="323461"/>
                      <a:pt x="648183" y="264352"/>
                      <a:pt x="644807" y="205273"/>
                    </a:cubicBezTo>
                    <a:cubicBezTo>
                      <a:pt x="644033" y="191729"/>
                      <a:pt x="649436" y="74572"/>
                      <a:pt x="626146" y="27992"/>
                    </a:cubicBezTo>
                    <a:cubicBezTo>
                      <a:pt x="621131" y="17962"/>
                      <a:pt x="613705" y="9331"/>
                      <a:pt x="607485" y="0"/>
                    </a:cubicBezTo>
                    <a:lnTo>
                      <a:pt x="122293" y="9331"/>
                    </a:lnTo>
                    <a:cubicBezTo>
                      <a:pt x="112464" y="9688"/>
                      <a:pt x="101256" y="11706"/>
                      <a:pt x="94301" y="18661"/>
                    </a:cubicBezTo>
                    <a:cubicBezTo>
                      <a:pt x="87346" y="25616"/>
                      <a:pt x="90030" y="38219"/>
                      <a:pt x="84970" y="46653"/>
                    </a:cubicBezTo>
                    <a:cubicBezTo>
                      <a:pt x="80444" y="54196"/>
                      <a:pt x="69419" y="62204"/>
                      <a:pt x="66309" y="65314"/>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16850922" flipH="1">
                <a:off x="3914748" y="4377915"/>
                <a:ext cx="585350" cy="464051"/>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4441371" y="4311701"/>
                <a:ext cx="709127" cy="494647"/>
              </a:xfrm>
              <a:custGeom>
                <a:avLst/>
                <a:gdLst>
                  <a:gd name="connsiteX0" fmla="*/ 27992 w 709127"/>
                  <a:gd name="connsiteY0" fmla="*/ 27034 h 494647"/>
                  <a:gd name="connsiteX1" fmla="*/ 27992 w 709127"/>
                  <a:gd name="connsiteY1" fmla="*/ 27034 h 494647"/>
                  <a:gd name="connsiteX2" fmla="*/ 18662 w 709127"/>
                  <a:gd name="connsiteY2" fmla="*/ 111009 h 494647"/>
                  <a:gd name="connsiteX3" fmla="*/ 0 w 709127"/>
                  <a:gd name="connsiteY3" fmla="*/ 474903 h 494647"/>
                  <a:gd name="connsiteX4" fmla="*/ 18662 w 709127"/>
                  <a:gd name="connsiteY4" fmla="*/ 493564 h 494647"/>
                  <a:gd name="connsiteX5" fmla="*/ 587829 w 709127"/>
                  <a:gd name="connsiteY5" fmla="*/ 484234 h 494647"/>
                  <a:gd name="connsiteX6" fmla="*/ 606490 w 709127"/>
                  <a:gd name="connsiteY6" fmla="*/ 465572 h 494647"/>
                  <a:gd name="connsiteX7" fmla="*/ 643813 w 709127"/>
                  <a:gd name="connsiteY7" fmla="*/ 437581 h 494647"/>
                  <a:gd name="connsiteX8" fmla="*/ 690466 w 709127"/>
                  <a:gd name="connsiteY8" fmla="*/ 400258 h 494647"/>
                  <a:gd name="connsiteX9" fmla="*/ 699796 w 709127"/>
                  <a:gd name="connsiteY9" fmla="*/ 362936 h 494647"/>
                  <a:gd name="connsiteX10" fmla="*/ 709127 w 709127"/>
                  <a:gd name="connsiteY10" fmla="*/ 334944 h 494647"/>
                  <a:gd name="connsiteX11" fmla="*/ 699796 w 709127"/>
                  <a:gd name="connsiteY11" fmla="*/ 139001 h 494647"/>
                  <a:gd name="connsiteX12" fmla="*/ 681135 w 709127"/>
                  <a:gd name="connsiteY12" fmla="*/ 73687 h 494647"/>
                  <a:gd name="connsiteX13" fmla="*/ 643813 w 709127"/>
                  <a:gd name="connsiteY13" fmla="*/ 55026 h 494647"/>
                  <a:gd name="connsiteX14" fmla="*/ 625151 w 709127"/>
                  <a:gd name="connsiteY14" fmla="*/ 36364 h 494647"/>
                  <a:gd name="connsiteX15" fmla="*/ 597160 w 709127"/>
                  <a:gd name="connsiteY15" fmla="*/ 27034 h 494647"/>
                  <a:gd name="connsiteX16" fmla="*/ 382556 w 709127"/>
                  <a:gd name="connsiteY16" fmla="*/ 17703 h 494647"/>
                  <a:gd name="connsiteX17" fmla="*/ 46653 w 709127"/>
                  <a:gd name="connsiteY17" fmla="*/ 17703 h 494647"/>
                  <a:gd name="connsiteX18" fmla="*/ 27992 w 709127"/>
                  <a:gd name="connsiteY18" fmla="*/ 45695 h 494647"/>
                  <a:gd name="connsiteX19" fmla="*/ 27992 w 709127"/>
                  <a:gd name="connsiteY19" fmla="*/ 27034 h 49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9127" h="494647">
                    <a:moveTo>
                      <a:pt x="27992" y="27034"/>
                    </a:moveTo>
                    <a:lnTo>
                      <a:pt x="27992" y="27034"/>
                    </a:lnTo>
                    <a:cubicBezTo>
                      <a:pt x="24882" y="55026"/>
                      <a:pt x="19912" y="82873"/>
                      <a:pt x="18662" y="111009"/>
                    </a:cubicBezTo>
                    <a:cubicBezTo>
                      <a:pt x="2410" y="476686"/>
                      <a:pt x="45337" y="338898"/>
                      <a:pt x="0" y="474903"/>
                    </a:cubicBezTo>
                    <a:cubicBezTo>
                      <a:pt x="6221" y="481123"/>
                      <a:pt x="9866" y="493424"/>
                      <a:pt x="18662" y="493564"/>
                    </a:cubicBezTo>
                    <a:cubicBezTo>
                      <a:pt x="208386" y="496576"/>
                      <a:pt x="398296" y="493259"/>
                      <a:pt x="587829" y="484234"/>
                    </a:cubicBezTo>
                    <a:cubicBezTo>
                      <a:pt x="596616" y="483816"/>
                      <a:pt x="599732" y="471204"/>
                      <a:pt x="606490" y="465572"/>
                    </a:cubicBezTo>
                    <a:cubicBezTo>
                      <a:pt x="618437" y="455617"/>
                      <a:pt x="631866" y="447536"/>
                      <a:pt x="643813" y="437581"/>
                    </a:cubicBezTo>
                    <a:cubicBezTo>
                      <a:pt x="697002" y="393257"/>
                      <a:pt x="621248" y="446403"/>
                      <a:pt x="690466" y="400258"/>
                    </a:cubicBezTo>
                    <a:cubicBezTo>
                      <a:pt x="693576" y="387817"/>
                      <a:pt x="696273" y="375266"/>
                      <a:pt x="699796" y="362936"/>
                    </a:cubicBezTo>
                    <a:cubicBezTo>
                      <a:pt x="702498" y="353479"/>
                      <a:pt x="709127" y="344779"/>
                      <a:pt x="709127" y="334944"/>
                    </a:cubicBezTo>
                    <a:cubicBezTo>
                      <a:pt x="709127" y="269556"/>
                      <a:pt x="705010" y="204181"/>
                      <a:pt x="699796" y="139001"/>
                    </a:cubicBezTo>
                    <a:cubicBezTo>
                      <a:pt x="699775" y="138736"/>
                      <a:pt x="685552" y="78104"/>
                      <a:pt x="681135" y="73687"/>
                    </a:cubicBezTo>
                    <a:cubicBezTo>
                      <a:pt x="671300" y="63852"/>
                      <a:pt x="655386" y="62741"/>
                      <a:pt x="643813" y="55026"/>
                    </a:cubicBezTo>
                    <a:cubicBezTo>
                      <a:pt x="636493" y="50146"/>
                      <a:pt x="632695" y="40890"/>
                      <a:pt x="625151" y="36364"/>
                    </a:cubicBezTo>
                    <a:cubicBezTo>
                      <a:pt x="616718" y="31304"/>
                      <a:pt x="606966" y="27788"/>
                      <a:pt x="597160" y="27034"/>
                    </a:cubicBezTo>
                    <a:cubicBezTo>
                      <a:pt x="525769" y="21542"/>
                      <a:pt x="454091" y="20813"/>
                      <a:pt x="382556" y="17703"/>
                    </a:cubicBezTo>
                    <a:cubicBezTo>
                      <a:pt x="253516" y="-3804"/>
                      <a:pt x="251565" y="-7911"/>
                      <a:pt x="46653" y="17703"/>
                    </a:cubicBezTo>
                    <a:cubicBezTo>
                      <a:pt x="35526" y="19094"/>
                      <a:pt x="35921" y="37765"/>
                      <a:pt x="27992" y="45695"/>
                    </a:cubicBezTo>
                    <a:lnTo>
                      <a:pt x="27992" y="27034"/>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4693298" y="4809941"/>
                <a:ext cx="597162" cy="521303"/>
              </a:xfrm>
              <a:custGeom>
                <a:avLst/>
                <a:gdLst>
                  <a:gd name="connsiteX0" fmla="*/ 46653 w 597162"/>
                  <a:gd name="connsiteY0" fmla="*/ 13986 h 521303"/>
                  <a:gd name="connsiteX1" fmla="*/ 46653 w 597162"/>
                  <a:gd name="connsiteY1" fmla="*/ 13986 h 521303"/>
                  <a:gd name="connsiteX2" fmla="*/ 18661 w 597162"/>
                  <a:gd name="connsiteY2" fmla="*/ 88630 h 521303"/>
                  <a:gd name="connsiteX3" fmla="*/ 9331 w 597162"/>
                  <a:gd name="connsiteY3" fmla="*/ 125953 h 521303"/>
                  <a:gd name="connsiteX4" fmla="*/ 0 w 597162"/>
                  <a:gd name="connsiteY4" fmla="*/ 153945 h 521303"/>
                  <a:gd name="connsiteX5" fmla="*/ 9331 w 597162"/>
                  <a:gd name="connsiteY5" fmla="*/ 461855 h 521303"/>
                  <a:gd name="connsiteX6" fmla="*/ 18661 w 597162"/>
                  <a:gd name="connsiteY6" fmla="*/ 489847 h 521303"/>
                  <a:gd name="connsiteX7" fmla="*/ 46653 w 597162"/>
                  <a:gd name="connsiteY7" fmla="*/ 499177 h 521303"/>
                  <a:gd name="connsiteX8" fmla="*/ 65314 w 597162"/>
                  <a:gd name="connsiteY8" fmla="*/ 517839 h 521303"/>
                  <a:gd name="connsiteX9" fmla="*/ 195943 w 597162"/>
                  <a:gd name="connsiteY9" fmla="*/ 499177 h 521303"/>
                  <a:gd name="connsiteX10" fmla="*/ 298580 w 597162"/>
                  <a:gd name="connsiteY10" fmla="*/ 480516 h 521303"/>
                  <a:gd name="connsiteX11" fmla="*/ 494522 w 597162"/>
                  <a:gd name="connsiteY11" fmla="*/ 471186 h 521303"/>
                  <a:gd name="connsiteX12" fmla="*/ 587829 w 597162"/>
                  <a:gd name="connsiteY12" fmla="*/ 461855 h 521303"/>
                  <a:gd name="connsiteX13" fmla="*/ 597159 w 597162"/>
                  <a:gd name="connsiteY13" fmla="*/ 433863 h 521303"/>
                  <a:gd name="connsiteX14" fmla="*/ 569167 w 597162"/>
                  <a:gd name="connsiteY14" fmla="*/ 237920 h 521303"/>
                  <a:gd name="connsiteX15" fmla="*/ 541175 w 597162"/>
                  <a:gd name="connsiteY15" fmla="*/ 191267 h 521303"/>
                  <a:gd name="connsiteX16" fmla="*/ 531845 w 597162"/>
                  <a:gd name="connsiteY16" fmla="*/ 163275 h 521303"/>
                  <a:gd name="connsiteX17" fmla="*/ 522514 w 597162"/>
                  <a:gd name="connsiteY17" fmla="*/ 125953 h 521303"/>
                  <a:gd name="connsiteX18" fmla="*/ 494522 w 597162"/>
                  <a:gd name="connsiteY18" fmla="*/ 107292 h 521303"/>
                  <a:gd name="connsiteX19" fmla="*/ 475861 w 597162"/>
                  <a:gd name="connsiteY19" fmla="*/ 88630 h 521303"/>
                  <a:gd name="connsiteX20" fmla="*/ 457200 w 597162"/>
                  <a:gd name="connsiteY20" fmla="*/ 60639 h 521303"/>
                  <a:gd name="connsiteX21" fmla="*/ 429208 w 597162"/>
                  <a:gd name="connsiteY21" fmla="*/ 51308 h 521303"/>
                  <a:gd name="connsiteX22" fmla="*/ 401216 w 597162"/>
                  <a:gd name="connsiteY22" fmla="*/ 32647 h 521303"/>
                  <a:gd name="connsiteX23" fmla="*/ 251926 w 597162"/>
                  <a:gd name="connsiteY23" fmla="*/ 4655 h 521303"/>
                  <a:gd name="connsiteX24" fmla="*/ 46653 w 597162"/>
                  <a:gd name="connsiteY24" fmla="*/ 13986 h 5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162" h="521303">
                    <a:moveTo>
                      <a:pt x="46653" y="13986"/>
                    </a:moveTo>
                    <a:lnTo>
                      <a:pt x="46653" y="13986"/>
                    </a:lnTo>
                    <a:cubicBezTo>
                      <a:pt x="37322" y="38867"/>
                      <a:pt x="27064" y="63420"/>
                      <a:pt x="18661" y="88630"/>
                    </a:cubicBezTo>
                    <a:cubicBezTo>
                      <a:pt x="14606" y="100796"/>
                      <a:pt x="12854" y="113623"/>
                      <a:pt x="9331" y="125953"/>
                    </a:cubicBezTo>
                    <a:cubicBezTo>
                      <a:pt x="6629" y="135410"/>
                      <a:pt x="3110" y="144614"/>
                      <a:pt x="0" y="153945"/>
                    </a:cubicBezTo>
                    <a:cubicBezTo>
                      <a:pt x="3110" y="256582"/>
                      <a:pt x="3635" y="359329"/>
                      <a:pt x="9331" y="461855"/>
                    </a:cubicBezTo>
                    <a:cubicBezTo>
                      <a:pt x="9877" y="471675"/>
                      <a:pt x="11706" y="482892"/>
                      <a:pt x="18661" y="489847"/>
                    </a:cubicBezTo>
                    <a:cubicBezTo>
                      <a:pt x="25616" y="496802"/>
                      <a:pt x="37322" y="496067"/>
                      <a:pt x="46653" y="499177"/>
                    </a:cubicBezTo>
                    <a:cubicBezTo>
                      <a:pt x="52873" y="505398"/>
                      <a:pt x="56543" y="517164"/>
                      <a:pt x="65314" y="517839"/>
                    </a:cubicBezTo>
                    <a:cubicBezTo>
                      <a:pt x="199458" y="528158"/>
                      <a:pt x="129144" y="513491"/>
                      <a:pt x="195943" y="499177"/>
                    </a:cubicBezTo>
                    <a:cubicBezTo>
                      <a:pt x="229944" y="491891"/>
                      <a:pt x="263959" y="483762"/>
                      <a:pt x="298580" y="480516"/>
                    </a:cubicBezTo>
                    <a:cubicBezTo>
                      <a:pt x="363683" y="474413"/>
                      <a:pt x="429208" y="474296"/>
                      <a:pt x="494522" y="471186"/>
                    </a:cubicBezTo>
                    <a:cubicBezTo>
                      <a:pt x="525624" y="468076"/>
                      <a:pt x="558453" y="472537"/>
                      <a:pt x="587829" y="461855"/>
                    </a:cubicBezTo>
                    <a:cubicBezTo>
                      <a:pt x="597072" y="458494"/>
                      <a:pt x="597159" y="443698"/>
                      <a:pt x="597159" y="433863"/>
                    </a:cubicBezTo>
                    <a:cubicBezTo>
                      <a:pt x="597159" y="306183"/>
                      <a:pt x="598140" y="324838"/>
                      <a:pt x="569167" y="237920"/>
                    </a:cubicBezTo>
                    <a:cubicBezTo>
                      <a:pt x="557054" y="201581"/>
                      <a:pt x="566793" y="216884"/>
                      <a:pt x="541175" y="191267"/>
                    </a:cubicBezTo>
                    <a:cubicBezTo>
                      <a:pt x="538065" y="181936"/>
                      <a:pt x="534547" y="172732"/>
                      <a:pt x="531845" y="163275"/>
                    </a:cubicBezTo>
                    <a:cubicBezTo>
                      <a:pt x="528322" y="150945"/>
                      <a:pt x="529627" y="136623"/>
                      <a:pt x="522514" y="125953"/>
                    </a:cubicBezTo>
                    <a:cubicBezTo>
                      <a:pt x="516293" y="116622"/>
                      <a:pt x="503279" y="114297"/>
                      <a:pt x="494522" y="107292"/>
                    </a:cubicBezTo>
                    <a:cubicBezTo>
                      <a:pt x="487653" y="101796"/>
                      <a:pt x="481356" y="95499"/>
                      <a:pt x="475861" y="88630"/>
                    </a:cubicBezTo>
                    <a:cubicBezTo>
                      <a:pt x="468856" y="79874"/>
                      <a:pt x="465956" y="67644"/>
                      <a:pt x="457200" y="60639"/>
                    </a:cubicBezTo>
                    <a:cubicBezTo>
                      <a:pt x="449520" y="54495"/>
                      <a:pt x="438005" y="55707"/>
                      <a:pt x="429208" y="51308"/>
                    </a:cubicBezTo>
                    <a:cubicBezTo>
                      <a:pt x="419178" y="46293"/>
                      <a:pt x="411463" y="37201"/>
                      <a:pt x="401216" y="32647"/>
                    </a:cubicBezTo>
                    <a:cubicBezTo>
                      <a:pt x="341757" y="6221"/>
                      <a:pt x="323209" y="12576"/>
                      <a:pt x="251926" y="4655"/>
                    </a:cubicBezTo>
                    <a:cubicBezTo>
                      <a:pt x="126286" y="-9306"/>
                      <a:pt x="80865" y="12431"/>
                      <a:pt x="46653" y="13986"/>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flipV="1">
                <a:off x="5771513" y="4730901"/>
                <a:ext cx="362534" cy="574525"/>
              </a:xfrm>
              <a:custGeom>
                <a:avLst/>
                <a:gdLst>
                  <a:gd name="connsiteX0" fmla="*/ 149290 w 447869"/>
                  <a:gd name="connsiteY0" fmla="*/ 0 h 850033"/>
                  <a:gd name="connsiteX1" fmla="*/ 149290 w 447869"/>
                  <a:gd name="connsiteY1" fmla="*/ 0 h 850033"/>
                  <a:gd name="connsiteX2" fmla="*/ 83975 w 447869"/>
                  <a:gd name="connsiteY2" fmla="*/ 46653 h 850033"/>
                  <a:gd name="connsiteX3" fmla="*/ 65314 w 447869"/>
                  <a:gd name="connsiteY3" fmla="*/ 65315 h 850033"/>
                  <a:gd name="connsiteX4" fmla="*/ 37322 w 447869"/>
                  <a:gd name="connsiteY4" fmla="*/ 214604 h 850033"/>
                  <a:gd name="connsiteX5" fmla="*/ 18661 w 447869"/>
                  <a:gd name="connsiteY5" fmla="*/ 289249 h 850033"/>
                  <a:gd name="connsiteX6" fmla="*/ 0 w 447869"/>
                  <a:gd name="connsiteY6" fmla="*/ 363894 h 850033"/>
                  <a:gd name="connsiteX7" fmla="*/ 9330 w 447869"/>
                  <a:gd name="connsiteY7" fmla="*/ 494523 h 850033"/>
                  <a:gd name="connsiteX8" fmla="*/ 27992 w 447869"/>
                  <a:gd name="connsiteY8" fmla="*/ 513184 h 850033"/>
                  <a:gd name="connsiteX9" fmla="*/ 55983 w 447869"/>
                  <a:gd name="connsiteY9" fmla="*/ 550506 h 850033"/>
                  <a:gd name="connsiteX10" fmla="*/ 83975 w 447869"/>
                  <a:gd name="connsiteY10" fmla="*/ 578498 h 850033"/>
                  <a:gd name="connsiteX11" fmla="*/ 121298 w 447869"/>
                  <a:gd name="connsiteY11" fmla="*/ 653143 h 850033"/>
                  <a:gd name="connsiteX12" fmla="*/ 139959 w 447869"/>
                  <a:gd name="connsiteY12" fmla="*/ 718457 h 850033"/>
                  <a:gd name="connsiteX13" fmla="*/ 158620 w 447869"/>
                  <a:gd name="connsiteY13" fmla="*/ 746449 h 850033"/>
                  <a:gd name="connsiteX14" fmla="*/ 205273 w 447869"/>
                  <a:gd name="connsiteY14" fmla="*/ 830425 h 850033"/>
                  <a:gd name="connsiteX15" fmla="*/ 261257 w 447869"/>
                  <a:gd name="connsiteY15" fmla="*/ 849086 h 850033"/>
                  <a:gd name="connsiteX16" fmla="*/ 391885 w 447869"/>
                  <a:gd name="connsiteY16" fmla="*/ 811764 h 850033"/>
                  <a:gd name="connsiteX17" fmla="*/ 410547 w 447869"/>
                  <a:gd name="connsiteY17" fmla="*/ 793102 h 850033"/>
                  <a:gd name="connsiteX18" fmla="*/ 419877 w 447869"/>
                  <a:gd name="connsiteY18" fmla="*/ 765111 h 850033"/>
                  <a:gd name="connsiteX19" fmla="*/ 438539 w 447869"/>
                  <a:gd name="connsiteY19" fmla="*/ 727788 h 850033"/>
                  <a:gd name="connsiteX20" fmla="*/ 447869 w 447869"/>
                  <a:gd name="connsiteY20" fmla="*/ 597159 h 850033"/>
                  <a:gd name="connsiteX21" fmla="*/ 438539 w 447869"/>
                  <a:gd name="connsiteY21" fmla="*/ 186613 h 850033"/>
                  <a:gd name="connsiteX22" fmla="*/ 419877 w 447869"/>
                  <a:gd name="connsiteY22" fmla="*/ 158621 h 850033"/>
                  <a:gd name="connsiteX23" fmla="*/ 373224 w 447869"/>
                  <a:gd name="connsiteY23" fmla="*/ 111968 h 850033"/>
                  <a:gd name="connsiteX24" fmla="*/ 326571 w 447869"/>
                  <a:gd name="connsiteY24" fmla="*/ 55984 h 850033"/>
                  <a:gd name="connsiteX25" fmla="*/ 261257 w 447869"/>
                  <a:gd name="connsiteY25" fmla="*/ 46653 h 850033"/>
                  <a:gd name="connsiteX26" fmla="*/ 223934 w 447869"/>
                  <a:gd name="connsiteY26" fmla="*/ 37323 h 850033"/>
                  <a:gd name="connsiteX27" fmla="*/ 195943 w 447869"/>
                  <a:gd name="connsiteY27" fmla="*/ 27992 h 850033"/>
                  <a:gd name="connsiteX28" fmla="*/ 149290 w 447869"/>
                  <a:gd name="connsiteY28" fmla="*/ 0 h 8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869" h="850033">
                    <a:moveTo>
                      <a:pt x="149290" y="0"/>
                    </a:moveTo>
                    <a:lnTo>
                      <a:pt x="149290" y="0"/>
                    </a:lnTo>
                    <a:cubicBezTo>
                      <a:pt x="127518" y="15551"/>
                      <a:pt x="105094" y="30227"/>
                      <a:pt x="83975" y="46653"/>
                    </a:cubicBezTo>
                    <a:cubicBezTo>
                      <a:pt x="77031" y="52054"/>
                      <a:pt x="67039" y="56689"/>
                      <a:pt x="65314" y="65315"/>
                    </a:cubicBezTo>
                    <a:cubicBezTo>
                      <a:pt x="31831" y="232731"/>
                      <a:pt x="84918" y="143211"/>
                      <a:pt x="37322" y="214604"/>
                    </a:cubicBezTo>
                    <a:cubicBezTo>
                      <a:pt x="19486" y="268116"/>
                      <a:pt x="35550" y="216062"/>
                      <a:pt x="18661" y="289249"/>
                    </a:cubicBezTo>
                    <a:cubicBezTo>
                      <a:pt x="12894" y="314240"/>
                      <a:pt x="0" y="363894"/>
                      <a:pt x="0" y="363894"/>
                    </a:cubicBezTo>
                    <a:cubicBezTo>
                      <a:pt x="3110" y="407437"/>
                      <a:pt x="1285" y="451617"/>
                      <a:pt x="9330" y="494523"/>
                    </a:cubicBezTo>
                    <a:cubicBezTo>
                      <a:pt x="10951" y="503169"/>
                      <a:pt x="22360" y="506426"/>
                      <a:pt x="27992" y="513184"/>
                    </a:cubicBezTo>
                    <a:cubicBezTo>
                      <a:pt x="37947" y="525130"/>
                      <a:pt x="45863" y="538699"/>
                      <a:pt x="55983" y="550506"/>
                    </a:cubicBezTo>
                    <a:cubicBezTo>
                      <a:pt x="64571" y="560525"/>
                      <a:pt x="75527" y="568361"/>
                      <a:pt x="83975" y="578498"/>
                    </a:cubicBezTo>
                    <a:cubicBezTo>
                      <a:pt x="103021" y="601354"/>
                      <a:pt x="111772" y="624564"/>
                      <a:pt x="121298" y="653143"/>
                    </a:cubicBezTo>
                    <a:cubicBezTo>
                      <a:pt x="127281" y="671092"/>
                      <a:pt x="130969" y="700477"/>
                      <a:pt x="139959" y="718457"/>
                    </a:cubicBezTo>
                    <a:cubicBezTo>
                      <a:pt x="144974" y="728487"/>
                      <a:pt x="153605" y="736419"/>
                      <a:pt x="158620" y="746449"/>
                    </a:cubicBezTo>
                    <a:cubicBezTo>
                      <a:pt x="171765" y="772738"/>
                      <a:pt x="169972" y="818658"/>
                      <a:pt x="205273" y="830425"/>
                    </a:cubicBezTo>
                    <a:lnTo>
                      <a:pt x="261257" y="849086"/>
                    </a:lnTo>
                    <a:cubicBezTo>
                      <a:pt x="468979" y="833107"/>
                      <a:pt x="351150" y="879656"/>
                      <a:pt x="391885" y="811764"/>
                    </a:cubicBezTo>
                    <a:cubicBezTo>
                      <a:pt x="396411" y="804220"/>
                      <a:pt x="404326" y="799323"/>
                      <a:pt x="410547" y="793102"/>
                    </a:cubicBezTo>
                    <a:cubicBezTo>
                      <a:pt x="413657" y="783772"/>
                      <a:pt x="416003" y="774151"/>
                      <a:pt x="419877" y="765111"/>
                    </a:cubicBezTo>
                    <a:cubicBezTo>
                      <a:pt x="425356" y="752326"/>
                      <a:pt x="436252" y="741508"/>
                      <a:pt x="438539" y="727788"/>
                    </a:cubicBezTo>
                    <a:cubicBezTo>
                      <a:pt x="445716" y="684728"/>
                      <a:pt x="444759" y="640702"/>
                      <a:pt x="447869" y="597159"/>
                    </a:cubicBezTo>
                    <a:cubicBezTo>
                      <a:pt x="444759" y="460310"/>
                      <a:pt x="447259" y="323219"/>
                      <a:pt x="438539" y="186613"/>
                    </a:cubicBezTo>
                    <a:cubicBezTo>
                      <a:pt x="437825" y="175422"/>
                      <a:pt x="427262" y="167061"/>
                      <a:pt x="419877" y="158621"/>
                    </a:cubicBezTo>
                    <a:cubicBezTo>
                      <a:pt x="405395" y="142070"/>
                      <a:pt x="385423" y="130267"/>
                      <a:pt x="373224" y="111968"/>
                    </a:cubicBezTo>
                    <a:cubicBezTo>
                      <a:pt x="363894" y="97973"/>
                      <a:pt x="342900" y="62516"/>
                      <a:pt x="326571" y="55984"/>
                    </a:cubicBezTo>
                    <a:cubicBezTo>
                      <a:pt x="306152" y="47816"/>
                      <a:pt x="282895" y="50587"/>
                      <a:pt x="261257" y="46653"/>
                    </a:cubicBezTo>
                    <a:cubicBezTo>
                      <a:pt x="248640" y="44359"/>
                      <a:pt x="236264" y="40846"/>
                      <a:pt x="223934" y="37323"/>
                    </a:cubicBezTo>
                    <a:cubicBezTo>
                      <a:pt x="214477" y="34621"/>
                      <a:pt x="205744" y="28809"/>
                      <a:pt x="195943" y="27992"/>
                    </a:cubicBezTo>
                    <a:cubicBezTo>
                      <a:pt x="168048" y="25667"/>
                      <a:pt x="157066" y="4665"/>
                      <a:pt x="149290" y="0"/>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5557148" y="4702629"/>
                <a:ext cx="323098" cy="561141"/>
              </a:xfrm>
              <a:custGeom>
                <a:avLst/>
                <a:gdLst>
                  <a:gd name="connsiteX0" fmla="*/ 321138 w 323098"/>
                  <a:gd name="connsiteY0" fmla="*/ 27991 h 561141"/>
                  <a:gd name="connsiteX1" fmla="*/ 321138 w 323098"/>
                  <a:gd name="connsiteY1" fmla="*/ 27991 h 561141"/>
                  <a:gd name="connsiteX2" fmla="*/ 97203 w 323098"/>
                  <a:gd name="connsiteY2" fmla="*/ 0 h 561141"/>
                  <a:gd name="connsiteX3" fmla="*/ 31889 w 323098"/>
                  <a:gd name="connsiteY3" fmla="*/ 9330 h 561141"/>
                  <a:gd name="connsiteX4" fmla="*/ 22558 w 323098"/>
                  <a:gd name="connsiteY4" fmla="*/ 223934 h 561141"/>
                  <a:gd name="connsiteX5" fmla="*/ 41219 w 323098"/>
                  <a:gd name="connsiteY5" fmla="*/ 279918 h 561141"/>
                  <a:gd name="connsiteX6" fmla="*/ 31889 w 323098"/>
                  <a:gd name="connsiteY6" fmla="*/ 391885 h 561141"/>
                  <a:gd name="connsiteX7" fmla="*/ 13228 w 323098"/>
                  <a:gd name="connsiteY7" fmla="*/ 447869 h 561141"/>
                  <a:gd name="connsiteX8" fmla="*/ 31889 w 323098"/>
                  <a:gd name="connsiteY8" fmla="*/ 494522 h 561141"/>
                  <a:gd name="connsiteX9" fmla="*/ 59881 w 323098"/>
                  <a:gd name="connsiteY9" fmla="*/ 503853 h 561141"/>
                  <a:gd name="connsiteX10" fmla="*/ 115864 w 323098"/>
                  <a:gd name="connsiteY10" fmla="*/ 513183 h 561141"/>
                  <a:gd name="connsiteX11" fmla="*/ 143856 w 323098"/>
                  <a:gd name="connsiteY11" fmla="*/ 531844 h 561141"/>
                  <a:gd name="connsiteX12" fmla="*/ 162517 w 323098"/>
                  <a:gd name="connsiteY12" fmla="*/ 550506 h 561141"/>
                  <a:gd name="connsiteX13" fmla="*/ 190509 w 323098"/>
                  <a:gd name="connsiteY13" fmla="*/ 559836 h 561141"/>
                  <a:gd name="connsiteX14" fmla="*/ 265154 w 323098"/>
                  <a:gd name="connsiteY14" fmla="*/ 550506 h 561141"/>
                  <a:gd name="connsiteX15" fmla="*/ 246493 w 323098"/>
                  <a:gd name="connsiteY15" fmla="*/ 447869 h 561141"/>
                  <a:gd name="connsiteX16" fmla="*/ 227832 w 323098"/>
                  <a:gd name="connsiteY16" fmla="*/ 391885 h 561141"/>
                  <a:gd name="connsiteX17" fmla="*/ 218501 w 323098"/>
                  <a:gd name="connsiteY17" fmla="*/ 363893 h 561141"/>
                  <a:gd name="connsiteX18" fmla="*/ 237162 w 323098"/>
                  <a:gd name="connsiteY18" fmla="*/ 242595 h 561141"/>
                  <a:gd name="connsiteX19" fmla="*/ 265154 w 323098"/>
                  <a:gd name="connsiteY19" fmla="*/ 233265 h 561141"/>
                  <a:gd name="connsiteX20" fmla="*/ 293146 w 323098"/>
                  <a:gd name="connsiteY20" fmla="*/ 205273 h 561141"/>
                  <a:gd name="connsiteX21" fmla="*/ 311807 w 323098"/>
                  <a:gd name="connsiteY21" fmla="*/ 177281 h 561141"/>
                  <a:gd name="connsiteX22" fmla="*/ 321138 w 323098"/>
                  <a:gd name="connsiteY22" fmla="*/ 27991 h 56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3098" h="561141">
                    <a:moveTo>
                      <a:pt x="321138" y="27991"/>
                    </a:moveTo>
                    <a:lnTo>
                      <a:pt x="321138" y="27991"/>
                    </a:lnTo>
                    <a:cubicBezTo>
                      <a:pt x="222532" y="6079"/>
                      <a:pt x="215205" y="0"/>
                      <a:pt x="97203" y="0"/>
                    </a:cubicBezTo>
                    <a:cubicBezTo>
                      <a:pt x="75211" y="0"/>
                      <a:pt x="53660" y="6220"/>
                      <a:pt x="31889" y="9330"/>
                    </a:cubicBezTo>
                    <a:cubicBezTo>
                      <a:pt x="-19334" y="86166"/>
                      <a:pt x="1642" y="42661"/>
                      <a:pt x="22558" y="223934"/>
                    </a:cubicBezTo>
                    <a:cubicBezTo>
                      <a:pt x="24813" y="243475"/>
                      <a:pt x="41219" y="279918"/>
                      <a:pt x="41219" y="279918"/>
                    </a:cubicBezTo>
                    <a:cubicBezTo>
                      <a:pt x="38109" y="317240"/>
                      <a:pt x="38046" y="354943"/>
                      <a:pt x="31889" y="391885"/>
                    </a:cubicBezTo>
                    <a:cubicBezTo>
                      <a:pt x="28655" y="411288"/>
                      <a:pt x="13228" y="447869"/>
                      <a:pt x="13228" y="447869"/>
                    </a:cubicBezTo>
                    <a:cubicBezTo>
                      <a:pt x="19448" y="463420"/>
                      <a:pt x="21167" y="481655"/>
                      <a:pt x="31889" y="494522"/>
                    </a:cubicBezTo>
                    <a:cubicBezTo>
                      <a:pt x="38185" y="502078"/>
                      <a:pt x="50280" y="501719"/>
                      <a:pt x="59881" y="503853"/>
                    </a:cubicBezTo>
                    <a:cubicBezTo>
                      <a:pt x="78349" y="507957"/>
                      <a:pt x="97203" y="510073"/>
                      <a:pt x="115864" y="513183"/>
                    </a:cubicBezTo>
                    <a:cubicBezTo>
                      <a:pt x="125195" y="519403"/>
                      <a:pt x="135099" y="524839"/>
                      <a:pt x="143856" y="531844"/>
                    </a:cubicBezTo>
                    <a:cubicBezTo>
                      <a:pt x="150725" y="537340"/>
                      <a:pt x="154974" y="545980"/>
                      <a:pt x="162517" y="550506"/>
                    </a:cubicBezTo>
                    <a:cubicBezTo>
                      <a:pt x="170951" y="555566"/>
                      <a:pt x="181178" y="556726"/>
                      <a:pt x="190509" y="559836"/>
                    </a:cubicBezTo>
                    <a:cubicBezTo>
                      <a:pt x="215391" y="556726"/>
                      <a:pt x="248642" y="569377"/>
                      <a:pt x="265154" y="550506"/>
                    </a:cubicBezTo>
                    <a:cubicBezTo>
                      <a:pt x="270536" y="544355"/>
                      <a:pt x="251520" y="464628"/>
                      <a:pt x="246493" y="447869"/>
                    </a:cubicBezTo>
                    <a:cubicBezTo>
                      <a:pt x="240841" y="429028"/>
                      <a:pt x="234052" y="410546"/>
                      <a:pt x="227832" y="391885"/>
                    </a:cubicBezTo>
                    <a:lnTo>
                      <a:pt x="218501" y="363893"/>
                    </a:lnTo>
                    <a:cubicBezTo>
                      <a:pt x="224721" y="323460"/>
                      <a:pt x="223403" y="281120"/>
                      <a:pt x="237162" y="242595"/>
                    </a:cubicBezTo>
                    <a:cubicBezTo>
                      <a:pt x="240470" y="233333"/>
                      <a:pt x="256970" y="238721"/>
                      <a:pt x="265154" y="233265"/>
                    </a:cubicBezTo>
                    <a:cubicBezTo>
                      <a:pt x="276133" y="225946"/>
                      <a:pt x="284698" y="215410"/>
                      <a:pt x="293146" y="205273"/>
                    </a:cubicBezTo>
                    <a:cubicBezTo>
                      <a:pt x="300325" y="196658"/>
                      <a:pt x="306792" y="187311"/>
                      <a:pt x="311807" y="177281"/>
                    </a:cubicBezTo>
                    <a:cubicBezTo>
                      <a:pt x="330974" y="138948"/>
                      <a:pt x="319583" y="52873"/>
                      <a:pt x="321138" y="27991"/>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5486400" y="4320073"/>
                <a:ext cx="628462" cy="448982"/>
              </a:xfrm>
              <a:custGeom>
                <a:avLst/>
                <a:gdLst>
                  <a:gd name="connsiteX0" fmla="*/ 0 w 550506"/>
                  <a:gd name="connsiteY0" fmla="*/ 9331 h 392500"/>
                  <a:gd name="connsiteX1" fmla="*/ 0 w 550506"/>
                  <a:gd name="connsiteY1" fmla="*/ 9331 h 392500"/>
                  <a:gd name="connsiteX2" fmla="*/ 9330 w 550506"/>
                  <a:gd name="connsiteY2" fmla="*/ 93307 h 392500"/>
                  <a:gd name="connsiteX3" fmla="*/ 18661 w 550506"/>
                  <a:gd name="connsiteY3" fmla="*/ 121298 h 392500"/>
                  <a:gd name="connsiteX4" fmla="*/ 46653 w 550506"/>
                  <a:gd name="connsiteY4" fmla="*/ 130629 h 392500"/>
                  <a:gd name="connsiteX5" fmla="*/ 74645 w 550506"/>
                  <a:gd name="connsiteY5" fmla="*/ 149290 h 392500"/>
                  <a:gd name="connsiteX6" fmla="*/ 83975 w 550506"/>
                  <a:gd name="connsiteY6" fmla="*/ 177282 h 392500"/>
                  <a:gd name="connsiteX7" fmla="*/ 93306 w 550506"/>
                  <a:gd name="connsiteY7" fmla="*/ 307911 h 392500"/>
                  <a:gd name="connsiteX8" fmla="*/ 195943 w 550506"/>
                  <a:gd name="connsiteY8" fmla="*/ 317241 h 392500"/>
                  <a:gd name="connsiteX9" fmla="*/ 242596 w 550506"/>
                  <a:gd name="connsiteY9" fmla="*/ 354564 h 392500"/>
                  <a:gd name="connsiteX10" fmla="*/ 270587 w 550506"/>
                  <a:gd name="connsiteY10" fmla="*/ 363894 h 392500"/>
                  <a:gd name="connsiteX11" fmla="*/ 289249 w 550506"/>
                  <a:gd name="connsiteY11" fmla="*/ 382556 h 392500"/>
                  <a:gd name="connsiteX12" fmla="*/ 531845 w 550506"/>
                  <a:gd name="connsiteY12" fmla="*/ 354564 h 392500"/>
                  <a:gd name="connsiteX13" fmla="*/ 541175 w 550506"/>
                  <a:gd name="connsiteY13" fmla="*/ 307911 h 392500"/>
                  <a:gd name="connsiteX14" fmla="*/ 550506 w 550506"/>
                  <a:gd name="connsiteY14" fmla="*/ 279919 h 392500"/>
                  <a:gd name="connsiteX15" fmla="*/ 541175 w 550506"/>
                  <a:gd name="connsiteY15" fmla="*/ 102637 h 392500"/>
                  <a:gd name="connsiteX16" fmla="*/ 531845 w 550506"/>
                  <a:gd name="connsiteY16" fmla="*/ 74645 h 392500"/>
                  <a:gd name="connsiteX17" fmla="*/ 457200 w 550506"/>
                  <a:gd name="connsiteY17" fmla="*/ 18662 h 392500"/>
                  <a:gd name="connsiteX18" fmla="*/ 401216 w 550506"/>
                  <a:gd name="connsiteY18" fmla="*/ 0 h 392500"/>
                  <a:gd name="connsiteX19" fmla="*/ 0 w 550506"/>
                  <a:gd name="connsiteY19" fmla="*/ 9331 h 3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0506" h="392500">
                    <a:moveTo>
                      <a:pt x="0" y="9331"/>
                    </a:moveTo>
                    <a:lnTo>
                      <a:pt x="0" y="9331"/>
                    </a:lnTo>
                    <a:cubicBezTo>
                      <a:pt x="3110" y="37323"/>
                      <a:pt x="4700" y="65526"/>
                      <a:pt x="9330" y="93307"/>
                    </a:cubicBezTo>
                    <a:cubicBezTo>
                      <a:pt x="10947" y="103008"/>
                      <a:pt x="11706" y="114344"/>
                      <a:pt x="18661" y="121298"/>
                    </a:cubicBezTo>
                    <a:cubicBezTo>
                      <a:pt x="25616" y="128253"/>
                      <a:pt x="37856" y="126230"/>
                      <a:pt x="46653" y="130629"/>
                    </a:cubicBezTo>
                    <a:cubicBezTo>
                      <a:pt x="56683" y="135644"/>
                      <a:pt x="65314" y="143070"/>
                      <a:pt x="74645" y="149290"/>
                    </a:cubicBezTo>
                    <a:cubicBezTo>
                      <a:pt x="77755" y="158621"/>
                      <a:pt x="82826" y="167514"/>
                      <a:pt x="83975" y="177282"/>
                    </a:cubicBezTo>
                    <a:cubicBezTo>
                      <a:pt x="89076" y="220637"/>
                      <a:pt x="66035" y="273823"/>
                      <a:pt x="93306" y="307911"/>
                    </a:cubicBezTo>
                    <a:cubicBezTo>
                      <a:pt x="114766" y="334736"/>
                      <a:pt x="161731" y="314131"/>
                      <a:pt x="195943" y="317241"/>
                    </a:cubicBezTo>
                    <a:cubicBezTo>
                      <a:pt x="213301" y="334600"/>
                      <a:pt x="219053" y="342793"/>
                      <a:pt x="242596" y="354564"/>
                    </a:cubicBezTo>
                    <a:cubicBezTo>
                      <a:pt x="251393" y="358962"/>
                      <a:pt x="261257" y="360784"/>
                      <a:pt x="270587" y="363894"/>
                    </a:cubicBezTo>
                    <a:cubicBezTo>
                      <a:pt x="276808" y="370115"/>
                      <a:pt x="280459" y="382204"/>
                      <a:pt x="289249" y="382556"/>
                    </a:cubicBezTo>
                    <a:cubicBezTo>
                      <a:pt x="488380" y="390522"/>
                      <a:pt x="448454" y="410157"/>
                      <a:pt x="531845" y="354564"/>
                    </a:cubicBezTo>
                    <a:cubicBezTo>
                      <a:pt x="534955" y="339013"/>
                      <a:pt x="537329" y="323296"/>
                      <a:pt x="541175" y="307911"/>
                    </a:cubicBezTo>
                    <a:cubicBezTo>
                      <a:pt x="543560" y="298369"/>
                      <a:pt x="550506" y="289754"/>
                      <a:pt x="550506" y="279919"/>
                    </a:cubicBezTo>
                    <a:cubicBezTo>
                      <a:pt x="550506" y="220743"/>
                      <a:pt x="546532" y="161570"/>
                      <a:pt x="541175" y="102637"/>
                    </a:cubicBezTo>
                    <a:cubicBezTo>
                      <a:pt x="540285" y="92842"/>
                      <a:pt x="536905" y="83079"/>
                      <a:pt x="531845" y="74645"/>
                    </a:cubicBezTo>
                    <a:cubicBezTo>
                      <a:pt x="520793" y="56225"/>
                      <a:pt x="460669" y="19818"/>
                      <a:pt x="457200" y="18662"/>
                    </a:cubicBezTo>
                    <a:lnTo>
                      <a:pt x="401216" y="0"/>
                    </a:lnTo>
                    <a:cubicBezTo>
                      <a:pt x="21779" y="18973"/>
                      <a:pt x="66869" y="7776"/>
                      <a:pt x="0" y="9331"/>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3342546" y="3956180"/>
                <a:ext cx="2824989" cy="391885"/>
              </a:xfrm>
              <a:custGeom>
                <a:avLst/>
                <a:gdLst>
                  <a:gd name="connsiteX0" fmla="*/ 231078 w 2824989"/>
                  <a:gd name="connsiteY0" fmla="*/ 0 h 391885"/>
                  <a:gd name="connsiteX1" fmla="*/ 231078 w 2824989"/>
                  <a:gd name="connsiteY1" fmla="*/ 0 h 391885"/>
                  <a:gd name="connsiteX2" fmla="*/ 147103 w 2824989"/>
                  <a:gd name="connsiteY2" fmla="*/ 18661 h 391885"/>
                  <a:gd name="connsiteX3" fmla="*/ 119111 w 2824989"/>
                  <a:gd name="connsiteY3" fmla="*/ 37322 h 391885"/>
                  <a:gd name="connsiteX4" fmla="*/ 91119 w 2824989"/>
                  <a:gd name="connsiteY4" fmla="*/ 46653 h 391885"/>
                  <a:gd name="connsiteX5" fmla="*/ 72458 w 2824989"/>
                  <a:gd name="connsiteY5" fmla="*/ 74644 h 391885"/>
                  <a:gd name="connsiteX6" fmla="*/ 44466 w 2824989"/>
                  <a:gd name="connsiteY6" fmla="*/ 93306 h 391885"/>
                  <a:gd name="connsiteX7" fmla="*/ 35136 w 2824989"/>
                  <a:gd name="connsiteY7" fmla="*/ 121298 h 391885"/>
                  <a:gd name="connsiteX8" fmla="*/ 16474 w 2824989"/>
                  <a:gd name="connsiteY8" fmla="*/ 139959 h 391885"/>
                  <a:gd name="connsiteX9" fmla="*/ 16474 w 2824989"/>
                  <a:gd name="connsiteY9" fmla="*/ 317240 h 391885"/>
                  <a:gd name="connsiteX10" fmla="*/ 35136 w 2824989"/>
                  <a:gd name="connsiteY10" fmla="*/ 335902 h 391885"/>
                  <a:gd name="connsiteX11" fmla="*/ 53797 w 2824989"/>
                  <a:gd name="connsiteY11" fmla="*/ 363893 h 391885"/>
                  <a:gd name="connsiteX12" fmla="*/ 1686654 w 2824989"/>
                  <a:gd name="connsiteY12" fmla="*/ 373224 h 391885"/>
                  <a:gd name="connsiteX13" fmla="*/ 1789291 w 2824989"/>
                  <a:gd name="connsiteY13" fmla="*/ 391885 h 391885"/>
                  <a:gd name="connsiteX14" fmla="*/ 2796997 w 2824989"/>
                  <a:gd name="connsiteY14" fmla="*/ 382555 h 391885"/>
                  <a:gd name="connsiteX15" fmla="*/ 2815658 w 2824989"/>
                  <a:gd name="connsiteY15" fmla="*/ 363893 h 391885"/>
                  <a:gd name="connsiteX16" fmla="*/ 2824989 w 2824989"/>
                  <a:gd name="connsiteY16" fmla="*/ 335902 h 391885"/>
                  <a:gd name="connsiteX17" fmla="*/ 2815658 w 2824989"/>
                  <a:gd name="connsiteY17" fmla="*/ 121298 h 391885"/>
                  <a:gd name="connsiteX18" fmla="*/ 2796997 w 2824989"/>
                  <a:gd name="connsiteY18" fmla="*/ 102636 h 391885"/>
                  <a:gd name="connsiteX19" fmla="*/ 2741013 w 2824989"/>
                  <a:gd name="connsiteY19" fmla="*/ 83975 h 391885"/>
                  <a:gd name="connsiteX20" fmla="*/ 2666368 w 2824989"/>
                  <a:gd name="connsiteY20" fmla="*/ 55983 h 391885"/>
                  <a:gd name="connsiteX21" fmla="*/ 2022556 w 2824989"/>
                  <a:gd name="connsiteY21" fmla="*/ 46653 h 391885"/>
                  <a:gd name="connsiteX22" fmla="*/ 1266776 w 2824989"/>
                  <a:gd name="connsiteY22" fmla="*/ 18661 h 391885"/>
                  <a:gd name="connsiteX23" fmla="*/ 996189 w 2824989"/>
                  <a:gd name="connsiteY23" fmla="*/ 0 h 391885"/>
                  <a:gd name="connsiteX24" fmla="*/ 231078 w 2824989"/>
                  <a:gd name="connsiteY24" fmla="*/ 0 h 3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4989" h="391885">
                    <a:moveTo>
                      <a:pt x="231078" y="0"/>
                    </a:moveTo>
                    <a:lnTo>
                      <a:pt x="231078" y="0"/>
                    </a:lnTo>
                    <a:cubicBezTo>
                      <a:pt x="203086" y="6220"/>
                      <a:pt x="174306" y="9593"/>
                      <a:pt x="147103" y="18661"/>
                    </a:cubicBezTo>
                    <a:cubicBezTo>
                      <a:pt x="136464" y="22207"/>
                      <a:pt x="129141" y="32307"/>
                      <a:pt x="119111" y="37322"/>
                    </a:cubicBezTo>
                    <a:cubicBezTo>
                      <a:pt x="110314" y="41721"/>
                      <a:pt x="100450" y="43543"/>
                      <a:pt x="91119" y="46653"/>
                    </a:cubicBezTo>
                    <a:cubicBezTo>
                      <a:pt x="84899" y="55983"/>
                      <a:pt x="80387" y="66715"/>
                      <a:pt x="72458" y="74644"/>
                    </a:cubicBezTo>
                    <a:cubicBezTo>
                      <a:pt x="64528" y="82574"/>
                      <a:pt x="51471" y="84549"/>
                      <a:pt x="44466" y="93306"/>
                    </a:cubicBezTo>
                    <a:cubicBezTo>
                      <a:pt x="38322" y="100986"/>
                      <a:pt x="40196" y="112864"/>
                      <a:pt x="35136" y="121298"/>
                    </a:cubicBezTo>
                    <a:cubicBezTo>
                      <a:pt x="30610" y="128841"/>
                      <a:pt x="22695" y="133739"/>
                      <a:pt x="16474" y="139959"/>
                    </a:cubicBezTo>
                    <a:cubicBezTo>
                      <a:pt x="-6443" y="208714"/>
                      <a:pt x="-4519" y="191285"/>
                      <a:pt x="16474" y="317240"/>
                    </a:cubicBezTo>
                    <a:cubicBezTo>
                      <a:pt x="17920" y="325918"/>
                      <a:pt x="29640" y="329032"/>
                      <a:pt x="35136" y="335902"/>
                    </a:cubicBezTo>
                    <a:cubicBezTo>
                      <a:pt x="42141" y="344658"/>
                      <a:pt x="42586" y="363640"/>
                      <a:pt x="53797" y="363893"/>
                    </a:cubicBezTo>
                    <a:cubicBezTo>
                      <a:pt x="597953" y="376190"/>
                      <a:pt x="1142368" y="370114"/>
                      <a:pt x="1686654" y="373224"/>
                    </a:cubicBezTo>
                    <a:cubicBezTo>
                      <a:pt x="1726021" y="386347"/>
                      <a:pt x="1736535" y="391885"/>
                      <a:pt x="1789291" y="391885"/>
                    </a:cubicBezTo>
                    <a:lnTo>
                      <a:pt x="2796997" y="382555"/>
                    </a:lnTo>
                    <a:cubicBezTo>
                      <a:pt x="2803217" y="376334"/>
                      <a:pt x="2811132" y="371436"/>
                      <a:pt x="2815658" y="363893"/>
                    </a:cubicBezTo>
                    <a:cubicBezTo>
                      <a:pt x="2820718" y="355459"/>
                      <a:pt x="2824989" y="345737"/>
                      <a:pt x="2824989" y="335902"/>
                    </a:cubicBezTo>
                    <a:cubicBezTo>
                      <a:pt x="2824989" y="264300"/>
                      <a:pt x="2824189" y="192390"/>
                      <a:pt x="2815658" y="121298"/>
                    </a:cubicBezTo>
                    <a:cubicBezTo>
                      <a:pt x="2814610" y="112564"/>
                      <a:pt x="2804865" y="106570"/>
                      <a:pt x="2796997" y="102636"/>
                    </a:cubicBezTo>
                    <a:cubicBezTo>
                      <a:pt x="2779403" y="93839"/>
                      <a:pt x="2757380" y="94886"/>
                      <a:pt x="2741013" y="83975"/>
                    </a:cubicBezTo>
                    <a:cubicBezTo>
                      <a:pt x="2710850" y="63867"/>
                      <a:pt x="2708426" y="57120"/>
                      <a:pt x="2666368" y="55983"/>
                    </a:cubicBezTo>
                    <a:cubicBezTo>
                      <a:pt x="2451820" y="50184"/>
                      <a:pt x="2237160" y="49763"/>
                      <a:pt x="2022556" y="46653"/>
                    </a:cubicBezTo>
                    <a:cubicBezTo>
                      <a:pt x="1480016" y="16511"/>
                      <a:pt x="2535970" y="73843"/>
                      <a:pt x="1266776" y="18661"/>
                    </a:cubicBezTo>
                    <a:cubicBezTo>
                      <a:pt x="1176451" y="14734"/>
                      <a:pt x="1086599" y="0"/>
                      <a:pt x="996189" y="0"/>
                    </a:cubicBezTo>
                    <a:lnTo>
                      <a:pt x="231078" y="0"/>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2" name="Wave 161"/>
          <p:cNvSpPr/>
          <p:nvPr/>
        </p:nvSpPr>
        <p:spPr>
          <a:xfrm rot="16933773">
            <a:off x="1317367" y="9572608"/>
            <a:ext cx="138019" cy="52066"/>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2" name="Group 2051"/>
          <p:cNvGrpSpPr/>
          <p:nvPr/>
        </p:nvGrpSpPr>
        <p:grpSpPr>
          <a:xfrm>
            <a:off x="457200" y="914400"/>
            <a:ext cx="1219200" cy="1131193"/>
            <a:chOff x="457200" y="914400"/>
            <a:chExt cx="1219200" cy="1131193"/>
          </a:xfrm>
        </p:grpSpPr>
        <p:grpSp>
          <p:nvGrpSpPr>
            <p:cNvPr id="167" name="Group 166"/>
            <p:cNvGrpSpPr/>
            <p:nvPr/>
          </p:nvGrpSpPr>
          <p:grpSpPr>
            <a:xfrm>
              <a:off x="457200" y="914400"/>
              <a:ext cx="1219200" cy="1131193"/>
              <a:chOff x="914400" y="3657600"/>
              <a:chExt cx="1219200" cy="1902151"/>
            </a:xfrm>
          </p:grpSpPr>
          <p:grpSp>
            <p:nvGrpSpPr>
              <p:cNvPr id="170" name="Group 21"/>
              <p:cNvGrpSpPr/>
              <p:nvPr/>
            </p:nvGrpSpPr>
            <p:grpSpPr>
              <a:xfrm>
                <a:off x="914400" y="3657600"/>
                <a:ext cx="1219200" cy="1902151"/>
                <a:chOff x="3200400" y="3581400"/>
                <a:chExt cx="1219200" cy="1902151"/>
              </a:xfrm>
              <a:solidFill>
                <a:srgbClr val="FFC000"/>
              </a:solidFill>
            </p:grpSpPr>
            <p:sp>
              <p:nvSpPr>
                <p:cNvPr id="172" name="Oval 171"/>
                <p:cNvSpPr/>
                <p:nvPr/>
              </p:nvSpPr>
              <p:spPr>
                <a:xfrm>
                  <a:off x="3276600" y="4873951"/>
                  <a:ext cx="11430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3407764" y="4943905"/>
                  <a:ext cx="858187" cy="4309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3716311" y="4738141"/>
                  <a:ext cx="228600" cy="43205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Delay 174"/>
                <p:cNvSpPr/>
                <p:nvPr/>
              </p:nvSpPr>
              <p:spPr>
                <a:xfrm rot="5400000">
                  <a:off x="3162300" y="3619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Oval 170"/>
              <p:cNvSpPr/>
              <p:nvPr/>
            </p:nvSpPr>
            <p:spPr>
              <a:xfrm>
                <a:off x="1447799" y="4648200"/>
                <a:ext cx="211111"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1" name="Group 2050"/>
            <p:cNvGrpSpPr/>
            <p:nvPr/>
          </p:nvGrpSpPr>
          <p:grpSpPr>
            <a:xfrm>
              <a:off x="630363" y="955587"/>
              <a:ext cx="872871" cy="281640"/>
              <a:chOff x="553566" y="2804854"/>
              <a:chExt cx="1555061" cy="522257"/>
            </a:xfrm>
            <a:solidFill>
              <a:srgbClr val="D2AF56"/>
            </a:solidFill>
          </p:grpSpPr>
          <p:grpSp>
            <p:nvGrpSpPr>
              <p:cNvPr id="2049" name="Group 2048"/>
              <p:cNvGrpSpPr/>
              <p:nvPr/>
            </p:nvGrpSpPr>
            <p:grpSpPr>
              <a:xfrm>
                <a:off x="553566" y="2813364"/>
                <a:ext cx="437033" cy="513747"/>
                <a:chOff x="553566" y="2813364"/>
                <a:chExt cx="941217" cy="513747"/>
              </a:xfrm>
              <a:grpFill/>
            </p:grpSpPr>
            <p:sp>
              <p:nvSpPr>
                <p:cNvPr id="176" name="Quad Arrow 175"/>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932705" y="2813363"/>
                <a:ext cx="437033" cy="513747"/>
                <a:chOff x="553566" y="2813364"/>
                <a:chExt cx="941217" cy="513747"/>
              </a:xfrm>
              <a:grpFill/>
            </p:grpSpPr>
            <p:sp>
              <p:nvSpPr>
                <p:cNvPr id="180" name="Quad Arrow 179"/>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p:cNvGrpSpPr/>
              <p:nvPr/>
            </p:nvGrpSpPr>
            <p:grpSpPr>
              <a:xfrm>
                <a:off x="1298626" y="2804854"/>
                <a:ext cx="437033" cy="513747"/>
                <a:chOff x="553566" y="2813364"/>
                <a:chExt cx="941217" cy="513747"/>
              </a:xfrm>
              <a:grpFill/>
            </p:grpSpPr>
            <p:sp>
              <p:nvSpPr>
                <p:cNvPr id="183" name="Quad Arrow 182"/>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p:cNvGrpSpPr/>
              <p:nvPr/>
            </p:nvGrpSpPr>
            <p:grpSpPr>
              <a:xfrm>
                <a:off x="1671594" y="2804854"/>
                <a:ext cx="437033" cy="513747"/>
                <a:chOff x="553566" y="2813364"/>
                <a:chExt cx="941217" cy="513747"/>
              </a:xfrm>
              <a:grpFill/>
            </p:grpSpPr>
            <p:sp>
              <p:nvSpPr>
                <p:cNvPr id="186" name="Quad Arrow 185"/>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9" name="Oval 188"/>
            <p:cNvSpPr/>
            <p:nvPr/>
          </p:nvSpPr>
          <p:spPr>
            <a:xfrm>
              <a:off x="947502" y="1782770"/>
              <a:ext cx="279818" cy="1529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5" name="Group 2054"/>
          <p:cNvGrpSpPr/>
          <p:nvPr/>
        </p:nvGrpSpPr>
        <p:grpSpPr>
          <a:xfrm>
            <a:off x="364542" y="2677886"/>
            <a:ext cx="2388364" cy="1288869"/>
            <a:chOff x="364542" y="2677886"/>
            <a:chExt cx="2388364" cy="1288869"/>
          </a:xfrm>
        </p:grpSpPr>
        <p:sp>
          <p:nvSpPr>
            <p:cNvPr id="2053" name="Trapezoid 2052"/>
            <p:cNvSpPr/>
            <p:nvPr/>
          </p:nvSpPr>
          <p:spPr>
            <a:xfrm>
              <a:off x="364542" y="2677886"/>
              <a:ext cx="2388364" cy="1288869"/>
            </a:xfrm>
            <a:prstGeom prst="trapezoid">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rot="16200000">
              <a:off x="566517" y="3386386"/>
              <a:ext cx="994161" cy="1606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rot="16200000">
              <a:off x="1520271" y="3385094"/>
              <a:ext cx="994161" cy="1606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rot="16200000">
              <a:off x="840701" y="3293333"/>
              <a:ext cx="957809" cy="36725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rot="16200000">
              <a:off x="1242003" y="3283163"/>
              <a:ext cx="957809" cy="39631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630363" y="2936974"/>
              <a:ext cx="1874554" cy="6463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Freeform 2053"/>
            <p:cNvSpPr/>
            <p:nvPr/>
          </p:nvSpPr>
          <p:spPr>
            <a:xfrm>
              <a:off x="1548649" y="3086494"/>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197"/>
            <p:cNvSpPr/>
            <p:nvPr/>
          </p:nvSpPr>
          <p:spPr>
            <a:xfrm>
              <a:off x="1615104" y="3250368"/>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a:off x="1561175" y="3500151"/>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199"/>
            <p:cNvSpPr/>
            <p:nvPr/>
          </p:nvSpPr>
          <p:spPr>
            <a:xfrm>
              <a:off x="1702228" y="3692463"/>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eeform 200"/>
            <p:cNvSpPr/>
            <p:nvPr/>
          </p:nvSpPr>
          <p:spPr>
            <a:xfrm>
              <a:off x="1142097" y="3019576"/>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eeform 201"/>
            <p:cNvSpPr/>
            <p:nvPr/>
          </p:nvSpPr>
          <p:spPr>
            <a:xfrm>
              <a:off x="1247976" y="3235220"/>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1169806" y="3433301"/>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1265609" y="3595544"/>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reeform 204"/>
            <p:cNvSpPr/>
            <p:nvPr/>
          </p:nvSpPr>
          <p:spPr>
            <a:xfrm>
              <a:off x="1116618" y="3741338"/>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199612" y="2250676"/>
            <a:ext cx="2715788" cy="3430142"/>
            <a:chOff x="6199612" y="2250676"/>
            <a:chExt cx="1907177" cy="3430142"/>
          </a:xfrm>
        </p:grpSpPr>
        <p:grpSp>
          <p:nvGrpSpPr>
            <p:cNvPr id="2048" name="Group 2047"/>
            <p:cNvGrpSpPr/>
            <p:nvPr/>
          </p:nvGrpSpPr>
          <p:grpSpPr>
            <a:xfrm>
              <a:off x="6252754" y="2250676"/>
              <a:ext cx="1741715" cy="3430142"/>
              <a:chOff x="6252754" y="2250676"/>
              <a:chExt cx="1741715" cy="3430142"/>
            </a:xfrm>
          </p:grpSpPr>
          <p:sp>
            <p:nvSpPr>
              <p:cNvPr id="164" name="Wave 163"/>
              <p:cNvSpPr/>
              <p:nvPr/>
            </p:nvSpPr>
            <p:spPr>
              <a:xfrm rot="16933773">
                <a:off x="6399924" y="2837500"/>
                <a:ext cx="1563094" cy="389446"/>
              </a:xfrm>
              <a:prstGeom prst="wave">
                <a:avLst>
                  <a:gd name="adj1" fmla="val 20000"/>
                  <a:gd name="adj2" fmla="val -1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6252754" y="3840479"/>
                <a:ext cx="1741715" cy="1045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6662398" y="3614289"/>
                <a:ext cx="914303" cy="115438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10800000">
                <a:off x="6661943" y="4628111"/>
                <a:ext cx="914757" cy="281121"/>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6631188" y="3614289"/>
                <a:ext cx="994161" cy="1606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p:cNvGrpSpPr/>
              <p:nvPr/>
            </p:nvGrpSpPr>
            <p:grpSpPr>
              <a:xfrm>
                <a:off x="6758643" y="4628111"/>
                <a:ext cx="698360" cy="253331"/>
                <a:chOff x="1237377" y="5511114"/>
                <a:chExt cx="2496879" cy="836654"/>
              </a:xfrm>
              <a:solidFill>
                <a:srgbClr val="FFC000"/>
              </a:solidFill>
            </p:grpSpPr>
            <p:grpSp>
              <p:nvGrpSpPr>
                <p:cNvPr id="140" name="Group 139"/>
                <p:cNvGrpSpPr/>
                <p:nvPr/>
              </p:nvGrpSpPr>
              <p:grpSpPr>
                <a:xfrm>
                  <a:off x="1237377" y="5511114"/>
                  <a:ext cx="843767" cy="815545"/>
                  <a:chOff x="1237377" y="5511114"/>
                  <a:chExt cx="843767" cy="815545"/>
                </a:xfrm>
                <a:grpFill/>
              </p:grpSpPr>
              <p:sp>
                <p:nvSpPr>
                  <p:cNvPr id="147" name="Quad Arrow 146"/>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147"/>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2062507" y="5532223"/>
                  <a:ext cx="843767" cy="815545"/>
                  <a:chOff x="1237377" y="5511114"/>
                  <a:chExt cx="843767" cy="815545"/>
                </a:xfrm>
                <a:grpFill/>
              </p:grpSpPr>
              <p:sp>
                <p:nvSpPr>
                  <p:cNvPr id="145" name="Quad Arrow 144"/>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Quad Arrow 145"/>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2890489" y="5531324"/>
                  <a:ext cx="843767" cy="815545"/>
                  <a:chOff x="1237377" y="5511114"/>
                  <a:chExt cx="843767" cy="815545"/>
                </a:xfrm>
                <a:grpFill/>
              </p:grpSpPr>
              <p:sp>
                <p:nvSpPr>
                  <p:cNvPr id="143" name="Quad Arrow 142"/>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Quad Arrow 143"/>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9" name="Rectangle 138"/>
              <p:cNvSpPr/>
              <p:nvPr/>
            </p:nvSpPr>
            <p:spPr>
              <a:xfrm rot="16200000">
                <a:off x="6736586" y="5029023"/>
                <a:ext cx="765467" cy="5381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p:cNvGrpSpPr/>
              <p:nvPr/>
            </p:nvGrpSpPr>
            <p:grpSpPr>
              <a:xfrm>
                <a:off x="6884768" y="3615747"/>
                <a:ext cx="434874" cy="157751"/>
                <a:chOff x="1237377" y="5511114"/>
                <a:chExt cx="2496879" cy="836654"/>
              </a:xfrm>
              <a:solidFill>
                <a:srgbClr val="FFC000"/>
              </a:solidFill>
            </p:grpSpPr>
            <p:grpSp>
              <p:nvGrpSpPr>
                <p:cNvPr id="150" name="Group 149"/>
                <p:cNvGrpSpPr/>
                <p:nvPr/>
              </p:nvGrpSpPr>
              <p:grpSpPr>
                <a:xfrm>
                  <a:off x="1237377" y="5511114"/>
                  <a:ext cx="843767" cy="815545"/>
                  <a:chOff x="1237377" y="5511114"/>
                  <a:chExt cx="843767" cy="815545"/>
                </a:xfrm>
                <a:grpFill/>
              </p:grpSpPr>
              <p:sp>
                <p:nvSpPr>
                  <p:cNvPr id="157" name="Quad Arrow 156"/>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Quad Arrow 157"/>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062507" y="5532223"/>
                  <a:ext cx="843767" cy="815545"/>
                  <a:chOff x="1237377" y="5511114"/>
                  <a:chExt cx="843767" cy="815545"/>
                </a:xfrm>
                <a:grpFill/>
              </p:grpSpPr>
              <p:sp>
                <p:nvSpPr>
                  <p:cNvPr id="155" name="Quad Arrow 154"/>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155"/>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2890489" y="5531324"/>
                  <a:ext cx="843767" cy="815545"/>
                  <a:chOff x="1237377" y="5511114"/>
                  <a:chExt cx="843767" cy="815545"/>
                </a:xfrm>
                <a:grpFill/>
              </p:grpSpPr>
              <p:sp>
                <p:nvSpPr>
                  <p:cNvPr id="153" name="Quad Arrow 152"/>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153"/>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0" name="Rectangle 159"/>
            <p:cNvSpPr/>
            <p:nvPr/>
          </p:nvSpPr>
          <p:spPr>
            <a:xfrm>
              <a:off x="6199612" y="3986336"/>
              <a:ext cx="1907177" cy="12645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lock Arc 4"/>
            <p:cNvSpPr/>
            <p:nvPr/>
          </p:nvSpPr>
          <p:spPr>
            <a:xfrm rot="5400000">
              <a:off x="6551351" y="3906273"/>
              <a:ext cx="304824" cy="255796"/>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Block Arc 160"/>
            <p:cNvSpPr/>
            <p:nvPr/>
          </p:nvSpPr>
          <p:spPr>
            <a:xfrm rot="5400000">
              <a:off x="7304643" y="3919336"/>
              <a:ext cx="304824" cy="255796"/>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8" name="Group 227"/>
          <p:cNvGrpSpPr/>
          <p:nvPr/>
        </p:nvGrpSpPr>
        <p:grpSpPr>
          <a:xfrm>
            <a:off x="30630" y="4300413"/>
            <a:ext cx="3239277" cy="2096203"/>
            <a:chOff x="30630" y="4300413"/>
            <a:chExt cx="3239277" cy="2096203"/>
          </a:xfrm>
        </p:grpSpPr>
        <p:sp>
          <p:nvSpPr>
            <p:cNvPr id="227" name="Rectangle 226"/>
            <p:cNvSpPr/>
            <p:nvPr/>
          </p:nvSpPr>
          <p:spPr>
            <a:xfrm>
              <a:off x="322830" y="4768309"/>
              <a:ext cx="2947077" cy="10874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62"/>
            <p:cNvGrpSpPr/>
            <p:nvPr/>
          </p:nvGrpSpPr>
          <p:grpSpPr>
            <a:xfrm>
              <a:off x="487466" y="4728584"/>
              <a:ext cx="2477613" cy="1668032"/>
              <a:chOff x="2437390" y="3299138"/>
              <a:chExt cx="6858000" cy="3429000"/>
            </a:xfrm>
            <a:solidFill>
              <a:srgbClr val="FFC000"/>
            </a:solidFill>
          </p:grpSpPr>
          <p:sp>
            <p:nvSpPr>
              <p:cNvPr id="165" name="Cube 164"/>
              <p:cNvSpPr/>
              <p:nvPr/>
            </p:nvSpPr>
            <p:spPr>
              <a:xfrm>
                <a:off x="2589790" y="4061138"/>
                <a:ext cx="609600" cy="2667000"/>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7847590" y="3984938"/>
                <a:ext cx="609600" cy="2667000"/>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3351790" y="3908738"/>
                <a:ext cx="573374" cy="2435902"/>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8609590" y="3680138"/>
                <a:ext cx="573374" cy="2435902"/>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2437390" y="3299138"/>
                <a:ext cx="6858000" cy="1066800"/>
              </a:xfrm>
              <a:prstGeom prst="cube">
                <a:avLst>
                  <a:gd name="adj" fmla="val 59017"/>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8" name="Rectangle 187"/>
            <p:cNvSpPr/>
            <p:nvPr/>
          </p:nvSpPr>
          <p:spPr>
            <a:xfrm>
              <a:off x="30630" y="5085667"/>
              <a:ext cx="3239277" cy="1149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Block Arc 189"/>
            <p:cNvSpPr/>
            <p:nvPr/>
          </p:nvSpPr>
          <p:spPr>
            <a:xfrm rot="5400000">
              <a:off x="426906" y="5007381"/>
              <a:ext cx="277100" cy="27676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Block Arc 190"/>
            <p:cNvSpPr/>
            <p:nvPr/>
          </p:nvSpPr>
          <p:spPr>
            <a:xfrm rot="5400000">
              <a:off x="2355855" y="5029152"/>
              <a:ext cx="277100" cy="27676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an 16"/>
            <p:cNvSpPr/>
            <p:nvPr/>
          </p:nvSpPr>
          <p:spPr>
            <a:xfrm>
              <a:off x="780680" y="4802233"/>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an 196"/>
            <p:cNvSpPr/>
            <p:nvPr/>
          </p:nvSpPr>
          <p:spPr>
            <a:xfrm>
              <a:off x="790758" y="4691065"/>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an 205"/>
            <p:cNvSpPr/>
            <p:nvPr/>
          </p:nvSpPr>
          <p:spPr>
            <a:xfrm>
              <a:off x="788191" y="4614417"/>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p:cNvGrpSpPr/>
            <p:nvPr/>
          </p:nvGrpSpPr>
          <p:grpSpPr>
            <a:xfrm>
              <a:off x="1447958" y="4300413"/>
              <a:ext cx="319776" cy="615133"/>
              <a:chOff x="6248400" y="1828800"/>
              <a:chExt cx="1295400" cy="2286000"/>
            </a:xfrm>
          </p:grpSpPr>
          <p:sp>
            <p:nvSpPr>
              <p:cNvPr id="211" name="Rounded Rectangle 210"/>
              <p:cNvSpPr/>
              <p:nvPr/>
            </p:nvSpPr>
            <p:spPr>
              <a:xfrm>
                <a:off x="6629400" y="2057400"/>
                <a:ext cx="533400"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248400" y="2971800"/>
                <a:ext cx="1295400" cy="1143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6610663" y="2704476"/>
                <a:ext cx="569626" cy="773243"/>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p:cNvSpPr/>
              <p:nvPr/>
            </p:nvSpPr>
            <p:spPr>
              <a:xfrm rot="10800000">
                <a:off x="6477000" y="1828800"/>
                <a:ext cx="8382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6658132" y="1957466"/>
                <a:ext cx="462196" cy="33602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p:cNvSpPr/>
              <p:nvPr/>
            </p:nvSpPr>
            <p:spPr>
              <a:xfrm>
                <a:off x="6736830" y="2789420"/>
                <a:ext cx="304800" cy="609600"/>
              </a:xfrm>
              <a:prstGeom prst="diamond">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p:cNvGrpSpPr/>
            <p:nvPr/>
          </p:nvGrpSpPr>
          <p:grpSpPr>
            <a:xfrm>
              <a:off x="2426129" y="4401020"/>
              <a:ext cx="259626" cy="551705"/>
              <a:chOff x="457200" y="914400"/>
              <a:chExt cx="1219200" cy="2590800"/>
            </a:xfrm>
          </p:grpSpPr>
          <p:grpSp>
            <p:nvGrpSpPr>
              <p:cNvPr id="218" name="Group 217"/>
              <p:cNvGrpSpPr/>
              <p:nvPr/>
            </p:nvGrpSpPr>
            <p:grpSpPr>
              <a:xfrm>
                <a:off x="457200" y="914400"/>
                <a:ext cx="1219200" cy="2590800"/>
                <a:chOff x="914400" y="3657600"/>
                <a:chExt cx="1219200" cy="2590800"/>
              </a:xfrm>
            </p:grpSpPr>
            <p:grpSp>
              <p:nvGrpSpPr>
                <p:cNvPr id="221" name="Group 21"/>
                <p:cNvGrpSpPr/>
                <p:nvPr/>
              </p:nvGrpSpPr>
              <p:grpSpPr>
                <a:xfrm>
                  <a:off x="914400" y="3657600"/>
                  <a:ext cx="1219200" cy="2590800"/>
                  <a:chOff x="3200400" y="3581400"/>
                  <a:chExt cx="1219200" cy="2590800"/>
                </a:xfrm>
                <a:solidFill>
                  <a:srgbClr val="FFC000"/>
                </a:solidFill>
              </p:grpSpPr>
              <p:sp>
                <p:nvSpPr>
                  <p:cNvPr id="223" name="Oval 222"/>
                  <p:cNvSpPr/>
                  <p:nvPr/>
                </p:nvSpPr>
                <p:spPr>
                  <a:xfrm>
                    <a:off x="3276600" y="5562600"/>
                    <a:ext cx="11430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3407764" y="5632554"/>
                    <a:ext cx="858187" cy="4309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3716311" y="4738141"/>
                    <a:ext cx="228600" cy="1143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Delay 225"/>
                  <p:cNvSpPr/>
                  <p:nvPr/>
                </p:nvSpPr>
                <p:spPr>
                  <a:xfrm rot="5400000">
                    <a:off x="3162300" y="3619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Oval 221"/>
                <p:cNvSpPr/>
                <p:nvPr/>
              </p:nvSpPr>
              <p:spPr>
                <a:xfrm>
                  <a:off x="1447799" y="4648200"/>
                  <a:ext cx="211111"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Quad Arrow 218"/>
              <p:cNvSpPr/>
              <p:nvPr/>
            </p:nvSpPr>
            <p:spPr>
              <a:xfrm>
                <a:off x="574496" y="1088968"/>
                <a:ext cx="941217" cy="863889"/>
              </a:xfrm>
              <a:prstGeom prst="quadArrow">
                <a:avLst>
                  <a:gd name="adj1" fmla="val 38629"/>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5"/>
              <p:cNvSpPr/>
              <p:nvPr/>
            </p:nvSpPr>
            <p:spPr>
              <a:xfrm>
                <a:off x="900301" y="1382363"/>
                <a:ext cx="289605" cy="246825"/>
              </a:xfrm>
              <a:prstGeom prst="ellipse">
                <a:avLst/>
              </a:prstGeom>
              <a:solidFill>
                <a:srgbClr val="D2AF56"/>
              </a:solidFill>
              <a:ln>
                <a:solidFill>
                  <a:srgbClr val="D2A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Can 206"/>
            <p:cNvSpPr/>
            <p:nvPr/>
          </p:nvSpPr>
          <p:spPr>
            <a:xfrm>
              <a:off x="1962158" y="4809122"/>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an 207"/>
            <p:cNvSpPr/>
            <p:nvPr/>
          </p:nvSpPr>
          <p:spPr>
            <a:xfrm>
              <a:off x="2006236" y="4686304"/>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an 208"/>
            <p:cNvSpPr/>
            <p:nvPr/>
          </p:nvSpPr>
          <p:spPr>
            <a:xfrm>
              <a:off x="1969560" y="4580099"/>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8079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 name="Group 215"/>
          <p:cNvGrpSpPr/>
          <p:nvPr/>
        </p:nvGrpSpPr>
        <p:grpSpPr>
          <a:xfrm>
            <a:off x="6666368" y="140280"/>
            <a:ext cx="877436" cy="775066"/>
            <a:chOff x="6666368" y="3810000"/>
            <a:chExt cx="877436" cy="775066"/>
          </a:xfrm>
        </p:grpSpPr>
        <p:cxnSp>
          <p:nvCxnSpPr>
            <p:cNvPr id="217" name="Straight Connector 216"/>
            <p:cNvCxnSpPr/>
            <p:nvPr/>
          </p:nvCxnSpPr>
          <p:spPr>
            <a:xfrm>
              <a:off x="6666368"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6781800" y="3810000"/>
              <a:ext cx="0" cy="768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6934200" y="3810000"/>
              <a:ext cx="0" cy="76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70866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2390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3914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7541626" y="3810000"/>
              <a:ext cx="2174"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4" name="Group 223"/>
            <p:cNvGrpSpPr/>
            <p:nvPr/>
          </p:nvGrpSpPr>
          <p:grpSpPr>
            <a:xfrm rot="16200000">
              <a:off x="6717556" y="3758818"/>
              <a:ext cx="775063" cy="877433"/>
              <a:chOff x="6921137" y="3962400"/>
              <a:chExt cx="775063" cy="877433"/>
            </a:xfrm>
          </p:grpSpPr>
          <p:cxnSp>
            <p:nvCxnSpPr>
              <p:cNvPr id="225" name="Straight Connector 224"/>
              <p:cNvCxnSpPr/>
              <p:nvPr/>
            </p:nvCxnSpPr>
            <p:spPr>
              <a:xfrm rot="5400000">
                <a:off x="6490042" y="4393497"/>
                <a:ext cx="875253" cy="13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642442" y="4393497"/>
                <a:ext cx="875253" cy="13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5400000" flipV="1">
                <a:off x="6800285" y="4401115"/>
                <a:ext cx="877432"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5400000" flipV="1">
                <a:off x="6952685" y="4401115"/>
                <a:ext cx="87743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5400000" flipV="1">
                <a:off x="7105084" y="4401116"/>
                <a:ext cx="87743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a:off x="7257484" y="4401116"/>
                <a:ext cx="877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0" name="Group 249"/>
          <p:cNvGrpSpPr/>
          <p:nvPr/>
        </p:nvGrpSpPr>
        <p:grpSpPr>
          <a:xfrm rot="19232379">
            <a:off x="4441718" y="4449678"/>
            <a:ext cx="1296148" cy="1324093"/>
            <a:chOff x="6592120" y="2543038"/>
            <a:chExt cx="1180280" cy="1190762"/>
          </a:xfrm>
        </p:grpSpPr>
        <p:sp>
          <p:nvSpPr>
            <p:cNvPr id="269" name="Moon 268"/>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Moon 270"/>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Moon 271"/>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oon 272"/>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oon 273"/>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a:off x="4227869" y="5078027"/>
            <a:ext cx="1777427" cy="1322146"/>
            <a:chOff x="3233872" y="3956180"/>
            <a:chExt cx="2950877" cy="1834652"/>
          </a:xfrm>
        </p:grpSpPr>
        <p:sp>
          <p:nvSpPr>
            <p:cNvPr id="252" name="Rounded Rectangle 251"/>
            <p:cNvSpPr/>
            <p:nvPr/>
          </p:nvSpPr>
          <p:spPr>
            <a:xfrm>
              <a:off x="3408835" y="4336229"/>
              <a:ext cx="2511997" cy="1387792"/>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reeform 252"/>
            <p:cNvSpPr/>
            <p:nvPr/>
          </p:nvSpPr>
          <p:spPr>
            <a:xfrm>
              <a:off x="3233872" y="5287811"/>
              <a:ext cx="802896" cy="428989"/>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reeform 253"/>
            <p:cNvSpPr/>
            <p:nvPr/>
          </p:nvSpPr>
          <p:spPr>
            <a:xfrm rot="6049866">
              <a:off x="3816943" y="5363787"/>
              <a:ext cx="468247" cy="333413"/>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reeform 254"/>
            <p:cNvSpPr/>
            <p:nvPr/>
          </p:nvSpPr>
          <p:spPr>
            <a:xfrm rot="16470551">
              <a:off x="3951556" y="5067840"/>
              <a:ext cx="1006041" cy="439943"/>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255"/>
            <p:cNvSpPr/>
            <p:nvPr/>
          </p:nvSpPr>
          <p:spPr>
            <a:xfrm rot="10800000">
              <a:off x="3238384" y="4769054"/>
              <a:ext cx="1003530" cy="536371"/>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reeform 256"/>
            <p:cNvSpPr/>
            <p:nvPr/>
          </p:nvSpPr>
          <p:spPr>
            <a:xfrm>
              <a:off x="4646645" y="5288732"/>
              <a:ext cx="639152" cy="458925"/>
            </a:xfrm>
            <a:custGeom>
              <a:avLst/>
              <a:gdLst>
                <a:gd name="connsiteX0" fmla="*/ 83975 w 597159"/>
                <a:gd name="connsiteY0" fmla="*/ 72316 h 436210"/>
                <a:gd name="connsiteX1" fmla="*/ 83975 w 597159"/>
                <a:gd name="connsiteY1" fmla="*/ 72316 h 436210"/>
                <a:gd name="connsiteX2" fmla="*/ 46653 w 597159"/>
                <a:gd name="connsiteY2" fmla="*/ 146961 h 436210"/>
                <a:gd name="connsiteX3" fmla="*/ 9331 w 597159"/>
                <a:gd name="connsiteY3" fmla="*/ 202945 h 436210"/>
                <a:gd name="connsiteX4" fmla="*/ 0 w 597159"/>
                <a:gd name="connsiteY4" fmla="*/ 249598 h 436210"/>
                <a:gd name="connsiteX5" fmla="*/ 9331 w 597159"/>
                <a:gd name="connsiteY5" fmla="*/ 380226 h 436210"/>
                <a:gd name="connsiteX6" fmla="*/ 27992 w 597159"/>
                <a:gd name="connsiteY6" fmla="*/ 398888 h 436210"/>
                <a:gd name="connsiteX7" fmla="*/ 55984 w 597159"/>
                <a:gd name="connsiteY7" fmla="*/ 417549 h 436210"/>
                <a:gd name="connsiteX8" fmla="*/ 167951 w 597159"/>
                <a:gd name="connsiteY8" fmla="*/ 436210 h 436210"/>
                <a:gd name="connsiteX9" fmla="*/ 531845 w 597159"/>
                <a:gd name="connsiteY9" fmla="*/ 426880 h 436210"/>
                <a:gd name="connsiteX10" fmla="*/ 559837 w 597159"/>
                <a:gd name="connsiteY10" fmla="*/ 417549 h 436210"/>
                <a:gd name="connsiteX11" fmla="*/ 578498 w 597159"/>
                <a:gd name="connsiteY11" fmla="*/ 361565 h 436210"/>
                <a:gd name="connsiteX12" fmla="*/ 597159 w 597159"/>
                <a:gd name="connsiteY12" fmla="*/ 324243 h 436210"/>
                <a:gd name="connsiteX13" fmla="*/ 587828 w 597159"/>
                <a:gd name="connsiteY13" fmla="*/ 118969 h 436210"/>
                <a:gd name="connsiteX14" fmla="*/ 522514 w 597159"/>
                <a:gd name="connsiteY14" fmla="*/ 53655 h 436210"/>
                <a:gd name="connsiteX15" fmla="*/ 429208 w 597159"/>
                <a:gd name="connsiteY15" fmla="*/ 25663 h 436210"/>
                <a:gd name="connsiteX16" fmla="*/ 74645 w 597159"/>
                <a:gd name="connsiteY16" fmla="*/ 72316 h 436210"/>
                <a:gd name="connsiteX17" fmla="*/ 83975 w 597159"/>
                <a:gd name="connsiteY17" fmla="*/ 72316 h 43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159" h="436210">
                  <a:moveTo>
                    <a:pt x="83975" y="72316"/>
                  </a:moveTo>
                  <a:lnTo>
                    <a:pt x="83975" y="72316"/>
                  </a:lnTo>
                  <a:cubicBezTo>
                    <a:pt x="71534" y="97198"/>
                    <a:pt x="60455" y="122808"/>
                    <a:pt x="46653" y="146961"/>
                  </a:cubicBezTo>
                  <a:cubicBezTo>
                    <a:pt x="35526" y="166434"/>
                    <a:pt x="9331" y="202945"/>
                    <a:pt x="9331" y="202945"/>
                  </a:cubicBezTo>
                  <a:cubicBezTo>
                    <a:pt x="6221" y="218496"/>
                    <a:pt x="0" y="233739"/>
                    <a:pt x="0" y="249598"/>
                  </a:cubicBezTo>
                  <a:cubicBezTo>
                    <a:pt x="0" y="293252"/>
                    <a:pt x="1286" y="337320"/>
                    <a:pt x="9331" y="380226"/>
                  </a:cubicBezTo>
                  <a:cubicBezTo>
                    <a:pt x="10952" y="388872"/>
                    <a:pt x="21123" y="393392"/>
                    <a:pt x="27992" y="398888"/>
                  </a:cubicBezTo>
                  <a:cubicBezTo>
                    <a:pt x="36749" y="405893"/>
                    <a:pt x="45954" y="412534"/>
                    <a:pt x="55984" y="417549"/>
                  </a:cubicBezTo>
                  <a:cubicBezTo>
                    <a:pt x="87250" y="433182"/>
                    <a:pt x="141335" y="433253"/>
                    <a:pt x="167951" y="436210"/>
                  </a:cubicBezTo>
                  <a:cubicBezTo>
                    <a:pt x="289249" y="433100"/>
                    <a:pt x="410644" y="432651"/>
                    <a:pt x="531845" y="426880"/>
                  </a:cubicBezTo>
                  <a:cubicBezTo>
                    <a:pt x="541669" y="426412"/>
                    <a:pt x="554120" y="425552"/>
                    <a:pt x="559837" y="417549"/>
                  </a:cubicBezTo>
                  <a:cubicBezTo>
                    <a:pt x="571270" y="401542"/>
                    <a:pt x="569701" y="379159"/>
                    <a:pt x="578498" y="361565"/>
                  </a:cubicBezTo>
                  <a:lnTo>
                    <a:pt x="597159" y="324243"/>
                  </a:lnTo>
                  <a:cubicBezTo>
                    <a:pt x="594049" y="255818"/>
                    <a:pt x="593290" y="187246"/>
                    <a:pt x="587828" y="118969"/>
                  </a:cubicBezTo>
                  <a:cubicBezTo>
                    <a:pt x="584999" y="83610"/>
                    <a:pt x="555684" y="64712"/>
                    <a:pt x="522514" y="53655"/>
                  </a:cubicBezTo>
                  <a:cubicBezTo>
                    <a:pt x="454365" y="30939"/>
                    <a:pt x="485614" y="39765"/>
                    <a:pt x="429208" y="25663"/>
                  </a:cubicBezTo>
                  <a:cubicBezTo>
                    <a:pt x="-33215" y="38509"/>
                    <a:pt x="157383" y="-65580"/>
                    <a:pt x="74645" y="72316"/>
                  </a:cubicBezTo>
                  <a:cubicBezTo>
                    <a:pt x="72382" y="76088"/>
                    <a:pt x="82420" y="72316"/>
                    <a:pt x="83975" y="72316"/>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reeform 257"/>
            <p:cNvSpPr/>
            <p:nvPr/>
          </p:nvSpPr>
          <p:spPr>
            <a:xfrm>
              <a:off x="5715379" y="5287811"/>
              <a:ext cx="469370" cy="436210"/>
            </a:xfrm>
            <a:custGeom>
              <a:avLst/>
              <a:gdLst>
                <a:gd name="connsiteX0" fmla="*/ 83975 w 597159"/>
                <a:gd name="connsiteY0" fmla="*/ 72316 h 436210"/>
                <a:gd name="connsiteX1" fmla="*/ 83975 w 597159"/>
                <a:gd name="connsiteY1" fmla="*/ 72316 h 436210"/>
                <a:gd name="connsiteX2" fmla="*/ 46653 w 597159"/>
                <a:gd name="connsiteY2" fmla="*/ 146961 h 436210"/>
                <a:gd name="connsiteX3" fmla="*/ 9331 w 597159"/>
                <a:gd name="connsiteY3" fmla="*/ 202945 h 436210"/>
                <a:gd name="connsiteX4" fmla="*/ 0 w 597159"/>
                <a:gd name="connsiteY4" fmla="*/ 249598 h 436210"/>
                <a:gd name="connsiteX5" fmla="*/ 9331 w 597159"/>
                <a:gd name="connsiteY5" fmla="*/ 380226 h 436210"/>
                <a:gd name="connsiteX6" fmla="*/ 27992 w 597159"/>
                <a:gd name="connsiteY6" fmla="*/ 398888 h 436210"/>
                <a:gd name="connsiteX7" fmla="*/ 55984 w 597159"/>
                <a:gd name="connsiteY7" fmla="*/ 417549 h 436210"/>
                <a:gd name="connsiteX8" fmla="*/ 167951 w 597159"/>
                <a:gd name="connsiteY8" fmla="*/ 436210 h 436210"/>
                <a:gd name="connsiteX9" fmla="*/ 531845 w 597159"/>
                <a:gd name="connsiteY9" fmla="*/ 426880 h 436210"/>
                <a:gd name="connsiteX10" fmla="*/ 559837 w 597159"/>
                <a:gd name="connsiteY10" fmla="*/ 417549 h 436210"/>
                <a:gd name="connsiteX11" fmla="*/ 578498 w 597159"/>
                <a:gd name="connsiteY11" fmla="*/ 361565 h 436210"/>
                <a:gd name="connsiteX12" fmla="*/ 597159 w 597159"/>
                <a:gd name="connsiteY12" fmla="*/ 324243 h 436210"/>
                <a:gd name="connsiteX13" fmla="*/ 587828 w 597159"/>
                <a:gd name="connsiteY13" fmla="*/ 118969 h 436210"/>
                <a:gd name="connsiteX14" fmla="*/ 522514 w 597159"/>
                <a:gd name="connsiteY14" fmla="*/ 53655 h 436210"/>
                <a:gd name="connsiteX15" fmla="*/ 429208 w 597159"/>
                <a:gd name="connsiteY15" fmla="*/ 25663 h 436210"/>
                <a:gd name="connsiteX16" fmla="*/ 74645 w 597159"/>
                <a:gd name="connsiteY16" fmla="*/ 72316 h 436210"/>
                <a:gd name="connsiteX17" fmla="*/ 83975 w 597159"/>
                <a:gd name="connsiteY17" fmla="*/ 72316 h 43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159" h="436210">
                  <a:moveTo>
                    <a:pt x="83975" y="72316"/>
                  </a:moveTo>
                  <a:lnTo>
                    <a:pt x="83975" y="72316"/>
                  </a:lnTo>
                  <a:cubicBezTo>
                    <a:pt x="71534" y="97198"/>
                    <a:pt x="60455" y="122808"/>
                    <a:pt x="46653" y="146961"/>
                  </a:cubicBezTo>
                  <a:cubicBezTo>
                    <a:pt x="35526" y="166434"/>
                    <a:pt x="9331" y="202945"/>
                    <a:pt x="9331" y="202945"/>
                  </a:cubicBezTo>
                  <a:cubicBezTo>
                    <a:pt x="6221" y="218496"/>
                    <a:pt x="0" y="233739"/>
                    <a:pt x="0" y="249598"/>
                  </a:cubicBezTo>
                  <a:cubicBezTo>
                    <a:pt x="0" y="293252"/>
                    <a:pt x="1286" y="337320"/>
                    <a:pt x="9331" y="380226"/>
                  </a:cubicBezTo>
                  <a:cubicBezTo>
                    <a:pt x="10952" y="388872"/>
                    <a:pt x="21123" y="393392"/>
                    <a:pt x="27992" y="398888"/>
                  </a:cubicBezTo>
                  <a:cubicBezTo>
                    <a:pt x="36749" y="405893"/>
                    <a:pt x="45954" y="412534"/>
                    <a:pt x="55984" y="417549"/>
                  </a:cubicBezTo>
                  <a:cubicBezTo>
                    <a:pt x="87250" y="433182"/>
                    <a:pt x="141335" y="433253"/>
                    <a:pt x="167951" y="436210"/>
                  </a:cubicBezTo>
                  <a:cubicBezTo>
                    <a:pt x="289249" y="433100"/>
                    <a:pt x="410644" y="432651"/>
                    <a:pt x="531845" y="426880"/>
                  </a:cubicBezTo>
                  <a:cubicBezTo>
                    <a:pt x="541669" y="426412"/>
                    <a:pt x="554120" y="425552"/>
                    <a:pt x="559837" y="417549"/>
                  </a:cubicBezTo>
                  <a:cubicBezTo>
                    <a:pt x="571270" y="401542"/>
                    <a:pt x="569701" y="379159"/>
                    <a:pt x="578498" y="361565"/>
                  </a:cubicBezTo>
                  <a:lnTo>
                    <a:pt x="597159" y="324243"/>
                  </a:lnTo>
                  <a:cubicBezTo>
                    <a:pt x="594049" y="255818"/>
                    <a:pt x="593290" y="187246"/>
                    <a:pt x="587828" y="118969"/>
                  </a:cubicBezTo>
                  <a:cubicBezTo>
                    <a:pt x="584999" y="83610"/>
                    <a:pt x="555684" y="64712"/>
                    <a:pt x="522514" y="53655"/>
                  </a:cubicBezTo>
                  <a:cubicBezTo>
                    <a:pt x="454365" y="30939"/>
                    <a:pt x="485614" y="39765"/>
                    <a:pt x="429208" y="25663"/>
                  </a:cubicBezTo>
                  <a:cubicBezTo>
                    <a:pt x="-33215" y="38509"/>
                    <a:pt x="157383" y="-65580"/>
                    <a:pt x="74645" y="72316"/>
                  </a:cubicBezTo>
                  <a:cubicBezTo>
                    <a:pt x="72382" y="76088"/>
                    <a:pt x="82420" y="72316"/>
                    <a:pt x="83975" y="72316"/>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reeform 258"/>
            <p:cNvSpPr/>
            <p:nvPr/>
          </p:nvSpPr>
          <p:spPr>
            <a:xfrm rot="5753968">
              <a:off x="5227755" y="5244031"/>
              <a:ext cx="597159" cy="481583"/>
            </a:xfrm>
            <a:custGeom>
              <a:avLst/>
              <a:gdLst>
                <a:gd name="connsiteX0" fmla="*/ 83975 w 597159"/>
                <a:gd name="connsiteY0" fmla="*/ 72316 h 436210"/>
                <a:gd name="connsiteX1" fmla="*/ 83975 w 597159"/>
                <a:gd name="connsiteY1" fmla="*/ 72316 h 436210"/>
                <a:gd name="connsiteX2" fmla="*/ 46653 w 597159"/>
                <a:gd name="connsiteY2" fmla="*/ 146961 h 436210"/>
                <a:gd name="connsiteX3" fmla="*/ 9331 w 597159"/>
                <a:gd name="connsiteY3" fmla="*/ 202945 h 436210"/>
                <a:gd name="connsiteX4" fmla="*/ 0 w 597159"/>
                <a:gd name="connsiteY4" fmla="*/ 249598 h 436210"/>
                <a:gd name="connsiteX5" fmla="*/ 9331 w 597159"/>
                <a:gd name="connsiteY5" fmla="*/ 380226 h 436210"/>
                <a:gd name="connsiteX6" fmla="*/ 27992 w 597159"/>
                <a:gd name="connsiteY6" fmla="*/ 398888 h 436210"/>
                <a:gd name="connsiteX7" fmla="*/ 55984 w 597159"/>
                <a:gd name="connsiteY7" fmla="*/ 417549 h 436210"/>
                <a:gd name="connsiteX8" fmla="*/ 167951 w 597159"/>
                <a:gd name="connsiteY8" fmla="*/ 436210 h 436210"/>
                <a:gd name="connsiteX9" fmla="*/ 531845 w 597159"/>
                <a:gd name="connsiteY9" fmla="*/ 426880 h 436210"/>
                <a:gd name="connsiteX10" fmla="*/ 559837 w 597159"/>
                <a:gd name="connsiteY10" fmla="*/ 417549 h 436210"/>
                <a:gd name="connsiteX11" fmla="*/ 578498 w 597159"/>
                <a:gd name="connsiteY11" fmla="*/ 361565 h 436210"/>
                <a:gd name="connsiteX12" fmla="*/ 597159 w 597159"/>
                <a:gd name="connsiteY12" fmla="*/ 324243 h 436210"/>
                <a:gd name="connsiteX13" fmla="*/ 587828 w 597159"/>
                <a:gd name="connsiteY13" fmla="*/ 118969 h 436210"/>
                <a:gd name="connsiteX14" fmla="*/ 522514 w 597159"/>
                <a:gd name="connsiteY14" fmla="*/ 53655 h 436210"/>
                <a:gd name="connsiteX15" fmla="*/ 429208 w 597159"/>
                <a:gd name="connsiteY15" fmla="*/ 25663 h 436210"/>
                <a:gd name="connsiteX16" fmla="*/ 74645 w 597159"/>
                <a:gd name="connsiteY16" fmla="*/ 72316 h 436210"/>
                <a:gd name="connsiteX17" fmla="*/ 83975 w 597159"/>
                <a:gd name="connsiteY17" fmla="*/ 72316 h 43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159" h="436210">
                  <a:moveTo>
                    <a:pt x="83975" y="72316"/>
                  </a:moveTo>
                  <a:lnTo>
                    <a:pt x="83975" y="72316"/>
                  </a:lnTo>
                  <a:cubicBezTo>
                    <a:pt x="71534" y="97198"/>
                    <a:pt x="60455" y="122808"/>
                    <a:pt x="46653" y="146961"/>
                  </a:cubicBezTo>
                  <a:cubicBezTo>
                    <a:pt x="35526" y="166434"/>
                    <a:pt x="9331" y="202945"/>
                    <a:pt x="9331" y="202945"/>
                  </a:cubicBezTo>
                  <a:cubicBezTo>
                    <a:pt x="6221" y="218496"/>
                    <a:pt x="0" y="233739"/>
                    <a:pt x="0" y="249598"/>
                  </a:cubicBezTo>
                  <a:cubicBezTo>
                    <a:pt x="0" y="293252"/>
                    <a:pt x="1286" y="337320"/>
                    <a:pt x="9331" y="380226"/>
                  </a:cubicBezTo>
                  <a:cubicBezTo>
                    <a:pt x="10952" y="388872"/>
                    <a:pt x="21123" y="393392"/>
                    <a:pt x="27992" y="398888"/>
                  </a:cubicBezTo>
                  <a:cubicBezTo>
                    <a:pt x="36749" y="405893"/>
                    <a:pt x="45954" y="412534"/>
                    <a:pt x="55984" y="417549"/>
                  </a:cubicBezTo>
                  <a:cubicBezTo>
                    <a:pt x="87250" y="433182"/>
                    <a:pt x="141335" y="433253"/>
                    <a:pt x="167951" y="436210"/>
                  </a:cubicBezTo>
                  <a:cubicBezTo>
                    <a:pt x="289249" y="433100"/>
                    <a:pt x="410644" y="432651"/>
                    <a:pt x="531845" y="426880"/>
                  </a:cubicBezTo>
                  <a:cubicBezTo>
                    <a:pt x="541669" y="426412"/>
                    <a:pt x="554120" y="425552"/>
                    <a:pt x="559837" y="417549"/>
                  </a:cubicBezTo>
                  <a:cubicBezTo>
                    <a:pt x="571270" y="401542"/>
                    <a:pt x="569701" y="379159"/>
                    <a:pt x="578498" y="361565"/>
                  </a:cubicBezTo>
                  <a:lnTo>
                    <a:pt x="597159" y="324243"/>
                  </a:lnTo>
                  <a:cubicBezTo>
                    <a:pt x="594049" y="255818"/>
                    <a:pt x="593290" y="187246"/>
                    <a:pt x="587828" y="118969"/>
                  </a:cubicBezTo>
                  <a:cubicBezTo>
                    <a:pt x="584999" y="83610"/>
                    <a:pt x="555684" y="64712"/>
                    <a:pt x="522514" y="53655"/>
                  </a:cubicBezTo>
                  <a:cubicBezTo>
                    <a:pt x="454365" y="30939"/>
                    <a:pt x="485614" y="39765"/>
                    <a:pt x="429208" y="25663"/>
                  </a:cubicBezTo>
                  <a:cubicBezTo>
                    <a:pt x="-33215" y="38509"/>
                    <a:pt x="157383" y="-65580"/>
                    <a:pt x="74645" y="72316"/>
                  </a:cubicBezTo>
                  <a:cubicBezTo>
                    <a:pt x="72382" y="76088"/>
                    <a:pt x="82420" y="72316"/>
                    <a:pt x="83975" y="72316"/>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reeform 259"/>
            <p:cNvSpPr/>
            <p:nvPr/>
          </p:nvSpPr>
          <p:spPr>
            <a:xfrm>
              <a:off x="5131837" y="4348065"/>
              <a:ext cx="447869" cy="850033"/>
            </a:xfrm>
            <a:custGeom>
              <a:avLst/>
              <a:gdLst>
                <a:gd name="connsiteX0" fmla="*/ 149290 w 447869"/>
                <a:gd name="connsiteY0" fmla="*/ 0 h 850033"/>
                <a:gd name="connsiteX1" fmla="*/ 149290 w 447869"/>
                <a:gd name="connsiteY1" fmla="*/ 0 h 850033"/>
                <a:gd name="connsiteX2" fmla="*/ 83975 w 447869"/>
                <a:gd name="connsiteY2" fmla="*/ 46653 h 850033"/>
                <a:gd name="connsiteX3" fmla="*/ 65314 w 447869"/>
                <a:gd name="connsiteY3" fmla="*/ 65315 h 850033"/>
                <a:gd name="connsiteX4" fmla="*/ 37322 w 447869"/>
                <a:gd name="connsiteY4" fmla="*/ 214604 h 850033"/>
                <a:gd name="connsiteX5" fmla="*/ 18661 w 447869"/>
                <a:gd name="connsiteY5" fmla="*/ 289249 h 850033"/>
                <a:gd name="connsiteX6" fmla="*/ 0 w 447869"/>
                <a:gd name="connsiteY6" fmla="*/ 363894 h 850033"/>
                <a:gd name="connsiteX7" fmla="*/ 9330 w 447869"/>
                <a:gd name="connsiteY7" fmla="*/ 494523 h 850033"/>
                <a:gd name="connsiteX8" fmla="*/ 27992 w 447869"/>
                <a:gd name="connsiteY8" fmla="*/ 513184 h 850033"/>
                <a:gd name="connsiteX9" fmla="*/ 55983 w 447869"/>
                <a:gd name="connsiteY9" fmla="*/ 550506 h 850033"/>
                <a:gd name="connsiteX10" fmla="*/ 83975 w 447869"/>
                <a:gd name="connsiteY10" fmla="*/ 578498 h 850033"/>
                <a:gd name="connsiteX11" fmla="*/ 121298 w 447869"/>
                <a:gd name="connsiteY11" fmla="*/ 653143 h 850033"/>
                <a:gd name="connsiteX12" fmla="*/ 139959 w 447869"/>
                <a:gd name="connsiteY12" fmla="*/ 718457 h 850033"/>
                <a:gd name="connsiteX13" fmla="*/ 158620 w 447869"/>
                <a:gd name="connsiteY13" fmla="*/ 746449 h 850033"/>
                <a:gd name="connsiteX14" fmla="*/ 205273 w 447869"/>
                <a:gd name="connsiteY14" fmla="*/ 830425 h 850033"/>
                <a:gd name="connsiteX15" fmla="*/ 261257 w 447869"/>
                <a:gd name="connsiteY15" fmla="*/ 849086 h 850033"/>
                <a:gd name="connsiteX16" fmla="*/ 391885 w 447869"/>
                <a:gd name="connsiteY16" fmla="*/ 811764 h 850033"/>
                <a:gd name="connsiteX17" fmla="*/ 410547 w 447869"/>
                <a:gd name="connsiteY17" fmla="*/ 793102 h 850033"/>
                <a:gd name="connsiteX18" fmla="*/ 419877 w 447869"/>
                <a:gd name="connsiteY18" fmla="*/ 765111 h 850033"/>
                <a:gd name="connsiteX19" fmla="*/ 438539 w 447869"/>
                <a:gd name="connsiteY19" fmla="*/ 727788 h 850033"/>
                <a:gd name="connsiteX20" fmla="*/ 447869 w 447869"/>
                <a:gd name="connsiteY20" fmla="*/ 597159 h 850033"/>
                <a:gd name="connsiteX21" fmla="*/ 438539 w 447869"/>
                <a:gd name="connsiteY21" fmla="*/ 186613 h 850033"/>
                <a:gd name="connsiteX22" fmla="*/ 419877 w 447869"/>
                <a:gd name="connsiteY22" fmla="*/ 158621 h 850033"/>
                <a:gd name="connsiteX23" fmla="*/ 373224 w 447869"/>
                <a:gd name="connsiteY23" fmla="*/ 111968 h 850033"/>
                <a:gd name="connsiteX24" fmla="*/ 326571 w 447869"/>
                <a:gd name="connsiteY24" fmla="*/ 55984 h 850033"/>
                <a:gd name="connsiteX25" fmla="*/ 261257 w 447869"/>
                <a:gd name="connsiteY25" fmla="*/ 46653 h 850033"/>
                <a:gd name="connsiteX26" fmla="*/ 223934 w 447869"/>
                <a:gd name="connsiteY26" fmla="*/ 37323 h 850033"/>
                <a:gd name="connsiteX27" fmla="*/ 195943 w 447869"/>
                <a:gd name="connsiteY27" fmla="*/ 27992 h 850033"/>
                <a:gd name="connsiteX28" fmla="*/ 149290 w 447869"/>
                <a:gd name="connsiteY28" fmla="*/ 0 h 8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869" h="850033">
                  <a:moveTo>
                    <a:pt x="149290" y="0"/>
                  </a:moveTo>
                  <a:lnTo>
                    <a:pt x="149290" y="0"/>
                  </a:lnTo>
                  <a:cubicBezTo>
                    <a:pt x="127518" y="15551"/>
                    <a:pt x="105094" y="30227"/>
                    <a:pt x="83975" y="46653"/>
                  </a:cubicBezTo>
                  <a:cubicBezTo>
                    <a:pt x="77031" y="52054"/>
                    <a:pt x="67039" y="56689"/>
                    <a:pt x="65314" y="65315"/>
                  </a:cubicBezTo>
                  <a:cubicBezTo>
                    <a:pt x="31831" y="232731"/>
                    <a:pt x="84918" y="143211"/>
                    <a:pt x="37322" y="214604"/>
                  </a:cubicBezTo>
                  <a:cubicBezTo>
                    <a:pt x="19486" y="268116"/>
                    <a:pt x="35550" y="216062"/>
                    <a:pt x="18661" y="289249"/>
                  </a:cubicBezTo>
                  <a:cubicBezTo>
                    <a:pt x="12894" y="314240"/>
                    <a:pt x="0" y="363894"/>
                    <a:pt x="0" y="363894"/>
                  </a:cubicBezTo>
                  <a:cubicBezTo>
                    <a:pt x="3110" y="407437"/>
                    <a:pt x="1285" y="451617"/>
                    <a:pt x="9330" y="494523"/>
                  </a:cubicBezTo>
                  <a:cubicBezTo>
                    <a:pt x="10951" y="503169"/>
                    <a:pt x="22360" y="506426"/>
                    <a:pt x="27992" y="513184"/>
                  </a:cubicBezTo>
                  <a:cubicBezTo>
                    <a:pt x="37947" y="525130"/>
                    <a:pt x="45863" y="538699"/>
                    <a:pt x="55983" y="550506"/>
                  </a:cubicBezTo>
                  <a:cubicBezTo>
                    <a:pt x="64571" y="560525"/>
                    <a:pt x="75527" y="568361"/>
                    <a:pt x="83975" y="578498"/>
                  </a:cubicBezTo>
                  <a:cubicBezTo>
                    <a:pt x="103021" y="601354"/>
                    <a:pt x="111772" y="624564"/>
                    <a:pt x="121298" y="653143"/>
                  </a:cubicBezTo>
                  <a:cubicBezTo>
                    <a:pt x="127281" y="671092"/>
                    <a:pt x="130969" y="700477"/>
                    <a:pt x="139959" y="718457"/>
                  </a:cubicBezTo>
                  <a:cubicBezTo>
                    <a:pt x="144974" y="728487"/>
                    <a:pt x="153605" y="736419"/>
                    <a:pt x="158620" y="746449"/>
                  </a:cubicBezTo>
                  <a:cubicBezTo>
                    <a:pt x="171765" y="772738"/>
                    <a:pt x="169972" y="818658"/>
                    <a:pt x="205273" y="830425"/>
                  </a:cubicBezTo>
                  <a:lnTo>
                    <a:pt x="261257" y="849086"/>
                  </a:lnTo>
                  <a:cubicBezTo>
                    <a:pt x="468979" y="833107"/>
                    <a:pt x="351150" y="879656"/>
                    <a:pt x="391885" y="811764"/>
                  </a:cubicBezTo>
                  <a:cubicBezTo>
                    <a:pt x="396411" y="804220"/>
                    <a:pt x="404326" y="799323"/>
                    <a:pt x="410547" y="793102"/>
                  </a:cubicBezTo>
                  <a:cubicBezTo>
                    <a:pt x="413657" y="783772"/>
                    <a:pt x="416003" y="774151"/>
                    <a:pt x="419877" y="765111"/>
                  </a:cubicBezTo>
                  <a:cubicBezTo>
                    <a:pt x="425356" y="752326"/>
                    <a:pt x="436252" y="741508"/>
                    <a:pt x="438539" y="727788"/>
                  </a:cubicBezTo>
                  <a:cubicBezTo>
                    <a:pt x="445716" y="684728"/>
                    <a:pt x="444759" y="640702"/>
                    <a:pt x="447869" y="597159"/>
                  </a:cubicBezTo>
                  <a:cubicBezTo>
                    <a:pt x="444759" y="460310"/>
                    <a:pt x="447259" y="323219"/>
                    <a:pt x="438539" y="186613"/>
                  </a:cubicBezTo>
                  <a:cubicBezTo>
                    <a:pt x="437825" y="175422"/>
                    <a:pt x="427262" y="167061"/>
                    <a:pt x="419877" y="158621"/>
                  </a:cubicBezTo>
                  <a:cubicBezTo>
                    <a:pt x="405395" y="142070"/>
                    <a:pt x="385423" y="130267"/>
                    <a:pt x="373224" y="111968"/>
                  </a:cubicBezTo>
                  <a:cubicBezTo>
                    <a:pt x="363894" y="97973"/>
                    <a:pt x="342900" y="62516"/>
                    <a:pt x="326571" y="55984"/>
                  </a:cubicBezTo>
                  <a:cubicBezTo>
                    <a:pt x="306152" y="47816"/>
                    <a:pt x="282895" y="50587"/>
                    <a:pt x="261257" y="46653"/>
                  </a:cubicBezTo>
                  <a:cubicBezTo>
                    <a:pt x="248640" y="44359"/>
                    <a:pt x="236264" y="40846"/>
                    <a:pt x="223934" y="37323"/>
                  </a:cubicBezTo>
                  <a:cubicBezTo>
                    <a:pt x="214477" y="34621"/>
                    <a:pt x="205744" y="28809"/>
                    <a:pt x="195943" y="27992"/>
                  </a:cubicBezTo>
                  <a:cubicBezTo>
                    <a:pt x="168048" y="25667"/>
                    <a:pt x="157066" y="4665"/>
                    <a:pt x="149290" y="0"/>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reeform 260"/>
            <p:cNvSpPr/>
            <p:nvPr/>
          </p:nvSpPr>
          <p:spPr>
            <a:xfrm>
              <a:off x="3320703" y="4282751"/>
              <a:ext cx="684279" cy="503853"/>
            </a:xfrm>
            <a:custGeom>
              <a:avLst/>
              <a:gdLst>
                <a:gd name="connsiteX0" fmla="*/ 66309 w 684279"/>
                <a:gd name="connsiteY0" fmla="*/ 65314 h 503853"/>
                <a:gd name="connsiteX1" fmla="*/ 66309 w 684279"/>
                <a:gd name="connsiteY1" fmla="*/ 65314 h 503853"/>
                <a:gd name="connsiteX2" fmla="*/ 38317 w 684279"/>
                <a:gd name="connsiteY2" fmla="*/ 205273 h 503853"/>
                <a:gd name="connsiteX3" fmla="*/ 19656 w 684279"/>
                <a:gd name="connsiteY3" fmla="*/ 223935 h 503853"/>
                <a:gd name="connsiteX4" fmla="*/ 19656 w 684279"/>
                <a:gd name="connsiteY4" fmla="*/ 466531 h 503853"/>
                <a:gd name="connsiteX5" fmla="*/ 38317 w 684279"/>
                <a:gd name="connsiteY5" fmla="*/ 494522 h 503853"/>
                <a:gd name="connsiteX6" fmla="*/ 66309 w 684279"/>
                <a:gd name="connsiteY6" fmla="*/ 503853 h 503853"/>
                <a:gd name="connsiteX7" fmla="*/ 234260 w 684279"/>
                <a:gd name="connsiteY7" fmla="*/ 494522 h 503853"/>
                <a:gd name="connsiteX8" fmla="*/ 290244 w 684279"/>
                <a:gd name="connsiteY8" fmla="*/ 485192 h 503853"/>
                <a:gd name="connsiteX9" fmla="*/ 626146 w 684279"/>
                <a:gd name="connsiteY9" fmla="*/ 494522 h 503853"/>
                <a:gd name="connsiteX10" fmla="*/ 682130 w 684279"/>
                <a:gd name="connsiteY10" fmla="*/ 485192 h 503853"/>
                <a:gd name="connsiteX11" fmla="*/ 654138 w 684279"/>
                <a:gd name="connsiteY11" fmla="*/ 382555 h 503853"/>
                <a:gd name="connsiteX12" fmla="*/ 644807 w 684279"/>
                <a:gd name="connsiteY12" fmla="*/ 205273 h 503853"/>
                <a:gd name="connsiteX13" fmla="*/ 626146 w 684279"/>
                <a:gd name="connsiteY13" fmla="*/ 27992 h 503853"/>
                <a:gd name="connsiteX14" fmla="*/ 607485 w 684279"/>
                <a:gd name="connsiteY14" fmla="*/ 0 h 503853"/>
                <a:gd name="connsiteX15" fmla="*/ 122293 w 684279"/>
                <a:gd name="connsiteY15" fmla="*/ 9331 h 503853"/>
                <a:gd name="connsiteX16" fmla="*/ 94301 w 684279"/>
                <a:gd name="connsiteY16" fmla="*/ 18661 h 503853"/>
                <a:gd name="connsiteX17" fmla="*/ 84970 w 684279"/>
                <a:gd name="connsiteY17" fmla="*/ 46653 h 503853"/>
                <a:gd name="connsiteX18" fmla="*/ 66309 w 684279"/>
                <a:gd name="connsiteY18" fmla="*/ 65314 h 5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279" h="503853">
                  <a:moveTo>
                    <a:pt x="66309" y="65314"/>
                  </a:moveTo>
                  <a:lnTo>
                    <a:pt x="66309" y="65314"/>
                  </a:lnTo>
                  <a:cubicBezTo>
                    <a:pt x="64673" y="80036"/>
                    <a:pt x="58995" y="184594"/>
                    <a:pt x="38317" y="205273"/>
                  </a:cubicBezTo>
                  <a:lnTo>
                    <a:pt x="19656" y="223935"/>
                  </a:lnTo>
                  <a:cubicBezTo>
                    <a:pt x="-10668" y="314915"/>
                    <a:pt x="-2089" y="278068"/>
                    <a:pt x="19656" y="466531"/>
                  </a:cubicBezTo>
                  <a:cubicBezTo>
                    <a:pt x="20941" y="477671"/>
                    <a:pt x="29561" y="487517"/>
                    <a:pt x="38317" y="494522"/>
                  </a:cubicBezTo>
                  <a:cubicBezTo>
                    <a:pt x="45997" y="500666"/>
                    <a:pt x="56978" y="500743"/>
                    <a:pt x="66309" y="503853"/>
                  </a:cubicBezTo>
                  <a:cubicBezTo>
                    <a:pt x="122293" y="500743"/>
                    <a:pt x="178384" y="499178"/>
                    <a:pt x="234260" y="494522"/>
                  </a:cubicBezTo>
                  <a:cubicBezTo>
                    <a:pt x="253113" y="492951"/>
                    <a:pt x="271325" y="485192"/>
                    <a:pt x="290244" y="485192"/>
                  </a:cubicBezTo>
                  <a:cubicBezTo>
                    <a:pt x="402255" y="485192"/>
                    <a:pt x="514179" y="491412"/>
                    <a:pt x="626146" y="494522"/>
                  </a:cubicBezTo>
                  <a:cubicBezTo>
                    <a:pt x="644807" y="491412"/>
                    <a:pt x="671134" y="500587"/>
                    <a:pt x="682130" y="485192"/>
                  </a:cubicBezTo>
                  <a:cubicBezTo>
                    <a:pt x="692974" y="470010"/>
                    <a:pt x="659526" y="396025"/>
                    <a:pt x="654138" y="382555"/>
                  </a:cubicBezTo>
                  <a:cubicBezTo>
                    <a:pt x="651028" y="323461"/>
                    <a:pt x="648183" y="264352"/>
                    <a:pt x="644807" y="205273"/>
                  </a:cubicBezTo>
                  <a:cubicBezTo>
                    <a:pt x="644033" y="191729"/>
                    <a:pt x="649436" y="74572"/>
                    <a:pt x="626146" y="27992"/>
                  </a:cubicBezTo>
                  <a:cubicBezTo>
                    <a:pt x="621131" y="17962"/>
                    <a:pt x="613705" y="9331"/>
                    <a:pt x="607485" y="0"/>
                  </a:cubicBezTo>
                  <a:lnTo>
                    <a:pt x="122293" y="9331"/>
                  </a:lnTo>
                  <a:cubicBezTo>
                    <a:pt x="112464" y="9688"/>
                    <a:pt x="101256" y="11706"/>
                    <a:pt x="94301" y="18661"/>
                  </a:cubicBezTo>
                  <a:cubicBezTo>
                    <a:pt x="87346" y="25616"/>
                    <a:pt x="90030" y="38219"/>
                    <a:pt x="84970" y="46653"/>
                  </a:cubicBezTo>
                  <a:cubicBezTo>
                    <a:pt x="80444" y="54196"/>
                    <a:pt x="69419" y="62204"/>
                    <a:pt x="66309" y="65314"/>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reeform 261"/>
            <p:cNvSpPr/>
            <p:nvPr/>
          </p:nvSpPr>
          <p:spPr>
            <a:xfrm rot="16850922" flipH="1">
              <a:off x="3914748" y="4377915"/>
              <a:ext cx="585350" cy="464051"/>
            </a:xfrm>
            <a:custGeom>
              <a:avLst/>
              <a:gdLst>
                <a:gd name="connsiteX0" fmla="*/ 550506 w 722808"/>
                <a:gd name="connsiteY0" fmla="*/ 0 h 428724"/>
                <a:gd name="connsiteX1" fmla="*/ 550506 w 722808"/>
                <a:gd name="connsiteY1" fmla="*/ 0 h 428724"/>
                <a:gd name="connsiteX2" fmla="*/ 111968 w 722808"/>
                <a:gd name="connsiteY2" fmla="*/ 9330 h 428724"/>
                <a:gd name="connsiteX3" fmla="*/ 83976 w 722808"/>
                <a:gd name="connsiteY3" fmla="*/ 18661 h 428724"/>
                <a:gd name="connsiteX4" fmla="*/ 55984 w 722808"/>
                <a:gd name="connsiteY4" fmla="*/ 46653 h 428724"/>
                <a:gd name="connsiteX5" fmla="*/ 27992 w 722808"/>
                <a:gd name="connsiteY5" fmla="*/ 65314 h 428724"/>
                <a:gd name="connsiteX6" fmla="*/ 9331 w 722808"/>
                <a:gd name="connsiteY6" fmla="*/ 121298 h 428724"/>
                <a:gd name="connsiteX7" fmla="*/ 0 w 722808"/>
                <a:gd name="connsiteY7" fmla="*/ 149290 h 428724"/>
                <a:gd name="connsiteX8" fmla="*/ 9331 w 722808"/>
                <a:gd name="connsiteY8" fmla="*/ 289249 h 428724"/>
                <a:gd name="connsiteX9" fmla="*/ 27992 w 722808"/>
                <a:gd name="connsiteY9" fmla="*/ 317241 h 428724"/>
                <a:gd name="connsiteX10" fmla="*/ 55984 w 722808"/>
                <a:gd name="connsiteY10" fmla="*/ 345232 h 428724"/>
                <a:gd name="connsiteX11" fmla="*/ 121298 w 722808"/>
                <a:gd name="connsiteY11" fmla="*/ 373224 h 428724"/>
                <a:gd name="connsiteX12" fmla="*/ 149290 w 722808"/>
                <a:gd name="connsiteY12" fmla="*/ 391885 h 428724"/>
                <a:gd name="connsiteX13" fmla="*/ 270588 w 722808"/>
                <a:gd name="connsiteY13" fmla="*/ 410547 h 428724"/>
                <a:gd name="connsiteX14" fmla="*/ 298580 w 722808"/>
                <a:gd name="connsiteY14" fmla="*/ 419877 h 428724"/>
                <a:gd name="connsiteX15" fmla="*/ 699796 w 722808"/>
                <a:gd name="connsiteY15" fmla="*/ 401216 h 428724"/>
                <a:gd name="connsiteX16" fmla="*/ 718457 w 722808"/>
                <a:gd name="connsiteY16" fmla="*/ 373224 h 428724"/>
                <a:gd name="connsiteX17" fmla="*/ 690466 w 722808"/>
                <a:gd name="connsiteY17" fmla="*/ 214604 h 428724"/>
                <a:gd name="connsiteX18" fmla="*/ 681135 w 722808"/>
                <a:gd name="connsiteY18" fmla="*/ 177281 h 428724"/>
                <a:gd name="connsiteX19" fmla="*/ 643812 w 722808"/>
                <a:gd name="connsiteY19" fmla="*/ 130628 h 428724"/>
                <a:gd name="connsiteX20" fmla="*/ 634482 w 722808"/>
                <a:gd name="connsiteY20" fmla="*/ 102637 h 428724"/>
                <a:gd name="connsiteX21" fmla="*/ 569168 w 722808"/>
                <a:gd name="connsiteY21" fmla="*/ 46653 h 428724"/>
                <a:gd name="connsiteX22" fmla="*/ 550506 w 722808"/>
                <a:gd name="connsiteY22" fmla="*/ 0 h 4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808" h="428724">
                  <a:moveTo>
                    <a:pt x="550506" y="0"/>
                  </a:moveTo>
                  <a:lnTo>
                    <a:pt x="550506" y="0"/>
                  </a:lnTo>
                  <a:lnTo>
                    <a:pt x="111968" y="9330"/>
                  </a:lnTo>
                  <a:cubicBezTo>
                    <a:pt x="102140" y="9723"/>
                    <a:pt x="92160" y="13205"/>
                    <a:pt x="83976" y="18661"/>
                  </a:cubicBezTo>
                  <a:cubicBezTo>
                    <a:pt x="72997" y="25981"/>
                    <a:pt x="66121" y="38205"/>
                    <a:pt x="55984" y="46653"/>
                  </a:cubicBezTo>
                  <a:cubicBezTo>
                    <a:pt x="47369" y="53832"/>
                    <a:pt x="37323" y="59094"/>
                    <a:pt x="27992" y="65314"/>
                  </a:cubicBezTo>
                  <a:lnTo>
                    <a:pt x="9331" y="121298"/>
                  </a:lnTo>
                  <a:lnTo>
                    <a:pt x="0" y="149290"/>
                  </a:lnTo>
                  <a:cubicBezTo>
                    <a:pt x="3110" y="195943"/>
                    <a:pt x="1644" y="243129"/>
                    <a:pt x="9331" y="289249"/>
                  </a:cubicBezTo>
                  <a:cubicBezTo>
                    <a:pt x="11175" y="300310"/>
                    <a:pt x="20813" y="308626"/>
                    <a:pt x="27992" y="317241"/>
                  </a:cubicBezTo>
                  <a:cubicBezTo>
                    <a:pt x="36439" y="327378"/>
                    <a:pt x="45247" y="337562"/>
                    <a:pt x="55984" y="345232"/>
                  </a:cubicBezTo>
                  <a:cubicBezTo>
                    <a:pt x="76166" y="359648"/>
                    <a:pt x="98451" y="365609"/>
                    <a:pt x="121298" y="373224"/>
                  </a:cubicBezTo>
                  <a:cubicBezTo>
                    <a:pt x="130629" y="379444"/>
                    <a:pt x="139260" y="386870"/>
                    <a:pt x="149290" y="391885"/>
                  </a:cubicBezTo>
                  <a:cubicBezTo>
                    <a:pt x="182918" y="408699"/>
                    <a:pt x="243823" y="407870"/>
                    <a:pt x="270588" y="410547"/>
                  </a:cubicBezTo>
                  <a:cubicBezTo>
                    <a:pt x="279919" y="413657"/>
                    <a:pt x="288745" y="419877"/>
                    <a:pt x="298580" y="419877"/>
                  </a:cubicBezTo>
                  <a:cubicBezTo>
                    <a:pt x="652910" y="419877"/>
                    <a:pt x="556014" y="449145"/>
                    <a:pt x="699796" y="401216"/>
                  </a:cubicBezTo>
                  <a:cubicBezTo>
                    <a:pt x="706016" y="391885"/>
                    <a:pt x="717798" y="384419"/>
                    <a:pt x="718457" y="373224"/>
                  </a:cubicBezTo>
                  <a:cubicBezTo>
                    <a:pt x="725302" y="256871"/>
                    <a:pt x="728981" y="272378"/>
                    <a:pt x="690466" y="214604"/>
                  </a:cubicBezTo>
                  <a:cubicBezTo>
                    <a:pt x="687356" y="202163"/>
                    <a:pt x="686187" y="189068"/>
                    <a:pt x="681135" y="177281"/>
                  </a:cubicBezTo>
                  <a:cubicBezTo>
                    <a:pt x="672307" y="156684"/>
                    <a:pt x="658860" y="145676"/>
                    <a:pt x="643812" y="130628"/>
                  </a:cubicBezTo>
                  <a:cubicBezTo>
                    <a:pt x="640702" y="121298"/>
                    <a:pt x="640198" y="110640"/>
                    <a:pt x="634482" y="102637"/>
                  </a:cubicBezTo>
                  <a:cubicBezTo>
                    <a:pt x="613913" y="73841"/>
                    <a:pt x="596066" y="64585"/>
                    <a:pt x="569168" y="46653"/>
                  </a:cubicBezTo>
                  <a:lnTo>
                    <a:pt x="550506" y="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262"/>
            <p:cNvSpPr/>
            <p:nvPr/>
          </p:nvSpPr>
          <p:spPr>
            <a:xfrm>
              <a:off x="4441371" y="4311701"/>
              <a:ext cx="709127" cy="494647"/>
            </a:xfrm>
            <a:custGeom>
              <a:avLst/>
              <a:gdLst>
                <a:gd name="connsiteX0" fmla="*/ 27992 w 709127"/>
                <a:gd name="connsiteY0" fmla="*/ 27034 h 494647"/>
                <a:gd name="connsiteX1" fmla="*/ 27992 w 709127"/>
                <a:gd name="connsiteY1" fmla="*/ 27034 h 494647"/>
                <a:gd name="connsiteX2" fmla="*/ 18662 w 709127"/>
                <a:gd name="connsiteY2" fmla="*/ 111009 h 494647"/>
                <a:gd name="connsiteX3" fmla="*/ 0 w 709127"/>
                <a:gd name="connsiteY3" fmla="*/ 474903 h 494647"/>
                <a:gd name="connsiteX4" fmla="*/ 18662 w 709127"/>
                <a:gd name="connsiteY4" fmla="*/ 493564 h 494647"/>
                <a:gd name="connsiteX5" fmla="*/ 587829 w 709127"/>
                <a:gd name="connsiteY5" fmla="*/ 484234 h 494647"/>
                <a:gd name="connsiteX6" fmla="*/ 606490 w 709127"/>
                <a:gd name="connsiteY6" fmla="*/ 465572 h 494647"/>
                <a:gd name="connsiteX7" fmla="*/ 643813 w 709127"/>
                <a:gd name="connsiteY7" fmla="*/ 437581 h 494647"/>
                <a:gd name="connsiteX8" fmla="*/ 690466 w 709127"/>
                <a:gd name="connsiteY8" fmla="*/ 400258 h 494647"/>
                <a:gd name="connsiteX9" fmla="*/ 699796 w 709127"/>
                <a:gd name="connsiteY9" fmla="*/ 362936 h 494647"/>
                <a:gd name="connsiteX10" fmla="*/ 709127 w 709127"/>
                <a:gd name="connsiteY10" fmla="*/ 334944 h 494647"/>
                <a:gd name="connsiteX11" fmla="*/ 699796 w 709127"/>
                <a:gd name="connsiteY11" fmla="*/ 139001 h 494647"/>
                <a:gd name="connsiteX12" fmla="*/ 681135 w 709127"/>
                <a:gd name="connsiteY12" fmla="*/ 73687 h 494647"/>
                <a:gd name="connsiteX13" fmla="*/ 643813 w 709127"/>
                <a:gd name="connsiteY13" fmla="*/ 55026 h 494647"/>
                <a:gd name="connsiteX14" fmla="*/ 625151 w 709127"/>
                <a:gd name="connsiteY14" fmla="*/ 36364 h 494647"/>
                <a:gd name="connsiteX15" fmla="*/ 597160 w 709127"/>
                <a:gd name="connsiteY15" fmla="*/ 27034 h 494647"/>
                <a:gd name="connsiteX16" fmla="*/ 382556 w 709127"/>
                <a:gd name="connsiteY16" fmla="*/ 17703 h 494647"/>
                <a:gd name="connsiteX17" fmla="*/ 46653 w 709127"/>
                <a:gd name="connsiteY17" fmla="*/ 17703 h 494647"/>
                <a:gd name="connsiteX18" fmla="*/ 27992 w 709127"/>
                <a:gd name="connsiteY18" fmla="*/ 45695 h 494647"/>
                <a:gd name="connsiteX19" fmla="*/ 27992 w 709127"/>
                <a:gd name="connsiteY19" fmla="*/ 27034 h 49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9127" h="494647">
                  <a:moveTo>
                    <a:pt x="27992" y="27034"/>
                  </a:moveTo>
                  <a:lnTo>
                    <a:pt x="27992" y="27034"/>
                  </a:lnTo>
                  <a:cubicBezTo>
                    <a:pt x="24882" y="55026"/>
                    <a:pt x="19912" y="82873"/>
                    <a:pt x="18662" y="111009"/>
                  </a:cubicBezTo>
                  <a:cubicBezTo>
                    <a:pt x="2410" y="476686"/>
                    <a:pt x="45337" y="338898"/>
                    <a:pt x="0" y="474903"/>
                  </a:cubicBezTo>
                  <a:cubicBezTo>
                    <a:pt x="6221" y="481123"/>
                    <a:pt x="9866" y="493424"/>
                    <a:pt x="18662" y="493564"/>
                  </a:cubicBezTo>
                  <a:cubicBezTo>
                    <a:pt x="208386" y="496576"/>
                    <a:pt x="398296" y="493259"/>
                    <a:pt x="587829" y="484234"/>
                  </a:cubicBezTo>
                  <a:cubicBezTo>
                    <a:pt x="596616" y="483816"/>
                    <a:pt x="599732" y="471204"/>
                    <a:pt x="606490" y="465572"/>
                  </a:cubicBezTo>
                  <a:cubicBezTo>
                    <a:pt x="618437" y="455617"/>
                    <a:pt x="631866" y="447536"/>
                    <a:pt x="643813" y="437581"/>
                  </a:cubicBezTo>
                  <a:cubicBezTo>
                    <a:pt x="697002" y="393257"/>
                    <a:pt x="621248" y="446403"/>
                    <a:pt x="690466" y="400258"/>
                  </a:cubicBezTo>
                  <a:cubicBezTo>
                    <a:pt x="693576" y="387817"/>
                    <a:pt x="696273" y="375266"/>
                    <a:pt x="699796" y="362936"/>
                  </a:cubicBezTo>
                  <a:cubicBezTo>
                    <a:pt x="702498" y="353479"/>
                    <a:pt x="709127" y="344779"/>
                    <a:pt x="709127" y="334944"/>
                  </a:cubicBezTo>
                  <a:cubicBezTo>
                    <a:pt x="709127" y="269556"/>
                    <a:pt x="705010" y="204181"/>
                    <a:pt x="699796" y="139001"/>
                  </a:cubicBezTo>
                  <a:cubicBezTo>
                    <a:pt x="699775" y="138736"/>
                    <a:pt x="685552" y="78104"/>
                    <a:pt x="681135" y="73687"/>
                  </a:cubicBezTo>
                  <a:cubicBezTo>
                    <a:pt x="671300" y="63852"/>
                    <a:pt x="655386" y="62741"/>
                    <a:pt x="643813" y="55026"/>
                  </a:cubicBezTo>
                  <a:cubicBezTo>
                    <a:pt x="636493" y="50146"/>
                    <a:pt x="632695" y="40890"/>
                    <a:pt x="625151" y="36364"/>
                  </a:cubicBezTo>
                  <a:cubicBezTo>
                    <a:pt x="616718" y="31304"/>
                    <a:pt x="606966" y="27788"/>
                    <a:pt x="597160" y="27034"/>
                  </a:cubicBezTo>
                  <a:cubicBezTo>
                    <a:pt x="525769" y="21542"/>
                    <a:pt x="454091" y="20813"/>
                    <a:pt x="382556" y="17703"/>
                  </a:cubicBezTo>
                  <a:cubicBezTo>
                    <a:pt x="253516" y="-3804"/>
                    <a:pt x="251565" y="-7911"/>
                    <a:pt x="46653" y="17703"/>
                  </a:cubicBezTo>
                  <a:cubicBezTo>
                    <a:pt x="35526" y="19094"/>
                    <a:pt x="35921" y="37765"/>
                    <a:pt x="27992" y="45695"/>
                  </a:cubicBezTo>
                  <a:lnTo>
                    <a:pt x="27992" y="27034"/>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reeform 263"/>
            <p:cNvSpPr/>
            <p:nvPr/>
          </p:nvSpPr>
          <p:spPr>
            <a:xfrm>
              <a:off x="4693298" y="4809941"/>
              <a:ext cx="597162" cy="521303"/>
            </a:xfrm>
            <a:custGeom>
              <a:avLst/>
              <a:gdLst>
                <a:gd name="connsiteX0" fmla="*/ 46653 w 597162"/>
                <a:gd name="connsiteY0" fmla="*/ 13986 h 521303"/>
                <a:gd name="connsiteX1" fmla="*/ 46653 w 597162"/>
                <a:gd name="connsiteY1" fmla="*/ 13986 h 521303"/>
                <a:gd name="connsiteX2" fmla="*/ 18661 w 597162"/>
                <a:gd name="connsiteY2" fmla="*/ 88630 h 521303"/>
                <a:gd name="connsiteX3" fmla="*/ 9331 w 597162"/>
                <a:gd name="connsiteY3" fmla="*/ 125953 h 521303"/>
                <a:gd name="connsiteX4" fmla="*/ 0 w 597162"/>
                <a:gd name="connsiteY4" fmla="*/ 153945 h 521303"/>
                <a:gd name="connsiteX5" fmla="*/ 9331 w 597162"/>
                <a:gd name="connsiteY5" fmla="*/ 461855 h 521303"/>
                <a:gd name="connsiteX6" fmla="*/ 18661 w 597162"/>
                <a:gd name="connsiteY6" fmla="*/ 489847 h 521303"/>
                <a:gd name="connsiteX7" fmla="*/ 46653 w 597162"/>
                <a:gd name="connsiteY7" fmla="*/ 499177 h 521303"/>
                <a:gd name="connsiteX8" fmla="*/ 65314 w 597162"/>
                <a:gd name="connsiteY8" fmla="*/ 517839 h 521303"/>
                <a:gd name="connsiteX9" fmla="*/ 195943 w 597162"/>
                <a:gd name="connsiteY9" fmla="*/ 499177 h 521303"/>
                <a:gd name="connsiteX10" fmla="*/ 298580 w 597162"/>
                <a:gd name="connsiteY10" fmla="*/ 480516 h 521303"/>
                <a:gd name="connsiteX11" fmla="*/ 494522 w 597162"/>
                <a:gd name="connsiteY11" fmla="*/ 471186 h 521303"/>
                <a:gd name="connsiteX12" fmla="*/ 587829 w 597162"/>
                <a:gd name="connsiteY12" fmla="*/ 461855 h 521303"/>
                <a:gd name="connsiteX13" fmla="*/ 597159 w 597162"/>
                <a:gd name="connsiteY13" fmla="*/ 433863 h 521303"/>
                <a:gd name="connsiteX14" fmla="*/ 569167 w 597162"/>
                <a:gd name="connsiteY14" fmla="*/ 237920 h 521303"/>
                <a:gd name="connsiteX15" fmla="*/ 541175 w 597162"/>
                <a:gd name="connsiteY15" fmla="*/ 191267 h 521303"/>
                <a:gd name="connsiteX16" fmla="*/ 531845 w 597162"/>
                <a:gd name="connsiteY16" fmla="*/ 163275 h 521303"/>
                <a:gd name="connsiteX17" fmla="*/ 522514 w 597162"/>
                <a:gd name="connsiteY17" fmla="*/ 125953 h 521303"/>
                <a:gd name="connsiteX18" fmla="*/ 494522 w 597162"/>
                <a:gd name="connsiteY18" fmla="*/ 107292 h 521303"/>
                <a:gd name="connsiteX19" fmla="*/ 475861 w 597162"/>
                <a:gd name="connsiteY19" fmla="*/ 88630 h 521303"/>
                <a:gd name="connsiteX20" fmla="*/ 457200 w 597162"/>
                <a:gd name="connsiteY20" fmla="*/ 60639 h 521303"/>
                <a:gd name="connsiteX21" fmla="*/ 429208 w 597162"/>
                <a:gd name="connsiteY21" fmla="*/ 51308 h 521303"/>
                <a:gd name="connsiteX22" fmla="*/ 401216 w 597162"/>
                <a:gd name="connsiteY22" fmla="*/ 32647 h 521303"/>
                <a:gd name="connsiteX23" fmla="*/ 251926 w 597162"/>
                <a:gd name="connsiteY23" fmla="*/ 4655 h 521303"/>
                <a:gd name="connsiteX24" fmla="*/ 46653 w 597162"/>
                <a:gd name="connsiteY24" fmla="*/ 13986 h 5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162" h="521303">
                  <a:moveTo>
                    <a:pt x="46653" y="13986"/>
                  </a:moveTo>
                  <a:lnTo>
                    <a:pt x="46653" y="13986"/>
                  </a:lnTo>
                  <a:cubicBezTo>
                    <a:pt x="37322" y="38867"/>
                    <a:pt x="27064" y="63420"/>
                    <a:pt x="18661" y="88630"/>
                  </a:cubicBezTo>
                  <a:cubicBezTo>
                    <a:pt x="14606" y="100796"/>
                    <a:pt x="12854" y="113623"/>
                    <a:pt x="9331" y="125953"/>
                  </a:cubicBezTo>
                  <a:cubicBezTo>
                    <a:pt x="6629" y="135410"/>
                    <a:pt x="3110" y="144614"/>
                    <a:pt x="0" y="153945"/>
                  </a:cubicBezTo>
                  <a:cubicBezTo>
                    <a:pt x="3110" y="256582"/>
                    <a:pt x="3635" y="359329"/>
                    <a:pt x="9331" y="461855"/>
                  </a:cubicBezTo>
                  <a:cubicBezTo>
                    <a:pt x="9877" y="471675"/>
                    <a:pt x="11706" y="482892"/>
                    <a:pt x="18661" y="489847"/>
                  </a:cubicBezTo>
                  <a:cubicBezTo>
                    <a:pt x="25616" y="496802"/>
                    <a:pt x="37322" y="496067"/>
                    <a:pt x="46653" y="499177"/>
                  </a:cubicBezTo>
                  <a:cubicBezTo>
                    <a:pt x="52873" y="505398"/>
                    <a:pt x="56543" y="517164"/>
                    <a:pt x="65314" y="517839"/>
                  </a:cubicBezTo>
                  <a:cubicBezTo>
                    <a:pt x="199458" y="528158"/>
                    <a:pt x="129144" y="513491"/>
                    <a:pt x="195943" y="499177"/>
                  </a:cubicBezTo>
                  <a:cubicBezTo>
                    <a:pt x="229944" y="491891"/>
                    <a:pt x="263959" y="483762"/>
                    <a:pt x="298580" y="480516"/>
                  </a:cubicBezTo>
                  <a:cubicBezTo>
                    <a:pt x="363683" y="474413"/>
                    <a:pt x="429208" y="474296"/>
                    <a:pt x="494522" y="471186"/>
                  </a:cubicBezTo>
                  <a:cubicBezTo>
                    <a:pt x="525624" y="468076"/>
                    <a:pt x="558453" y="472537"/>
                    <a:pt x="587829" y="461855"/>
                  </a:cubicBezTo>
                  <a:cubicBezTo>
                    <a:pt x="597072" y="458494"/>
                    <a:pt x="597159" y="443698"/>
                    <a:pt x="597159" y="433863"/>
                  </a:cubicBezTo>
                  <a:cubicBezTo>
                    <a:pt x="597159" y="306183"/>
                    <a:pt x="598140" y="324838"/>
                    <a:pt x="569167" y="237920"/>
                  </a:cubicBezTo>
                  <a:cubicBezTo>
                    <a:pt x="557054" y="201581"/>
                    <a:pt x="566793" y="216884"/>
                    <a:pt x="541175" y="191267"/>
                  </a:cubicBezTo>
                  <a:cubicBezTo>
                    <a:pt x="538065" y="181936"/>
                    <a:pt x="534547" y="172732"/>
                    <a:pt x="531845" y="163275"/>
                  </a:cubicBezTo>
                  <a:cubicBezTo>
                    <a:pt x="528322" y="150945"/>
                    <a:pt x="529627" y="136623"/>
                    <a:pt x="522514" y="125953"/>
                  </a:cubicBezTo>
                  <a:cubicBezTo>
                    <a:pt x="516293" y="116622"/>
                    <a:pt x="503279" y="114297"/>
                    <a:pt x="494522" y="107292"/>
                  </a:cubicBezTo>
                  <a:cubicBezTo>
                    <a:pt x="487653" y="101796"/>
                    <a:pt x="481356" y="95499"/>
                    <a:pt x="475861" y="88630"/>
                  </a:cubicBezTo>
                  <a:cubicBezTo>
                    <a:pt x="468856" y="79874"/>
                    <a:pt x="465956" y="67644"/>
                    <a:pt x="457200" y="60639"/>
                  </a:cubicBezTo>
                  <a:cubicBezTo>
                    <a:pt x="449520" y="54495"/>
                    <a:pt x="438005" y="55707"/>
                    <a:pt x="429208" y="51308"/>
                  </a:cubicBezTo>
                  <a:cubicBezTo>
                    <a:pt x="419178" y="46293"/>
                    <a:pt x="411463" y="37201"/>
                    <a:pt x="401216" y="32647"/>
                  </a:cubicBezTo>
                  <a:cubicBezTo>
                    <a:pt x="341757" y="6221"/>
                    <a:pt x="323209" y="12576"/>
                    <a:pt x="251926" y="4655"/>
                  </a:cubicBezTo>
                  <a:cubicBezTo>
                    <a:pt x="126286" y="-9306"/>
                    <a:pt x="80865" y="12431"/>
                    <a:pt x="46653" y="13986"/>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264"/>
            <p:cNvSpPr/>
            <p:nvPr/>
          </p:nvSpPr>
          <p:spPr>
            <a:xfrm flipV="1">
              <a:off x="5771513" y="4730901"/>
              <a:ext cx="362534" cy="574525"/>
            </a:xfrm>
            <a:custGeom>
              <a:avLst/>
              <a:gdLst>
                <a:gd name="connsiteX0" fmla="*/ 149290 w 447869"/>
                <a:gd name="connsiteY0" fmla="*/ 0 h 850033"/>
                <a:gd name="connsiteX1" fmla="*/ 149290 w 447869"/>
                <a:gd name="connsiteY1" fmla="*/ 0 h 850033"/>
                <a:gd name="connsiteX2" fmla="*/ 83975 w 447869"/>
                <a:gd name="connsiteY2" fmla="*/ 46653 h 850033"/>
                <a:gd name="connsiteX3" fmla="*/ 65314 w 447869"/>
                <a:gd name="connsiteY3" fmla="*/ 65315 h 850033"/>
                <a:gd name="connsiteX4" fmla="*/ 37322 w 447869"/>
                <a:gd name="connsiteY4" fmla="*/ 214604 h 850033"/>
                <a:gd name="connsiteX5" fmla="*/ 18661 w 447869"/>
                <a:gd name="connsiteY5" fmla="*/ 289249 h 850033"/>
                <a:gd name="connsiteX6" fmla="*/ 0 w 447869"/>
                <a:gd name="connsiteY6" fmla="*/ 363894 h 850033"/>
                <a:gd name="connsiteX7" fmla="*/ 9330 w 447869"/>
                <a:gd name="connsiteY7" fmla="*/ 494523 h 850033"/>
                <a:gd name="connsiteX8" fmla="*/ 27992 w 447869"/>
                <a:gd name="connsiteY8" fmla="*/ 513184 h 850033"/>
                <a:gd name="connsiteX9" fmla="*/ 55983 w 447869"/>
                <a:gd name="connsiteY9" fmla="*/ 550506 h 850033"/>
                <a:gd name="connsiteX10" fmla="*/ 83975 w 447869"/>
                <a:gd name="connsiteY10" fmla="*/ 578498 h 850033"/>
                <a:gd name="connsiteX11" fmla="*/ 121298 w 447869"/>
                <a:gd name="connsiteY11" fmla="*/ 653143 h 850033"/>
                <a:gd name="connsiteX12" fmla="*/ 139959 w 447869"/>
                <a:gd name="connsiteY12" fmla="*/ 718457 h 850033"/>
                <a:gd name="connsiteX13" fmla="*/ 158620 w 447869"/>
                <a:gd name="connsiteY13" fmla="*/ 746449 h 850033"/>
                <a:gd name="connsiteX14" fmla="*/ 205273 w 447869"/>
                <a:gd name="connsiteY14" fmla="*/ 830425 h 850033"/>
                <a:gd name="connsiteX15" fmla="*/ 261257 w 447869"/>
                <a:gd name="connsiteY15" fmla="*/ 849086 h 850033"/>
                <a:gd name="connsiteX16" fmla="*/ 391885 w 447869"/>
                <a:gd name="connsiteY16" fmla="*/ 811764 h 850033"/>
                <a:gd name="connsiteX17" fmla="*/ 410547 w 447869"/>
                <a:gd name="connsiteY17" fmla="*/ 793102 h 850033"/>
                <a:gd name="connsiteX18" fmla="*/ 419877 w 447869"/>
                <a:gd name="connsiteY18" fmla="*/ 765111 h 850033"/>
                <a:gd name="connsiteX19" fmla="*/ 438539 w 447869"/>
                <a:gd name="connsiteY19" fmla="*/ 727788 h 850033"/>
                <a:gd name="connsiteX20" fmla="*/ 447869 w 447869"/>
                <a:gd name="connsiteY20" fmla="*/ 597159 h 850033"/>
                <a:gd name="connsiteX21" fmla="*/ 438539 w 447869"/>
                <a:gd name="connsiteY21" fmla="*/ 186613 h 850033"/>
                <a:gd name="connsiteX22" fmla="*/ 419877 w 447869"/>
                <a:gd name="connsiteY22" fmla="*/ 158621 h 850033"/>
                <a:gd name="connsiteX23" fmla="*/ 373224 w 447869"/>
                <a:gd name="connsiteY23" fmla="*/ 111968 h 850033"/>
                <a:gd name="connsiteX24" fmla="*/ 326571 w 447869"/>
                <a:gd name="connsiteY24" fmla="*/ 55984 h 850033"/>
                <a:gd name="connsiteX25" fmla="*/ 261257 w 447869"/>
                <a:gd name="connsiteY25" fmla="*/ 46653 h 850033"/>
                <a:gd name="connsiteX26" fmla="*/ 223934 w 447869"/>
                <a:gd name="connsiteY26" fmla="*/ 37323 h 850033"/>
                <a:gd name="connsiteX27" fmla="*/ 195943 w 447869"/>
                <a:gd name="connsiteY27" fmla="*/ 27992 h 850033"/>
                <a:gd name="connsiteX28" fmla="*/ 149290 w 447869"/>
                <a:gd name="connsiteY28" fmla="*/ 0 h 8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869" h="850033">
                  <a:moveTo>
                    <a:pt x="149290" y="0"/>
                  </a:moveTo>
                  <a:lnTo>
                    <a:pt x="149290" y="0"/>
                  </a:lnTo>
                  <a:cubicBezTo>
                    <a:pt x="127518" y="15551"/>
                    <a:pt x="105094" y="30227"/>
                    <a:pt x="83975" y="46653"/>
                  </a:cubicBezTo>
                  <a:cubicBezTo>
                    <a:pt x="77031" y="52054"/>
                    <a:pt x="67039" y="56689"/>
                    <a:pt x="65314" y="65315"/>
                  </a:cubicBezTo>
                  <a:cubicBezTo>
                    <a:pt x="31831" y="232731"/>
                    <a:pt x="84918" y="143211"/>
                    <a:pt x="37322" y="214604"/>
                  </a:cubicBezTo>
                  <a:cubicBezTo>
                    <a:pt x="19486" y="268116"/>
                    <a:pt x="35550" y="216062"/>
                    <a:pt x="18661" y="289249"/>
                  </a:cubicBezTo>
                  <a:cubicBezTo>
                    <a:pt x="12894" y="314240"/>
                    <a:pt x="0" y="363894"/>
                    <a:pt x="0" y="363894"/>
                  </a:cubicBezTo>
                  <a:cubicBezTo>
                    <a:pt x="3110" y="407437"/>
                    <a:pt x="1285" y="451617"/>
                    <a:pt x="9330" y="494523"/>
                  </a:cubicBezTo>
                  <a:cubicBezTo>
                    <a:pt x="10951" y="503169"/>
                    <a:pt x="22360" y="506426"/>
                    <a:pt x="27992" y="513184"/>
                  </a:cubicBezTo>
                  <a:cubicBezTo>
                    <a:pt x="37947" y="525130"/>
                    <a:pt x="45863" y="538699"/>
                    <a:pt x="55983" y="550506"/>
                  </a:cubicBezTo>
                  <a:cubicBezTo>
                    <a:pt x="64571" y="560525"/>
                    <a:pt x="75527" y="568361"/>
                    <a:pt x="83975" y="578498"/>
                  </a:cubicBezTo>
                  <a:cubicBezTo>
                    <a:pt x="103021" y="601354"/>
                    <a:pt x="111772" y="624564"/>
                    <a:pt x="121298" y="653143"/>
                  </a:cubicBezTo>
                  <a:cubicBezTo>
                    <a:pt x="127281" y="671092"/>
                    <a:pt x="130969" y="700477"/>
                    <a:pt x="139959" y="718457"/>
                  </a:cubicBezTo>
                  <a:cubicBezTo>
                    <a:pt x="144974" y="728487"/>
                    <a:pt x="153605" y="736419"/>
                    <a:pt x="158620" y="746449"/>
                  </a:cubicBezTo>
                  <a:cubicBezTo>
                    <a:pt x="171765" y="772738"/>
                    <a:pt x="169972" y="818658"/>
                    <a:pt x="205273" y="830425"/>
                  </a:cubicBezTo>
                  <a:lnTo>
                    <a:pt x="261257" y="849086"/>
                  </a:lnTo>
                  <a:cubicBezTo>
                    <a:pt x="468979" y="833107"/>
                    <a:pt x="351150" y="879656"/>
                    <a:pt x="391885" y="811764"/>
                  </a:cubicBezTo>
                  <a:cubicBezTo>
                    <a:pt x="396411" y="804220"/>
                    <a:pt x="404326" y="799323"/>
                    <a:pt x="410547" y="793102"/>
                  </a:cubicBezTo>
                  <a:cubicBezTo>
                    <a:pt x="413657" y="783772"/>
                    <a:pt x="416003" y="774151"/>
                    <a:pt x="419877" y="765111"/>
                  </a:cubicBezTo>
                  <a:cubicBezTo>
                    <a:pt x="425356" y="752326"/>
                    <a:pt x="436252" y="741508"/>
                    <a:pt x="438539" y="727788"/>
                  </a:cubicBezTo>
                  <a:cubicBezTo>
                    <a:pt x="445716" y="684728"/>
                    <a:pt x="444759" y="640702"/>
                    <a:pt x="447869" y="597159"/>
                  </a:cubicBezTo>
                  <a:cubicBezTo>
                    <a:pt x="444759" y="460310"/>
                    <a:pt x="447259" y="323219"/>
                    <a:pt x="438539" y="186613"/>
                  </a:cubicBezTo>
                  <a:cubicBezTo>
                    <a:pt x="437825" y="175422"/>
                    <a:pt x="427262" y="167061"/>
                    <a:pt x="419877" y="158621"/>
                  </a:cubicBezTo>
                  <a:cubicBezTo>
                    <a:pt x="405395" y="142070"/>
                    <a:pt x="385423" y="130267"/>
                    <a:pt x="373224" y="111968"/>
                  </a:cubicBezTo>
                  <a:cubicBezTo>
                    <a:pt x="363894" y="97973"/>
                    <a:pt x="342900" y="62516"/>
                    <a:pt x="326571" y="55984"/>
                  </a:cubicBezTo>
                  <a:cubicBezTo>
                    <a:pt x="306152" y="47816"/>
                    <a:pt x="282895" y="50587"/>
                    <a:pt x="261257" y="46653"/>
                  </a:cubicBezTo>
                  <a:cubicBezTo>
                    <a:pt x="248640" y="44359"/>
                    <a:pt x="236264" y="40846"/>
                    <a:pt x="223934" y="37323"/>
                  </a:cubicBezTo>
                  <a:cubicBezTo>
                    <a:pt x="214477" y="34621"/>
                    <a:pt x="205744" y="28809"/>
                    <a:pt x="195943" y="27992"/>
                  </a:cubicBezTo>
                  <a:cubicBezTo>
                    <a:pt x="168048" y="25667"/>
                    <a:pt x="157066" y="4665"/>
                    <a:pt x="149290" y="0"/>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265"/>
            <p:cNvSpPr/>
            <p:nvPr/>
          </p:nvSpPr>
          <p:spPr>
            <a:xfrm>
              <a:off x="5557148" y="4702629"/>
              <a:ext cx="323098" cy="561141"/>
            </a:xfrm>
            <a:custGeom>
              <a:avLst/>
              <a:gdLst>
                <a:gd name="connsiteX0" fmla="*/ 321138 w 323098"/>
                <a:gd name="connsiteY0" fmla="*/ 27991 h 561141"/>
                <a:gd name="connsiteX1" fmla="*/ 321138 w 323098"/>
                <a:gd name="connsiteY1" fmla="*/ 27991 h 561141"/>
                <a:gd name="connsiteX2" fmla="*/ 97203 w 323098"/>
                <a:gd name="connsiteY2" fmla="*/ 0 h 561141"/>
                <a:gd name="connsiteX3" fmla="*/ 31889 w 323098"/>
                <a:gd name="connsiteY3" fmla="*/ 9330 h 561141"/>
                <a:gd name="connsiteX4" fmla="*/ 22558 w 323098"/>
                <a:gd name="connsiteY4" fmla="*/ 223934 h 561141"/>
                <a:gd name="connsiteX5" fmla="*/ 41219 w 323098"/>
                <a:gd name="connsiteY5" fmla="*/ 279918 h 561141"/>
                <a:gd name="connsiteX6" fmla="*/ 31889 w 323098"/>
                <a:gd name="connsiteY6" fmla="*/ 391885 h 561141"/>
                <a:gd name="connsiteX7" fmla="*/ 13228 w 323098"/>
                <a:gd name="connsiteY7" fmla="*/ 447869 h 561141"/>
                <a:gd name="connsiteX8" fmla="*/ 31889 w 323098"/>
                <a:gd name="connsiteY8" fmla="*/ 494522 h 561141"/>
                <a:gd name="connsiteX9" fmla="*/ 59881 w 323098"/>
                <a:gd name="connsiteY9" fmla="*/ 503853 h 561141"/>
                <a:gd name="connsiteX10" fmla="*/ 115864 w 323098"/>
                <a:gd name="connsiteY10" fmla="*/ 513183 h 561141"/>
                <a:gd name="connsiteX11" fmla="*/ 143856 w 323098"/>
                <a:gd name="connsiteY11" fmla="*/ 531844 h 561141"/>
                <a:gd name="connsiteX12" fmla="*/ 162517 w 323098"/>
                <a:gd name="connsiteY12" fmla="*/ 550506 h 561141"/>
                <a:gd name="connsiteX13" fmla="*/ 190509 w 323098"/>
                <a:gd name="connsiteY13" fmla="*/ 559836 h 561141"/>
                <a:gd name="connsiteX14" fmla="*/ 265154 w 323098"/>
                <a:gd name="connsiteY14" fmla="*/ 550506 h 561141"/>
                <a:gd name="connsiteX15" fmla="*/ 246493 w 323098"/>
                <a:gd name="connsiteY15" fmla="*/ 447869 h 561141"/>
                <a:gd name="connsiteX16" fmla="*/ 227832 w 323098"/>
                <a:gd name="connsiteY16" fmla="*/ 391885 h 561141"/>
                <a:gd name="connsiteX17" fmla="*/ 218501 w 323098"/>
                <a:gd name="connsiteY17" fmla="*/ 363893 h 561141"/>
                <a:gd name="connsiteX18" fmla="*/ 237162 w 323098"/>
                <a:gd name="connsiteY18" fmla="*/ 242595 h 561141"/>
                <a:gd name="connsiteX19" fmla="*/ 265154 w 323098"/>
                <a:gd name="connsiteY19" fmla="*/ 233265 h 561141"/>
                <a:gd name="connsiteX20" fmla="*/ 293146 w 323098"/>
                <a:gd name="connsiteY20" fmla="*/ 205273 h 561141"/>
                <a:gd name="connsiteX21" fmla="*/ 311807 w 323098"/>
                <a:gd name="connsiteY21" fmla="*/ 177281 h 561141"/>
                <a:gd name="connsiteX22" fmla="*/ 321138 w 323098"/>
                <a:gd name="connsiteY22" fmla="*/ 27991 h 56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3098" h="561141">
                  <a:moveTo>
                    <a:pt x="321138" y="27991"/>
                  </a:moveTo>
                  <a:lnTo>
                    <a:pt x="321138" y="27991"/>
                  </a:lnTo>
                  <a:cubicBezTo>
                    <a:pt x="222532" y="6079"/>
                    <a:pt x="215205" y="0"/>
                    <a:pt x="97203" y="0"/>
                  </a:cubicBezTo>
                  <a:cubicBezTo>
                    <a:pt x="75211" y="0"/>
                    <a:pt x="53660" y="6220"/>
                    <a:pt x="31889" y="9330"/>
                  </a:cubicBezTo>
                  <a:cubicBezTo>
                    <a:pt x="-19334" y="86166"/>
                    <a:pt x="1642" y="42661"/>
                    <a:pt x="22558" y="223934"/>
                  </a:cubicBezTo>
                  <a:cubicBezTo>
                    <a:pt x="24813" y="243475"/>
                    <a:pt x="41219" y="279918"/>
                    <a:pt x="41219" y="279918"/>
                  </a:cubicBezTo>
                  <a:cubicBezTo>
                    <a:pt x="38109" y="317240"/>
                    <a:pt x="38046" y="354943"/>
                    <a:pt x="31889" y="391885"/>
                  </a:cubicBezTo>
                  <a:cubicBezTo>
                    <a:pt x="28655" y="411288"/>
                    <a:pt x="13228" y="447869"/>
                    <a:pt x="13228" y="447869"/>
                  </a:cubicBezTo>
                  <a:cubicBezTo>
                    <a:pt x="19448" y="463420"/>
                    <a:pt x="21167" y="481655"/>
                    <a:pt x="31889" y="494522"/>
                  </a:cubicBezTo>
                  <a:cubicBezTo>
                    <a:pt x="38185" y="502078"/>
                    <a:pt x="50280" y="501719"/>
                    <a:pt x="59881" y="503853"/>
                  </a:cubicBezTo>
                  <a:cubicBezTo>
                    <a:pt x="78349" y="507957"/>
                    <a:pt x="97203" y="510073"/>
                    <a:pt x="115864" y="513183"/>
                  </a:cubicBezTo>
                  <a:cubicBezTo>
                    <a:pt x="125195" y="519403"/>
                    <a:pt x="135099" y="524839"/>
                    <a:pt x="143856" y="531844"/>
                  </a:cubicBezTo>
                  <a:cubicBezTo>
                    <a:pt x="150725" y="537340"/>
                    <a:pt x="154974" y="545980"/>
                    <a:pt x="162517" y="550506"/>
                  </a:cubicBezTo>
                  <a:cubicBezTo>
                    <a:pt x="170951" y="555566"/>
                    <a:pt x="181178" y="556726"/>
                    <a:pt x="190509" y="559836"/>
                  </a:cubicBezTo>
                  <a:cubicBezTo>
                    <a:pt x="215391" y="556726"/>
                    <a:pt x="248642" y="569377"/>
                    <a:pt x="265154" y="550506"/>
                  </a:cubicBezTo>
                  <a:cubicBezTo>
                    <a:pt x="270536" y="544355"/>
                    <a:pt x="251520" y="464628"/>
                    <a:pt x="246493" y="447869"/>
                  </a:cubicBezTo>
                  <a:cubicBezTo>
                    <a:pt x="240841" y="429028"/>
                    <a:pt x="234052" y="410546"/>
                    <a:pt x="227832" y="391885"/>
                  </a:cubicBezTo>
                  <a:lnTo>
                    <a:pt x="218501" y="363893"/>
                  </a:lnTo>
                  <a:cubicBezTo>
                    <a:pt x="224721" y="323460"/>
                    <a:pt x="223403" y="281120"/>
                    <a:pt x="237162" y="242595"/>
                  </a:cubicBezTo>
                  <a:cubicBezTo>
                    <a:pt x="240470" y="233333"/>
                    <a:pt x="256970" y="238721"/>
                    <a:pt x="265154" y="233265"/>
                  </a:cubicBezTo>
                  <a:cubicBezTo>
                    <a:pt x="276133" y="225946"/>
                    <a:pt x="284698" y="215410"/>
                    <a:pt x="293146" y="205273"/>
                  </a:cubicBezTo>
                  <a:cubicBezTo>
                    <a:pt x="300325" y="196658"/>
                    <a:pt x="306792" y="187311"/>
                    <a:pt x="311807" y="177281"/>
                  </a:cubicBezTo>
                  <a:cubicBezTo>
                    <a:pt x="330974" y="138948"/>
                    <a:pt x="319583" y="52873"/>
                    <a:pt x="321138" y="27991"/>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5486400" y="4320073"/>
              <a:ext cx="628462" cy="448982"/>
            </a:xfrm>
            <a:custGeom>
              <a:avLst/>
              <a:gdLst>
                <a:gd name="connsiteX0" fmla="*/ 0 w 550506"/>
                <a:gd name="connsiteY0" fmla="*/ 9331 h 392500"/>
                <a:gd name="connsiteX1" fmla="*/ 0 w 550506"/>
                <a:gd name="connsiteY1" fmla="*/ 9331 h 392500"/>
                <a:gd name="connsiteX2" fmla="*/ 9330 w 550506"/>
                <a:gd name="connsiteY2" fmla="*/ 93307 h 392500"/>
                <a:gd name="connsiteX3" fmla="*/ 18661 w 550506"/>
                <a:gd name="connsiteY3" fmla="*/ 121298 h 392500"/>
                <a:gd name="connsiteX4" fmla="*/ 46653 w 550506"/>
                <a:gd name="connsiteY4" fmla="*/ 130629 h 392500"/>
                <a:gd name="connsiteX5" fmla="*/ 74645 w 550506"/>
                <a:gd name="connsiteY5" fmla="*/ 149290 h 392500"/>
                <a:gd name="connsiteX6" fmla="*/ 83975 w 550506"/>
                <a:gd name="connsiteY6" fmla="*/ 177282 h 392500"/>
                <a:gd name="connsiteX7" fmla="*/ 93306 w 550506"/>
                <a:gd name="connsiteY7" fmla="*/ 307911 h 392500"/>
                <a:gd name="connsiteX8" fmla="*/ 195943 w 550506"/>
                <a:gd name="connsiteY8" fmla="*/ 317241 h 392500"/>
                <a:gd name="connsiteX9" fmla="*/ 242596 w 550506"/>
                <a:gd name="connsiteY9" fmla="*/ 354564 h 392500"/>
                <a:gd name="connsiteX10" fmla="*/ 270587 w 550506"/>
                <a:gd name="connsiteY10" fmla="*/ 363894 h 392500"/>
                <a:gd name="connsiteX11" fmla="*/ 289249 w 550506"/>
                <a:gd name="connsiteY11" fmla="*/ 382556 h 392500"/>
                <a:gd name="connsiteX12" fmla="*/ 531845 w 550506"/>
                <a:gd name="connsiteY12" fmla="*/ 354564 h 392500"/>
                <a:gd name="connsiteX13" fmla="*/ 541175 w 550506"/>
                <a:gd name="connsiteY13" fmla="*/ 307911 h 392500"/>
                <a:gd name="connsiteX14" fmla="*/ 550506 w 550506"/>
                <a:gd name="connsiteY14" fmla="*/ 279919 h 392500"/>
                <a:gd name="connsiteX15" fmla="*/ 541175 w 550506"/>
                <a:gd name="connsiteY15" fmla="*/ 102637 h 392500"/>
                <a:gd name="connsiteX16" fmla="*/ 531845 w 550506"/>
                <a:gd name="connsiteY16" fmla="*/ 74645 h 392500"/>
                <a:gd name="connsiteX17" fmla="*/ 457200 w 550506"/>
                <a:gd name="connsiteY17" fmla="*/ 18662 h 392500"/>
                <a:gd name="connsiteX18" fmla="*/ 401216 w 550506"/>
                <a:gd name="connsiteY18" fmla="*/ 0 h 392500"/>
                <a:gd name="connsiteX19" fmla="*/ 0 w 550506"/>
                <a:gd name="connsiteY19" fmla="*/ 9331 h 3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0506" h="392500">
                  <a:moveTo>
                    <a:pt x="0" y="9331"/>
                  </a:moveTo>
                  <a:lnTo>
                    <a:pt x="0" y="9331"/>
                  </a:lnTo>
                  <a:cubicBezTo>
                    <a:pt x="3110" y="37323"/>
                    <a:pt x="4700" y="65526"/>
                    <a:pt x="9330" y="93307"/>
                  </a:cubicBezTo>
                  <a:cubicBezTo>
                    <a:pt x="10947" y="103008"/>
                    <a:pt x="11706" y="114344"/>
                    <a:pt x="18661" y="121298"/>
                  </a:cubicBezTo>
                  <a:cubicBezTo>
                    <a:pt x="25616" y="128253"/>
                    <a:pt x="37856" y="126230"/>
                    <a:pt x="46653" y="130629"/>
                  </a:cubicBezTo>
                  <a:cubicBezTo>
                    <a:pt x="56683" y="135644"/>
                    <a:pt x="65314" y="143070"/>
                    <a:pt x="74645" y="149290"/>
                  </a:cubicBezTo>
                  <a:cubicBezTo>
                    <a:pt x="77755" y="158621"/>
                    <a:pt x="82826" y="167514"/>
                    <a:pt x="83975" y="177282"/>
                  </a:cubicBezTo>
                  <a:cubicBezTo>
                    <a:pt x="89076" y="220637"/>
                    <a:pt x="66035" y="273823"/>
                    <a:pt x="93306" y="307911"/>
                  </a:cubicBezTo>
                  <a:cubicBezTo>
                    <a:pt x="114766" y="334736"/>
                    <a:pt x="161731" y="314131"/>
                    <a:pt x="195943" y="317241"/>
                  </a:cubicBezTo>
                  <a:cubicBezTo>
                    <a:pt x="213301" y="334600"/>
                    <a:pt x="219053" y="342793"/>
                    <a:pt x="242596" y="354564"/>
                  </a:cubicBezTo>
                  <a:cubicBezTo>
                    <a:pt x="251393" y="358962"/>
                    <a:pt x="261257" y="360784"/>
                    <a:pt x="270587" y="363894"/>
                  </a:cubicBezTo>
                  <a:cubicBezTo>
                    <a:pt x="276808" y="370115"/>
                    <a:pt x="280459" y="382204"/>
                    <a:pt x="289249" y="382556"/>
                  </a:cubicBezTo>
                  <a:cubicBezTo>
                    <a:pt x="488380" y="390522"/>
                    <a:pt x="448454" y="410157"/>
                    <a:pt x="531845" y="354564"/>
                  </a:cubicBezTo>
                  <a:cubicBezTo>
                    <a:pt x="534955" y="339013"/>
                    <a:pt x="537329" y="323296"/>
                    <a:pt x="541175" y="307911"/>
                  </a:cubicBezTo>
                  <a:cubicBezTo>
                    <a:pt x="543560" y="298369"/>
                    <a:pt x="550506" y="289754"/>
                    <a:pt x="550506" y="279919"/>
                  </a:cubicBezTo>
                  <a:cubicBezTo>
                    <a:pt x="550506" y="220743"/>
                    <a:pt x="546532" y="161570"/>
                    <a:pt x="541175" y="102637"/>
                  </a:cubicBezTo>
                  <a:cubicBezTo>
                    <a:pt x="540285" y="92842"/>
                    <a:pt x="536905" y="83079"/>
                    <a:pt x="531845" y="74645"/>
                  </a:cubicBezTo>
                  <a:cubicBezTo>
                    <a:pt x="520793" y="56225"/>
                    <a:pt x="460669" y="19818"/>
                    <a:pt x="457200" y="18662"/>
                  </a:cubicBezTo>
                  <a:lnTo>
                    <a:pt x="401216" y="0"/>
                  </a:lnTo>
                  <a:cubicBezTo>
                    <a:pt x="21779" y="18973"/>
                    <a:pt x="66869" y="7776"/>
                    <a:pt x="0" y="9331"/>
                  </a:cubicBez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a:off x="3342546" y="3956180"/>
              <a:ext cx="2824989" cy="391885"/>
            </a:xfrm>
            <a:custGeom>
              <a:avLst/>
              <a:gdLst>
                <a:gd name="connsiteX0" fmla="*/ 231078 w 2824989"/>
                <a:gd name="connsiteY0" fmla="*/ 0 h 391885"/>
                <a:gd name="connsiteX1" fmla="*/ 231078 w 2824989"/>
                <a:gd name="connsiteY1" fmla="*/ 0 h 391885"/>
                <a:gd name="connsiteX2" fmla="*/ 147103 w 2824989"/>
                <a:gd name="connsiteY2" fmla="*/ 18661 h 391885"/>
                <a:gd name="connsiteX3" fmla="*/ 119111 w 2824989"/>
                <a:gd name="connsiteY3" fmla="*/ 37322 h 391885"/>
                <a:gd name="connsiteX4" fmla="*/ 91119 w 2824989"/>
                <a:gd name="connsiteY4" fmla="*/ 46653 h 391885"/>
                <a:gd name="connsiteX5" fmla="*/ 72458 w 2824989"/>
                <a:gd name="connsiteY5" fmla="*/ 74644 h 391885"/>
                <a:gd name="connsiteX6" fmla="*/ 44466 w 2824989"/>
                <a:gd name="connsiteY6" fmla="*/ 93306 h 391885"/>
                <a:gd name="connsiteX7" fmla="*/ 35136 w 2824989"/>
                <a:gd name="connsiteY7" fmla="*/ 121298 h 391885"/>
                <a:gd name="connsiteX8" fmla="*/ 16474 w 2824989"/>
                <a:gd name="connsiteY8" fmla="*/ 139959 h 391885"/>
                <a:gd name="connsiteX9" fmla="*/ 16474 w 2824989"/>
                <a:gd name="connsiteY9" fmla="*/ 317240 h 391885"/>
                <a:gd name="connsiteX10" fmla="*/ 35136 w 2824989"/>
                <a:gd name="connsiteY10" fmla="*/ 335902 h 391885"/>
                <a:gd name="connsiteX11" fmla="*/ 53797 w 2824989"/>
                <a:gd name="connsiteY11" fmla="*/ 363893 h 391885"/>
                <a:gd name="connsiteX12" fmla="*/ 1686654 w 2824989"/>
                <a:gd name="connsiteY12" fmla="*/ 373224 h 391885"/>
                <a:gd name="connsiteX13" fmla="*/ 1789291 w 2824989"/>
                <a:gd name="connsiteY13" fmla="*/ 391885 h 391885"/>
                <a:gd name="connsiteX14" fmla="*/ 2796997 w 2824989"/>
                <a:gd name="connsiteY14" fmla="*/ 382555 h 391885"/>
                <a:gd name="connsiteX15" fmla="*/ 2815658 w 2824989"/>
                <a:gd name="connsiteY15" fmla="*/ 363893 h 391885"/>
                <a:gd name="connsiteX16" fmla="*/ 2824989 w 2824989"/>
                <a:gd name="connsiteY16" fmla="*/ 335902 h 391885"/>
                <a:gd name="connsiteX17" fmla="*/ 2815658 w 2824989"/>
                <a:gd name="connsiteY17" fmla="*/ 121298 h 391885"/>
                <a:gd name="connsiteX18" fmla="*/ 2796997 w 2824989"/>
                <a:gd name="connsiteY18" fmla="*/ 102636 h 391885"/>
                <a:gd name="connsiteX19" fmla="*/ 2741013 w 2824989"/>
                <a:gd name="connsiteY19" fmla="*/ 83975 h 391885"/>
                <a:gd name="connsiteX20" fmla="*/ 2666368 w 2824989"/>
                <a:gd name="connsiteY20" fmla="*/ 55983 h 391885"/>
                <a:gd name="connsiteX21" fmla="*/ 2022556 w 2824989"/>
                <a:gd name="connsiteY21" fmla="*/ 46653 h 391885"/>
                <a:gd name="connsiteX22" fmla="*/ 1266776 w 2824989"/>
                <a:gd name="connsiteY22" fmla="*/ 18661 h 391885"/>
                <a:gd name="connsiteX23" fmla="*/ 996189 w 2824989"/>
                <a:gd name="connsiteY23" fmla="*/ 0 h 391885"/>
                <a:gd name="connsiteX24" fmla="*/ 231078 w 2824989"/>
                <a:gd name="connsiteY24" fmla="*/ 0 h 3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4989" h="391885">
                  <a:moveTo>
                    <a:pt x="231078" y="0"/>
                  </a:moveTo>
                  <a:lnTo>
                    <a:pt x="231078" y="0"/>
                  </a:lnTo>
                  <a:cubicBezTo>
                    <a:pt x="203086" y="6220"/>
                    <a:pt x="174306" y="9593"/>
                    <a:pt x="147103" y="18661"/>
                  </a:cubicBezTo>
                  <a:cubicBezTo>
                    <a:pt x="136464" y="22207"/>
                    <a:pt x="129141" y="32307"/>
                    <a:pt x="119111" y="37322"/>
                  </a:cubicBezTo>
                  <a:cubicBezTo>
                    <a:pt x="110314" y="41721"/>
                    <a:pt x="100450" y="43543"/>
                    <a:pt x="91119" y="46653"/>
                  </a:cubicBezTo>
                  <a:cubicBezTo>
                    <a:pt x="84899" y="55983"/>
                    <a:pt x="80387" y="66715"/>
                    <a:pt x="72458" y="74644"/>
                  </a:cubicBezTo>
                  <a:cubicBezTo>
                    <a:pt x="64528" y="82574"/>
                    <a:pt x="51471" y="84549"/>
                    <a:pt x="44466" y="93306"/>
                  </a:cubicBezTo>
                  <a:cubicBezTo>
                    <a:pt x="38322" y="100986"/>
                    <a:pt x="40196" y="112864"/>
                    <a:pt x="35136" y="121298"/>
                  </a:cubicBezTo>
                  <a:cubicBezTo>
                    <a:pt x="30610" y="128841"/>
                    <a:pt x="22695" y="133739"/>
                    <a:pt x="16474" y="139959"/>
                  </a:cubicBezTo>
                  <a:cubicBezTo>
                    <a:pt x="-6443" y="208714"/>
                    <a:pt x="-4519" y="191285"/>
                    <a:pt x="16474" y="317240"/>
                  </a:cubicBezTo>
                  <a:cubicBezTo>
                    <a:pt x="17920" y="325918"/>
                    <a:pt x="29640" y="329032"/>
                    <a:pt x="35136" y="335902"/>
                  </a:cubicBezTo>
                  <a:cubicBezTo>
                    <a:pt x="42141" y="344658"/>
                    <a:pt x="42586" y="363640"/>
                    <a:pt x="53797" y="363893"/>
                  </a:cubicBezTo>
                  <a:cubicBezTo>
                    <a:pt x="597953" y="376190"/>
                    <a:pt x="1142368" y="370114"/>
                    <a:pt x="1686654" y="373224"/>
                  </a:cubicBezTo>
                  <a:cubicBezTo>
                    <a:pt x="1726021" y="386347"/>
                    <a:pt x="1736535" y="391885"/>
                    <a:pt x="1789291" y="391885"/>
                  </a:cubicBezTo>
                  <a:lnTo>
                    <a:pt x="2796997" y="382555"/>
                  </a:lnTo>
                  <a:cubicBezTo>
                    <a:pt x="2803217" y="376334"/>
                    <a:pt x="2811132" y="371436"/>
                    <a:pt x="2815658" y="363893"/>
                  </a:cubicBezTo>
                  <a:cubicBezTo>
                    <a:pt x="2820718" y="355459"/>
                    <a:pt x="2824989" y="345737"/>
                    <a:pt x="2824989" y="335902"/>
                  </a:cubicBezTo>
                  <a:cubicBezTo>
                    <a:pt x="2824989" y="264300"/>
                    <a:pt x="2824189" y="192390"/>
                    <a:pt x="2815658" y="121298"/>
                  </a:cubicBezTo>
                  <a:cubicBezTo>
                    <a:pt x="2814610" y="112564"/>
                    <a:pt x="2804865" y="106570"/>
                    <a:pt x="2796997" y="102636"/>
                  </a:cubicBezTo>
                  <a:cubicBezTo>
                    <a:pt x="2779403" y="93839"/>
                    <a:pt x="2757380" y="94886"/>
                    <a:pt x="2741013" y="83975"/>
                  </a:cubicBezTo>
                  <a:cubicBezTo>
                    <a:pt x="2710850" y="63867"/>
                    <a:pt x="2708426" y="57120"/>
                    <a:pt x="2666368" y="55983"/>
                  </a:cubicBezTo>
                  <a:cubicBezTo>
                    <a:pt x="2451820" y="50184"/>
                    <a:pt x="2237160" y="49763"/>
                    <a:pt x="2022556" y="46653"/>
                  </a:cubicBezTo>
                  <a:cubicBezTo>
                    <a:pt x="1480016" y="16511"/>
                    <a:pt x="2535970" y="73843"/>
                    <a:pt x="1266776" y="18661"/>
                  </a:cubicBezTo>
                  <a:cubicBezTo>
                    <a:pt x="1176451" y="14734"/>
                    <a:pt x="1086599" y="0"/>
                    <a:pt x="996189" y="0"/>
                  </a:cubicBezTo>
                  <a:lnTo>
                    <a:pt x="231078" y="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p:cNvGrpSpPr/>
          <p:nvPr/>
        </p:nvGrpSpPr>
        <p:grpSpPr>
          <a:xfrm>
            <a:off x="588870" y="420965"/>
            <a:ext cx="6056768" cy="3272157"/>
            <a:chOff x="3255330" y="3319600"/>
            <a:chExt cx="6056768" cy="3272157"/>
          </a:xfrm>
        </p:grpSpPr>
        <p:sp>
          <p:nvSpPr>
            <p:cNvPr id="277" name="Rounded Rectangle 276"/>
            <p:cNvSpPr/>
            <p:nvPr/>
          </p:nvSpPr>
          <p:spPr>
            <a:xfrm>
              <a:off x="3452011" y="5961866"/>
              <a:ext cx="5711176" cy="1339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4020819" y="6228109"/>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156744" y="6208493"/>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4020819" y="4314134"/>
              <a:ext cx="4481465" cy="214567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280"/>
            <p:cNvGrpSpPr/>
            <p:nvPr/>
          </p:nvGrpSpPr>
          <p:grpSpPr>
            <a:xfrm>
              <a:off x="4219996" y="4374494"/>
              <a:ext cx="4137434" cy="301780"/>
              <a:chOff x="5368705" y="2667757"/>
              <a:chExt cx="7629055" cy="700132"/>
            </a:xfrm>
          </p:grpSpPr>
          <p:grpSp>
            <p:nvGrpSpPr>
              <p:cNvPr id="381" name="Group 380"/>
              <p:cNvGrpSpPr/>
              <p:nvPr/>
            </p:nvGrpSpPr>
            <p:grpSpPr>
              <a:xfrm>
                <a:off x="5368705" y="2743200"/>
                <a:ext cx="841972" cy="624689"/>
                <a:chOff x="5368705" y="2743200"/>
                <a:chExt cx="841972" cy="624689"/>
              </a:xfrm>
            </p:grpSpPr>
            <p:sp>
              <p:nvSpPr>
                <p:cNvPr id="406" name="Hexagon 40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Hexagon 40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381"/>
              <p:cNvGrpSpPr/>
              <p:nvPr/>
            </p:nvGrpSpPr>
            <p:grpSpPr>
              <a:xfrm>
                <a:off x="6209169" y="2741691"/>
                <a:ext cx="841972" cy="624689"/>
                <a:chOff x="5368705" y="2743200"/>
                <a:chExt cx="841972" cy="624689"/>
              </a:xfrm>
            </p:grpSpPr>
            <p:sp>
              <p:nvSpPr>
                <p:cNvPr id="404" name="Hexagon 403"/>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Hexagon 404"/>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382"/>
              <p:cNvGrpSpPr/>
              <p:nvPr/>
            </p:nvGrpSpPr>
            <p:grpSpPr>
              <a:xfrm>
                <a:off x="7058686" y="2731129"/>
                <a:ext cx="841972" cy="624689"/>
                <a:chOff x="5368705" y="2743200"/>
                <a:chExt cx="841972" cy="624689"/>
              </a:xfrm>
            </p:grpSpPr>
            <p:sp>
              <p:nvSpPr>
                <p:cNvPr id="402" name="Hexagon 40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Hexagon 40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383"/>
              <p:cNvGrpSpPr/>
              <p:nvPr/>
            </p:nvGrpSpPr>
            <p:grpSpPr>
              <a:xfrm>
                <a:off x="7908203" y="2720567"/>
                <a:ext cx="841972" cy="624689"/>
                <a:chOff x="5368705" y="2743200"/>
                <a:chExt cx="841972" cy="624689"/>
              </a:xfrm>
            </p:grpSpPr>
            <p:sp>
              <p:nvSpPr>
                <p:cNvPr id="400" name="Hexagon 399"/>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Hexagon 400"/>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384"/>
              <p:cNvGrpSpPr/>
              <p:nvPr/>
            </p:nvGrpSpPr>
            <p:grpSpPr>
              <a:xfrm>
                <a:off x="8757720" y="2710005"/>
                <a:ext cx="841972" cy="624689"/>
                <a:chOff x="5368705" y="2743200"/>
                <a:chExt cx="841972" cy="624689"/>
              </a:xfrm>
            </p:grpSpPr>
            <p:sp>
              <p:nvSpPr>
                <p:cNvPr id="398" name="Hexagon 397"/>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Hexagon 398"/>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6" name="Group 385"/>
              <p:cNvGrpSpPr/>
              <p:nvPr/>
            </p:nvGrpSpPr>
            <p:grpSpPr>
              <a:xfrm>
                <a:off x="9607237" y="2699443"/>
                <a:ext cx="841972" cy="624689"/>
                <a:chOff x="5368705" y="2743200"/>
                <a:chExt cx="841972" cy="624689"/>
              </a:xfrm>
            </p:grpSpPr>
            <p:sp>
              <p:nvSpPr>
                <p:cNvPr id="396" name="Hexagon 39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Hexagon 39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p:cNvGrpSpPr/>
              <p:nvPr/>
            </p:nvGrpSpPr>
            <p:grpSpPr>
              <a:xfrm>
                <a:off x="10456754" y="2688881"/>
                <a:ext cx="841972" cy="624689"/>
                <a:chOff x="5368705" y="2743200"/>
                <a:chExt cx="841972" cy="624689"/>
              </a:xfrm>
            </p:grpSpPr>
            <p:sp>
              <p:nvSpPr>
                <p:cNvPr id="394" name="Hexagon 393"/>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Hexagon 394"/>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387"/>
              <p:cNvGrpSpPr/>
              <p:nvPr/>
            </p:nvGrpSpPr>
            <p:grpSpPr>
              <a:xfrm>
                <a:off x="11306271" y="2678319"/>
                <a:ext cx="841972" cy="624689"/>
                <a:chOff x="5368705" y="2743200"/>
                <a:chExt cx="841972" cy="624689"/>
              </a:xfrm>
            </p:grpSpPr>
            <p:sp>
              <p:nvSpPr>
                <p:cNvPr id="392" name="Hexagon 39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Hexagon 39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9" name="Group 388"/>
              <p:cNvGrpSpPr/>
              <p:nvPr/>
            </p:nvGrpSpPr>
            <p:grpSpPr>
              <a:xfrm>
                <a:off x="12155788" y="2667757"/>
                <a:ext cx="841972" cy="624689"/>
                <a:chOff x="5368705" y="2743200"/>
                <a:chExt cx="841972" cy="624689"/>
              </a:xfrm>
            </p:grpSpPr>
            <p:sp>
              <p:nvSpPr>
                <p:cNvPr id="390" name="Hexagon 389"/>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Hexagon 390"/>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2" name="Rounded Rectangle 281"/>
            <p:cNvSpPr/>
            <p:nvPr/>
          </p:nvSpPr>
          <p:spPr>
            <a:xfrm>
              <a:off x="3255330" y="6155682"/>
              <a:ext cx="6056768" cy="1448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282"/>
            <p:cNvGrpSpPr/>
            <p:nvPr/>
          </p:nvGrpSpPr>
          <p:grpSpPr>
            <a:xfrm>
              <a:off x="4907854" y="4897042"/>
              <a:ext cx="2588124" cy="240958"/>
              <a:chOff x="5368705" y="2667757"/>
              <a:chExt cx="7629055" cy="700132"/>
            </a:xfrm>
            <a:solidFill>
              <a:srgbClr val="D3A77B"/>
            </a:solidFill>
          </p:grpSpPr>
          <p:grpSp>
            <p:nvGrpSpPr>
              <p:cNvPr id="354" name="Group 353"/>
              <p:cNvGrpSpPr/>
              <p:nvPr/>
            </p:nvGrpSpPr>
            <p:grpSpPr>
              <a:xfrm>
                <a:off x="5368705" y="2743200"/>
                <a:ext cx="841972" cy="624689"/>
                <a:chOff x="5368705" y="2743200"/>
                <a:chExt cx="841972" cy="624689"/>
              </a:xfrm>
              <a:grpFill/>
            </p:grpSpPr>
            <p:sp>
              <p:nvSpPr>
                <p:cNvPr id="379" name="Hexagon 37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Hexagon 37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354"/>
              <p:cNvGrpSpPr/>
              <p:nvPr/>
            </p:nvGrpSpPr>
            <p:grpSpPr>
              <a:xfrm>
                <a:off x="6209169" y="2741691"/>
                <a:ext cx="841972" cy="624689"/>
                <a:chOff x="5368705" y="2743200"/>
                <a:chExt cx="841972" cy="624689"/>
              </a:xfrm>
              <a:grpFill/>
            </p:grpSpPr>
            <p:sp>
              <p:nvSpPr>
                <p:cNvPr id="377" name="Hexagon 37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Hexagon 37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p:cNvGrpSpPr/>
              <p:nvPr/>
            </p:nvGrpSpPr>
            <p:grpSpPr>
              <a:xfrm>
                <a:off x="7058686" y="2731129"/>
                <a:ext cx="841972" cy="624689"/>
                <a:chOff x="5368705" y="2743200"/>
                <a:chExt cx="841972" cy="624689"/>
              </a:xfrm>
              <a:grpFill/>
            </p:grpSpPr>
            <p:sp>
              <p:nvSpPr>
                <p:cNvPr id="375" name="Hexagon 37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Hexagon 37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p:cNvGrpSpPr/>
              <p:nvPr/>
            </p:nvGrpSpPr>
            <p:grpSpPr>
              <a:xfrm>
                <a:off x="7908203" y="2720567"/>
                <a:ext cx="841972" cy="624689"/>
                <a:chOff x="5368705" y="2743200"/>
                <a:chExt cx="841972" cy="624689"/>
              </a:xfrm>
              <a:grpFill/>
            </p:grpSpPr>
            <p:sp>
              <p:nvSpPr>
                <p:cNvPr id="373" name="Hexagon 37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Hexagon 37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8" name="Group 357"/>
              <p:cNvGrpSpPr/>
              <p:nvPr/>
            </p:nvGrpSpPr>
            <p:grpSpPr>
              <a:xfrm>
                <a:off x="8757720" y="2710005"/>
                <a:ext cx="841972" cy="624689"/>
                <a:chOff x="5368705" y="2743200"/>
                <a:chExt cx="841972" cy="624689"/>
              </a:xfrm>
              <a:grpFill/>
            </p:grpSpPr>
            <p:sp>
              <p:nvSpPr>
                <p:cNvPr id="371" name="Hexagon 37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Hexagon 37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358"/>
              <p:cNvGrpSpPr/>
              <p:nvPr/>
            </p:nvGrpSpPr>
            <p:grpSpPr>
              <a:xfrm>
                <a:off x="9607237" y="2699443"/>
                <a:ext cx="841972" cy="624689"/>
                <a:chOff x="5368705" y="2743200"/>
                <a:chExt cx="841972" cy="624689"/>
              </a:xfrm>
              <a:grpFill/>
            </p:grpSpPr>
            <p:sp>
              <p:nvSpPr>
                <p:cNvPr id="369" name="Hexagon 36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Hexagon 36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0" name="Group 359"/>
              <p:cNvGrpSpPr/>
              <p:nvPr/>
            </p:nvGrpSpPr>
            <p:grpSpPr>
              <a:xfrm>
                <a:off x="10456754" y="2688881"/>
                <a:ext cx="841972" cy="624689"/>
                <a:chOff x="5368705" y="2743200"/>
                <a:chExt cx="841972" cy="624689"/>
              </a:xfrm>
              <a:grpFill/>
            </p:grpSpPr>
            <p:sp>
              <p:nvSpPr>
                <p:cNvPr id="367" name="Hexagon 36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Hexagon 36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360"/>
              <p:cNvGrpSpPr/>
              <p:nvPr/>
            </p:nvGrpSpPr>
            <p:grpSpPr>
              <a:xfrm>
                <a:off x="11306271" y="2678319"/>
                <a:ext cx="841972" cy="624689"/>
                <a:chOff x="5368705" y="2743200"/>
                <a:chExt cx="841972" cy="624689"/>
              </a:xfrm>
              <a:grpFill/>
            </p:grpSpPr>
            <p:sp>
              <p:nvSpPr>
                <p:cNvPr id="365" name="Hexagon 36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Hexagon 36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361"/>
              <p:cNvGrpSpPr/>
              <p:nvPr/>
            </p:nvGrpSpPr>
            <p:grpSpPr>
              <a:xfrm>
                <a:off x="12155788" y="2667757"/>
                <a:ext cx="841972" cy="624689"/>
                <a:chOff x="5368705" y="2743200"/>
                <a:chExt cx="841972" cy="624689"/>
              </a:xfrm>
              <a:grpFill/>
            </p:grpSpPr>
            <p:sp>
              <p:nvSpPr>
                <p:cNvPr id="363" name="Hexagon 36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Hexagon 36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4" name="Group 283"/>
            <p:cNvGrpSpPr/>
            <p:nvPr/>
          </p:nvGrpSpPr>
          <p:grpSpPr>
            <a:xfrm>
              <a:off x="4907854" y="5621719"/>
              <a:ext cx="2616588" cy="240958"/>
              <a:chOff x="5368705" y="2667757"/>
              <a:chExt cx="7629055" cy="700132"/>
            </a:xfrm>
            <a:solidFill>
              <a:srgbClr val="D3A77B"/>
            </a:solidFill>
          </p:grpSpPr>
          <p:grpSp>
            <p:nvGrpSpPr>
              <p:cNvPr id="327" name="Group 326"/>
              <p:cNvGrpSpPr/>
              <p:nvPr/>
            </p:nvGrpSpPr>
            <p:grpSpPr>
              <a:xfrm>
                <a:off x="5368705" y="2743200"/>
                <a:ext cx="841972" cy="624689"/>
                <a:chOff x="5368705" y="2743200"/>
                <a:chExt cx="841972" cy="624689"/>
              </a:xfrm>
              <a:grpFill/>
            </p:grpSpPr>
            <p:sp>
              <p:nvSpPr>
                <p:cNvPr id="352" name="Hexagon 35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Hexagon 35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327"/>
              <p:cNvGrpSpPr/>
              <p:nvPr/>
            </p:nvGrpSpPr>
            <p:grpSpPr>
              <a:xfrm>
                <a:off x="6209169" y="2741691"/>
                <a:ext cx="841972" cy="624689"/>
                <a:chOff x="5368705" y="2743200"/>
                <a:chExt cx="841972" cy="624689"/>
              </a:xfrm>
              <a:grpFill/>
            </p:grpSpPr>
            <p:sp>
              <p:nvSpPr>
                <p:cNvPr id="350" name="Hexagon 34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Hexagon 35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7058686" y="2731129"/>
                <a:ext cx="841972" cy="624689"/>
                <a:chOff x="5368705" y="2743200"/>
                <a:chExt cx="841972" cy="624689"/>
              </a:xfrm>
              <a:grpFill/>
            </p:grpSpPr>
            <p:sp>
              <p:nvSpPr>
                <p:cNvPr id="348" name="Hexagon 34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Hexagon 34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329"/>
              <p:cNvGrpSpPr/>
              <p:nvPr/>
            </p:nvGrpSpPr>
            <p:grpSpPr>
              <a:xfrm>
                <a:off x="7908203" y="2720567"/>
                <a:ext cx="841972" cy="624689"/>
                <a:chOff x="5368705" y="2743200"/>
                <a:chExt cx="841972" cy="624689"/>
              </a:xfrm>
              <a:grpFill/>
            </p:grpSpPr>
            <p:sp>
              <p:nvSpPr>
                <p:cNvPr id="346" name="Hexagon 34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Hexagon 34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330"/>
              <p:cNvGrpSpPr/>
              <p:nvPr/>
            </p:nvGrpSpPr>
            <p:grpSpPr>
              <a:xfrm>
                <a:off x="8757720" y="2710005"/>
                <a:ext cx="841972" cy="624689"/>
                <a:chOff x="5368705" y="2743200"/>
                <a:chExt cx="841972" cy="624689"/>
              </a:xfrm>
              <a:grpFill/>
            </p:grpSpPr>
            <p:sp>
              <p:nvSpPr>
                <p:cNvPr id="344" name="Hexagon 34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Hexagon 34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331"/>
              <p:cNvGrpSpPr/>
              <p:nvPr/>
            </p:nvGrpSpPr>
            <p:grpSpPr>
              <a:xfrm>
                <a:off x="9607237" y="2699443"/>
                <a:ext cx="841972" cy="624689"/>
                <a:chOff x="5368705" y="2743200"/>
                <a:chExt cx="841972" cy="624689"/>
              </a:xfrm>
              <a:grpFill/>
            </p:grpSpPr>
            <p:sp>
              <p:nvSpPr>
                <p:cNvPr id="342" name="Hexagon 34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Hexagon 34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332"/>
              <p:cNvGrpSpPr/>
              <p:nvPr/>
            </p:nvGrpSpPr>
            <p:grpSpPr>
              <a:xfrm>
                <a:off x="10456754" y="2688881"/>
                <a:ext cx="841972" cy="624689"/>
                <a:chOff x="5368705" y="2743200"/>
                <a:chExt cx="841972" cy="624689"/>
              </a:xfrm>
              <a:grpFill/>
            </p:grpSpPr>
            <p:sp>
              <p:nvSpPr>
                <p:cNvPr id="340" name="Hexagon 33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Hexagon 34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333"/>
              <p:cNvGrpSpPr/>
              <p:nvPr/>
            </p:nvGrpSpPr>
            <p:grpSpPr>
              <a:xfrm>
                <a:off x="11306271" y="2678319"/>
                <a:ext cx="841972" cy="624689"/>
                <a:chOff x="5368705" y="2743200"/>
                <a:chExt cx="841972" cy="624689"/>
              </a:xfrm>
              <a:grpFill/>
            </p:grpSpPr>
            <p:sp>
              <p:nvSpPr>
                <p:cNvPr id="338" name="Hexagon 33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Hexagon 33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334"/>
              <p:cNvGrpSpPr/>
              <p:nvPr/>
            </p:nvGrpSpPr>
            <p:grpSpPr>
              <a:xfrm>
                <a:off x="12155788" y="2667757"/>
                <a:ext cx="841972" cy="624689"/>
                <a:chOff x="5368705" y="2743200"/>
                <a:chExt cx="841972" cy="624689"/>
              </a:xfrm>
              <a:grpFill/>
            </p:grpSpPr>
            <p:sp>
              <p:nvSpPr>
                <p:cNvPr id="336" name="Hexagon 33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Hexagon 33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5" name="Group 284"/>
            <p:cNvGrpSpPr/>
            <p:nvPr/>
          </p:nvGrpSpPr>
          <p:grpSpPr>
            <a:xfrm rot="5400000">
              <a:off x="7072728" y="5269803"/>
              <a:ext cx="990098" cy="219148"/>
              <a:chOff x="5368705" y="2731129"/>
              <a:chExt cx="2531953" cy="636760"/>
            </a:xfrm>
            <a:solidFill>
              <a:srgbClr val="D3A77B"/>
            </a:solidFill>
          </p:grpSpPr>
          <p:grpSp>
            <p:nvGrpSpPr>
              <p:cNvPr id="318" name="Group 317"/>
              <p:cNvGrpSpPr/>
              <p:nvPr/>
            </p:nvGrpSpPr>
            <p:grpSpPr>
              <a:xfrm>
                <a:off x="5368705" y="2743200"/>
                <a:ext cx="841972" cy="624689"/>
                <a:chOff x="5368705" y="2743200"/>
                <a:chExt cx="841972" cy="624689"/>
              </a:xfrm>
              <a:grpFill/>
            </p:grpSpPr>
            <p:sp>
              <p:nvSpPr>
                <p:cNvPr id="325" name="Hexagon 32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Hexagon 32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6209169" y="2741691"/>
                <a:ext cx="841972" cy="624689"/>
                <a:chOff x="5368705" y="2743200"/>
                <a:chExt cx="841972" cy="624689"/>
              </a:xfrm>
              <a:grpFill/>
            </p:grpSpPr>
            <p:sp>
              <p:nvSpPr>
                <p:cNvPr id="323" name="Hexagon 32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Hexagon 32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p:cNvGrpSpPr/>
              <p:nvPr/>
            </p:nvGrpSpPr>
            <p:grpSpPr>
              <a:xfrm>
                <a:off x="7058686" y="2731129"/>
                <a:ext cx="841972" cy="624689"/>
                <a:chOff x="5368705" y="2743200"/>
                <a:chExt cx="841972" cy="624689"/>
              </a:xfrm>
              <a:grpFill/>
            </p:grpSpPr>
            <p:sp>
              <p:nvSpPr>
                <p:cNvPr id="321" name="Hexagon 32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Hexagon 32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6" name="Group 285"/>
            <p:cNvGrpSpPr/>
            <p:nvPr/>
          </p:nvGrpSpPr>
          <p:grpSpPr>
            <a:xfrm rot="5400000">
              <a:off x="4372362" y="5279328"/>
              <a:ext cx="954639" cy="219148"/>
              <a:chOff x="5368705" y="2731129"/>
              <a:chExt cx="2531953" cy="636760"/>
            </a:xfrm>
            <a:solidFill>
              <a:srgbClr val="D3A77B"/>
            </a:solidFill>
          </p:grpSpPr>
          <p:grpSp>
            <p:nvGrpSpPr>
              <p:cNvPr id="309" name="Group 308"/>
              <p:cNvGrpSpPr/>
              <p:nvPr/>
            </p:nvGrpSpPr>
            <p:grpSpPr>
              <a:xfrm>
                <a:off x="5368705" y="2743200"/>
                <a:ext cx="841972" cy="624689"/>
                <a:chOff x="5368705" y="2743200"/>
                <a:chExt cx="841972" cy="624689"/>
              </a:xfrm>
              <a:grpFill/>
            </p:grpSpPr>
            <p:sp>
              <p:nvSpPr>
                <p:cNvPr id="316" name="Hexagon 31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Hexagon 31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p:cNvGrpSpPr/>
              <p:nvPr/>
            </p:nvGrpSpPr>
            <p:grpSpPr>
              <a:xfrm>
                <a:off x="6209169" y="2741691"/>
                <a:ext cx="841972" cy="624689"/>
                <a:chOff x="5368705" y="2743200"/>
                <a:chExt cx="841972" cy="624689"/>
              </a:xfrm>
              <a:grpFill/>
            </p:grpSpPr>
            <p:sp>
              <p:nvSpPr>
                <p:cNvPr id="314" name="Hexagon 31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Hexagon 31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0"/>
              <p:cNvGrpSpPr/>
              <p:nvPr/>
            </p:nvGrpSpPr>
            <p:grpSpPr>
              <a:xfrm>
                <a:off x="7058686" y="2731129"/>
                <a:ext cx="841972" cy="624689"/>
                <a:chOff x="5368705" y="2743200"/>
                <a:chExt cx="841972" cy="624689"/>
              </a:xfrm>
              <a:grpFill/>
            </p:grpSpPr>
            <p:sp>
              <p:nvSpPr>
                <p:cNvPr id="312" name="Hexagon 31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Hexagon 31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7" name="Block Arc 286"/>
            <p:cNvSpPr/>
            <p:nvPr/>
          </p:nvSpPr>
          <p:spPr>
            <a:xfrm rot="5400000">
              <a:off x="3947377" y="6120215"/>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8" name="Block Arc 287"/>
            <p:cNvSpPr/>
            <p:nvPr/>
          </p:nvSpPr>
          <p:spPr>
            <a:xfrm rot="5400000">
              <a:off x="8136268" y="6107310"/>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9" name="Group 288"/>
            <p:cNvGrpSpPr/>
            <p:nvPr/>
          </p:nvGrpSpPr>
          <p:grpSpPr>
            <a:xfrm>
              <a:off x="6674677" y="3319600"/>
              <a:ext cx="1231541" cy="981076"/>
              <a:chOff x="3961273" y="3116141"/>
              <a:chExt cx="1231541" cy="981076"/>
            </a:xfrm>
          </p:grpSpPr>
          <p:grpSp>
            <p:nvGrpSpPr>
              <p:cNvPr id="301" name="Group 300"/>
              <p:cNvGrpSpPr/>
              <p:nvPr/>
            </p:nvGrpSpPr>
            <p:grpSpPr>
              <a:xfrm flipH="1">
                <a:off x="3961273" y="3341092"/>
                <a:ext cx="997785" cy="500555"/>
                <a:chOff x="8978237" y="1703899"/>
                <a:chExt cx="997785" cy="500555"/>
              </a:xfrm>
            </p:grpSpPr>
            <p:sp>
              <p:nvSpPr>
                <p:cNvPr id="306" name="Moon 305"/>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p:cNvGrpSpPr/>
              <p:nvPr/>
            </p:nvGrpSpPr>
            <p:grpSpPr>
              <a:xfrm>
                <a:off x="4472237" y="3116141"/>
                <a:ext cx="720577" cy="981076"/>
                <a:chOff x="4481465" y="3115879"/>
                <a:chExt cx="720577" cy="981076"/>
              </a:xfrm>
            </p:grpSpPr>
            <p:sp>
              <p:nvSpPr>
                <p:cNvPr id="303" name="Isosceles Triangle 302"/>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304"/>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flipH="1">
              <a:off x="4739831" y="3341676"/>
              <a:ext cx="1231541" cy="981076"/>
              <a:chOff x="3961273" y="3116141"/>
              <a:chExt cx="1231541" cy="981076"/>
            </a:xfrm>
          </p:grpSpPr>
          <p:grpSp>
            <p:nvGrpSpPr>
              <p:cNvPr id="293" name="Group 292"/>
              <p:cNvGrpSpPr/>
              <p:nvPr/>
            </p:nvGrpSpPr>
            <p:grpSpPr>
              <a:xfrm flipH="1">
                <a:off x="3961273" y="3341092"/>
                <a:ext cx="997785" cy="500555"/>
                <a:chOff x="8978237" y="1703899"/>
                <a:chExt cx="997785" cy="500555"/>
              </a:xfrm>
            </p:grpSpPr>
            <p:sp>
              <p:nvSpPr>
                <p:cNvPr id="298" name="Moon 297"/>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Moon 298"/>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4472237" y="3116141"/>
                <a:ext cx="720577" cy="981076"/>
                <a:chOff x="4481465" y="3115879"/>
                <a:chExt cx="720577" cy="981076"/>
              </a:xfrm>
            </p:grpSpPr>
            <p:sp>
              <p:nvSpPr>
                <p:cNvPr id="295" name="Isosceles Triangle 294"/>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1" name="Hexagon 290"/>
            <p:cNvSpPr/>
            <p:nvPr/>
          </p:nvSpPr>
          <p:spPr>
            <a:xfrm rot="5400000">
              <a:off x="3841970" y="5320169"/>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Hexagon 291"/>
            <p:cNvSpPr/>
            <p:nvPr/>
          </p:nvSpPr>
          <p:spPr>
            <a:xfrm rot="5400000">
              <a:off x="7687897" y="5293107"/>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548849" y="4227092"/>
            <a:ext cx="3298619" cy="2267548"/>
            <a:chOff x="2193350" y="4113494"/>
            <a:chExt cx="3298619" cy="2267548"/>
          </a:xfrm>
        </p:grpSpPr>
        <p:sp>
          <p:nvSpPr>
            <p:cNvPr id="235" name="Rounded Rectangle 234"/>
            <p:cNvSpPr/>
            <p:nvPr/>
          </p:nvSpPr>
          <p:spPr>
            <a:xfrm>
              <a:off x="2479356" y="5421100"/>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p:cNvGrpSpPr/>
            <p:nvPr/>
          </p:nvGrpSpPr>
          <p:grpSpPr>
            <a:xfrm rot="18389260">
              <a:off x="3131206" y="4657048"/>
              <a:ext cx="1642008" cy="1805979"/>
              <a:chOff x="3131206" y="4657048"/>
              <a:chExt cx="1642008" cy="1805979"/>
            </a:xfrm>
          </p:grpSpPr>
          <p:sp>
            <p:nvSpPr>
              <p:cNvPr id="135" name="Cube 134"/>
              <p:cNvSpPr/>
              <p:nvPr/>
            </p:nvSpPr>
            <p:spPr>
              <a:xfrm rot="3288879">
                <a:off x="3061426" y="4806057"/>
                <a:ext cx="1726750" cy="1587189"/>
              </a:xfrm>
              <a:prstGeom prst="cube">
                <a:avLst>
                  <a:gd name="adj" fmla="val 38714"/>
                </a:avLst>
              </a:prstGeom>
              <a:solidFill>
                <a:srgbClr val="CCA542"/>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p:cNvGrpSpPr/>
              <p:nvPr/>
            </p:nvGrpSpPr>
            <p:grpSpPr>
              <a:xfrm rot="1257461" flipV="1">
                <a:off x="3895778" y="4657048"/>
                <a:ext cx="877436" cy="1348641"/>
                <a:chOff x="6666368" y="3810000"/>
                <a:chExt cx="877436" cy="775066"/>
              </a:xfrm>
              <a:scene3d>
                <a:camera prst="isometricOffAxis1Top"/>
                <a:lightRig rig="threePt" dir="t"/>
              </a:scene3d>
            </p:grpSpPr>
            <p:cxnSp>
              <p:nvCxnSpPr>
                <p:cNvPr id="137" name="Straight Connector 136"/>
                <p:cNvCxnSpPr/>
                <p:nvPr/>
              </p:nvCxnSpPr>
              <p:spPr>
                <a:xfrm>
                  <a:off x="6666368"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6781800" y="3810000"/>
                  <a:ext cx="0" cy="768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934200" y="3810000"/>
                  <a:ext cx="0" cy="76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0866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2390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3914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7541626" y="3810000"/>
                  <a:ext cx="2174"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rot="16200000">
                  <a:off x="6717556" y="3758818"/>
                  <a:ext cx="775063" cy="877433"/>
                  <a:chOff x="6921137" y="3962400"/>
                  <a:chExt cx="775063" cy="877433"/>
                </a:xfrm>
              </p:grpSpPr>
              <p:cxnSp>
                <p:nvCxnSpPr>
                  <p:cNvPr id="145" name="Straight Connector 144"/>
                  <p:cNvCxnSpPr/>
                  <p:nvPr/>
                </p:nvCxnSpPr>
                <p:spPr>
                  <a:xfrm rot="5400000">
                    <a:off x="6490042" y="4393497"/>
                    <a:ext cx="875253" cy="13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6642442" y="4393497"/>
                    <a:ext cx="875253" cy="13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flipV="1">
                    <a:off x="6800285" y="4401115"/>
                    <a:ext cx="877432"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flipV="1">
                    <a:off x="6952685" y="4401115"/>
                    <a:ext cx="87743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flipV="1">
                    <a:off x="7105084" y="4401116"/>
                    <a:ext cx="87743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7257484" y="4401116"/>
                    <a:ext cx="877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32" name="Rounded Rectangle 231"/>
            <p:cNvSpPr/>
            <p:nvPr/>
          </p:nvSpPr>
          <p:spPr>
            <a:xfrm>
              <a:off x="2193350" y="5878012"/>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Block Arc 232"/>
            <p:cNvSpPr/>
            <p:nvPr/>
          </p:nvSpPr>
          <p:spPr>
            <a:xfrm rot="5400000">
              <a:off x="2996293" y="5790244"/>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Block Arc 233"/>
            <p:cNvSpPr/>
            <p:nvPr/>
          </p:nvSpPr>
          <p:spPr>
            <a:xfrm rot="5400000">
              <a:off x="3888922" y="5812016"/>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8" name="Group 237"/>
            <p:cNvGrpSpPr/>
            <p:nvPr/>
          </p:nvGrpSpPr>
          <p:grpSpPr>
            <a:xfrm>
              <a:off x="4678994" y="4188232"/>
              <a:ext cx="229845" cy="729578"/>
              <a:chOff x="4678994" y="4188232"/>
              <a:chExt cx="229845" cy="729578"/>
            </a:xfrm>
          </p:grpSpPr>
          <p:sp>
            <p:nvSpPr>
              <p:cNvPr id="236" name="Moon 235"/>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p:cNvGrpSpPr/>
            <p:nvPr/>
          </p:nvGrpSpPr>
          <p:grpSpPr>
            <a:xfrm>
              <a:off x="3645025" y="4113494"/>
              <a:ext cx="229845" cy="729578"/>
              <a:chOff x="4678994" y="4188232"/>
              <a:chExt cx="229845" cy="729578"/>
            </a:xfrm>
          </p:grpSpPr>
          <p:sp>
            <p:nvSpPr>
              <p:cNvPr id="243" name="Moon 242"/>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p:cNvGrpSpPr/>
            <p:nvPr/>
          </p:nvGrpSpPr>
          <p:grpSpPr>
            <a:xfrm>
              <a:off x="3087665" y="4697476"/>
              <a:ext cx="229845" cy="729578"/>
              <a:chOff x="4678994" y="4188232"/>
              <a:chExt cx="229845" cy="729578"/>
            </a:xfrm>
          </p:grpSpPr>
          <p:sp>
            <p:nvSpPr>
              <p:cNvPr id="246" name="Moon 245"/>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p:cNvGrpSpPr/>
            <p:nvPr/>
          </p:nvGrpSpPr>
          <p:grpSpPr>
            <a:xfrm rot="19232379">
              <a:off x="3543511" y="4579146"/>
              <a:ext cx="798877" cy="816101"/>
              <a:chOff x="6592120" y="2543038"/>
              <a:chExt cx="1180280" cy="1190762"/>
            </a:xfrm>
          </p:grpSpPr>
          <p:sp>
            <p:nvSpPr>
              <p:cNvPr id="210" name="Moon 209"/>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248"/>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Moon 407"/>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4082851" y="4748935"/>
              <a:ext cx="229845" cy="729578"/>
              <a:chOff x="4678994" y="4188232"/>
              <a:chExt cx="229845" cy="729578"/>
            </a:xfrm>
          </p:grpSpPr>
          <p:sp>
            <p:nvSpPr>
              <p:cNvPr id="240" name="Moon 239"/>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8" name="Group 247"/>
          <p:cNvGrpSpPr/>
          <p:nvPr/>
        </p:nvGrpSpPr>
        <p:grpSpPr>
          <a:xfrm>
            <a:off x="6902600" y="1741782"/>
            <a:ext cx="1644450" cy="4460766"/>
            <a:chOff x="5845629" y="884120"/>
            <a:chExt cx="1644450" cy="4460766"/>
          </a:xfrm>
        </p:grpSpPr>
        <p:grpSp>
          <p:nvGrpSpPr>
            <p:cNvPr id="409" name="Group 408"/>
            <p:cNvGrpSpPr/>
            <p:nvPr/>
          </p:nvGrpSpPr>
          <p:grpSpPr>
            <a:xfrm>
              <a:off x="5891997" y="1306563"/>
              <a:ext cx="633429" cy="2568751"/>
              <a:chOff x="8244903" y="1045306"/>
              <a:chExt cx="1175659" cy="4767661"/>
            </a:xfrm>
          </p:grpSpPr>
          <p:sp>
            <p:nvSpPr>
              <p:cNvPr id="430" name="Donut 429"/>
              <p:cNvSpPr/>
              <p:nvPr/>
            </p:nvSpPr>
            <p:spPr>
              <a:xfrm rot="1533019">
                <a:off x="8843619" y="1045306"/>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1" name="Donut 430"/>
              <p:cNvSpPr/>
              <p:nvPr/>
            </p:nvSpPr>
            <p:spPr>
              <a:xfrm rot="1092052">
                <a:off x="8495275" y="1894111"/>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2" name="Donut 431"/>
              <p:cNvSpPr/>
              <p:nvPr/>
            </p:nvSpPr>
            <p:spPr>
              <a:xfrm rot="380204">
                <a:off x="8310217" y="2786740"/>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3" name="Donut 432"/>
              <p:cNvSpPr/>
              <p:nvPr/>
            </p:nvSpPr>
            <p:spPr>
              <a:xfrm rot="289311">
                <a:off x="8244903" y="3646711"/>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4" name="Donut 433"/>
              <p:cNvSpPr/>
              <p:nvPr/>
            </p:nvSpPr>
            <p:spPr>
              <a:xfrm>
                <a:off x="8244903" y="4441367"/>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0" name="Group 409"/>
            <p:cNvGrpSpPr/>
            <p:nvPr/>
          </p:nvGrpSpPr>
          <p:grpSpPr>
            <a:xfrm flipH="1">
              <a:off x="6856650" y="1294170"/>
              <a:ext cx="633429" cy="2568751"/>
              <a:chOff x="8244903" y="1045306"/>
              <a:chExt cx="1175659" cy="4767661"/>
            </a:xfrm>
          </p:grpSpPr>
          <p:sp>
            <p:nvSpPr>
              <p:cNvPr id="425" name="Donut 424"/>
              <p:cNvSpPr/>
              <p:nvPr/>
            </p:nvSpPr>
            <p:spPr>
              <a:xfrm rot="1533019">
                <a:off x="8843619" y="1045306"/>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6" name="Donut 425"/>
              <p:cNvSpPr/>
              <p:nvPr/>
            </p:nvSpPr>
            <p:spPr>
              <a:xfrm rot="1092052">
                <a:off x="8495275" y="1894111"/>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7" name="Donut 426"/>
              <p:cNvSpPr/>
              <p:nvPr/>
            </p:nvSpPr>
            <p:spPr>
              <a:xfrm rot="380204">
                <a:off x="8310217" y="2786740"/>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8" name="Donut 427"/>
              <p:cNvSpPr/>
              <p:nvPr/>
            </p:nvSpPr>
            <p:spPr>
              <a:xfrm rot="289311">
                <a:off x="8244903" y="3646711"/>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9" name="Donut 428"/>
              <p:cNvSpPr/>
              <p:nvPr/>
            </p:nvSpPr>
            <p:spPr>
              <a:xfrm>
                <a:off x="8244903" y="4441367"/>
                <a:ext cx="576943" cy="1371600"/>
              </a:xfrm>
              <a:prstGeom prst="donut">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1" name="Snip Same Side Corner Rectangle 410"/>
            <p:cNvSpPr/>
            <p:nvPr/>
          </p:nvSpPr>
          <p:spPr>
            <a:xfrm>
              <a:off x="5994794" y="2770413"/>
              <a:ext cx="1341770" cy="1186543"/>
            </a:xfrm>
            <a:prstGeom prst="snip2SameRect">
              <a:avLst>
                <a:gd name="adj1" fmla="val 50000"/>
                <a:gd name="adj2" fmla="val 0"/>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p:cNvSpPr/>
            <p:nvPr/>
          </p:nvSpPr>
          <p:spPr>
            <a:xfrm>
              <a:off x="5845629" y="3907971"/>
              <a:ext cx="1585002" cy="1404258"/>
            </a:xfrm>
            <a:prstGeom prst="ellipse">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ed Rectangle 412"/>
            <p:cNvSpPr/>
            <p:nvPr/>
          </p:nvSpPr>
          <p:spPr>
            <a:xfrm>
              <a:off x="5910942" y="5116287"/>
              <a:ext cx="1509474" cy="228599"/>
            </a:xfrm>
            <a:prstGeom prst="roundRect">
              <a:avLst>
                <a:gd name="adj" fmla="val 50000"/>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ed Rectangle 413"/>
            <p:cNvSpPr/>
            <p:nvPr/>
          </p:nvSpPr>
          <p:spPr>
            <a:xfrm>
              <a:off x="5929887" y="3842657"/>
              <a:ext cx="1509474" cy="228599"/>
            </a:xfrm>
            <a:prstGeom prst="roundRect">
              <a:avLst>
                <a:gd name="adj" fmla="val 50000"/>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ed Rectangle 414"/>
            <p:cNvSpPr/>
            <p:nvPr/>
          </p:nvSpPr>
          <p:spPr>
            <a:xfrm>
              <a:off x="6445380" y="884120"/>
              <a:ext cx="405657" cy="947057"/>
            </a:xfrm>
            <a:prstGeom prst="roundRect">
              <a:avLst>
                <a:gd name="adj" fmla="val 25862"/>
              </a:avLst>
            </a:prstGeom>
            <a:solidFill>
              <a:srgbClr val="D09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Diamond 415"/>
            <p:cNvSpPr/>
            <p:nvPr/>
          </p:nvSpPr>
          <p:spPr>
            <a:xfrm>
              <a:off x="5910942" y="4406006"/>
              <a:ext cx="171669" cy="257293"/>
            </a:xfrm>
            <a:prstGeom prst="diamond">
              <a:avLst/>
            </a:prstGeom>
            <a:solidFill>
              <a:schemeClr val="tx1"/>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Diamond 416"/>
            <p:cNvSpPr/>
            <p:nvPr/>
          </p:nvSpPr>
          <p:spPr>
            <a:xfrm>
              <a:off x="6161313" y="4406006"/>
              <a:ext cx="171669" cy="2572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Diamond 417"/>
            <p:cNvSpPr/>
            <p:nvPr/>
          </p:nvSpPr>
          <p:spPr>
            <a:xfrm>
              <a:off x="6444342" y="4416892"/>
              <a:ext cx="171669" cy="257293"/>
            </a:xfrm>
            <a:prstGeom prst="diamond">
              <a:avLst/>
            </a:prstGeom>
            <a:solidFill>
              <a:schemeClr val="tx1"/>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Diamond 418"/>
            <p:cNvSpPr/>
            <p:nvPr/>
          </p:nvSpPr>
          <p:spPr>
            <a:xfrm>
              <a:off x="6694713" y="4416892"/>
              <a:ext cx="171669" cy="2572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Diamond 419"/>
            <p:cNvSpPr/>
            <p:nvPr/>
          </p:nvSpPr>
          <p:spPr>
            <a:xfrm>
              <a:off x="6966856" y="4416891"/>
              <a:ext cx="171669" cy="257293"/>
            </a:xfrm>
            <a:prstGeom prst="diamond">
              <a:avLst/>
            </a:prstGeom>
            <a:solidFill>
              <a:schemeClr val="tx1"/>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Diamond 420"/>
            <p:cNvSpPr/>
            <p:nvPr/>
          </p:nvSpPr>
          <p:spPr>
            <a:xfrm>
              <a:off x="7217227" y="4416891"/>
              <a:ext cx="171669" cy="2572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4-Point Star 421"/>
            <p:cNvSpPr/>
            <p:nvPr/>
          </p:nvSpPr>
          <p:spPr>
            <a:xfrm>
              <a:off x="6202846" y="3265714"/>
              <a:ext cx="241496" cy="424543"/>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4-Point Star 422"/>
            <p:cNvSpPr/>
            <p:nvPr/>
          </p:nvSpPr>
          <p:spPr>
            <a:xfrm>
              <a:off x="6540303" y="3265714"/>
              <a:ext cx="241496" cy="424543"/>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4-Point Star 423"/>
            <p:cNvSpPr/>
            <p:nvPr/>
          </p:nvSpPr>
          <p:spPr>
            <a:xfrm>
              <a:off x="6845104" y="3265714"/>
              <a:ext cx="241496" cy="424543"/>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5593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174"/>
          <p:cNvGrpSpPr/>
          <p:nvPr/>
        </p:nvGrpSpPr>
        <p:grpSpPr>
          <a:xfrm>
            <a:off x="1226362" y="533400"/>
            <a:ext cx="6125806" cy="5731366"/>
            <a:chOff x="1226362" y="533400"/>
            <a:chExt cx="6125806" cy="5731366"/>
          </a:xfrm>
        </p:grpSpPr>
        <p:grpSp>
          <p:nvGrpSpPr>
            <p:cNvPr id="2" name="Group 1"/>
            <p:cNvGrpSpPr/>
            <p:nvPr/>
          </p:nvGrpSpPr>
          <p:grpSpPr>
            <a:xfrm>
              <a:off x="1295400" y="533400"/>
              <a:ext cx="6056768" cy="3272157"/>
              <a:chOff x="3255330" y="3319600"/>
              <a:chExt cx="6056768" cy="3272157"/>
            </a:xfrm>
          </p:grpSpPr>
          <p:sp>
            <p:nvSpPr>
              <p:cNvPr id="3" name="Rounded Rectangle 2"/>
              <p:cNvSpPr/>
              <p:nvPr/>
            </p:nvSpPr>
            <p:spPr>
              <a:xfrm>
                <a:off x="3452011" y="5961866"/>
                <a:ext cx="5711176" cy="1339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020819" y="6228109"/>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56744" y="6208493"/>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20819" y="4314134"/>
                <a:ext cx="4481465" cy="214567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219996" y="4374494"/>
                <a:ext cx="4137434" cy="301780"/>
                <a:chOff x="5368705" y="2667757"/>
                <a:chExt cx="7629055" cy="700132"/>
              </a:xfrm>
            </p:grpSpPr>
            <p:grpSp>
              <p:nvGrpSpPr>
                <p:cNvPr id="107" name="Group 106"/>
                <p:cNvGrpSpPr/>
                <p:nvPr/>
              </p:nvGrpSpPr>
              <p:grpSpPr>
                <a:xfrm>
                  <a:off x="5368705" y="2743200"/>
                  <a:ext cx="841972" cy="624689"/>
                  <a:chOff x="5368705" y="2743200"/>
                  <a:chExt cx="841972" cy="624689"/>
                </a:xfrm>
              </p:grpSpPr>
              <p:sp>
                <p:nvSpPr>
                  <p:cNvPr id="132" name="Hexagon 13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Hexagon 13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6209169" y="2741691"/>
                  <a:ext cx="841972" cy="624689"/>
                  <a:chOff x="5368705" y="2743200"/>
                  <a:chExt cx="841972" cy="624689"/>
                </a:xfrm>
              </p:grpSpPr>
              <p:sp>
                <p:nvSpPr>
                  <p:cNvPr id="130" name="Hexagon 129"/>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Hexagon 130"/>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7058686" y="2731129"/>
                  <a:ext cx="841972" cy="624689"/>
                  <a:chOff x="5368705" y="2743200"/>
                  <a:chExt cx="841972" cy="624689"/>
                </a:xfrm>
              </p:grpSpPr>
              <p:sp>
                <p:nvSpPr>
                  <p:cNvPr id="128" name="Hexagon 127"/>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Hexagon 128"/>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7908203" y="2720567"/>
                  <a:ext cx="841972" cy="624689"/>
                  <a:chOff x="5368705" y="2743200"/>
                  <a:chExt cx="841972" cy="624689"/>
                </a:xfrm>
              </p:grpSpPr>
              <p:sp>
                <p:nvSpPr>
                  <p:cNvPr id="126" name="Hexagon 12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exagon 12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8757720" y="2710005"/>
                  <a:ext cx="841972" cy="624689"/>
                  <a:chOff x="5368705" y="2743200"/>
                  <a:chExt cx="841972" cy="624689"/>
                </a:xfrm>
              </p:grpSpPr>
              <p:sp>
                <p:nvSpPr>
                  <p:cNvPr id="124" name="Hexagon 123"/>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exagon 124"/>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p:cNvGrpSpPr/>
                <p:nvPr/>
              </p:nvGrpSpPr>
              <p:grpSpPr>
                <a:xfrm>
                  <a:off x="9607237" y="2699443"/>
                  <a:ext cx="841972" cy="624689"/>
                  <a:chOff x="5368705" y="2743200"/>
                  <a:chExt cx="841972" cy="624689"/>
                </a:xfrm>
              </p:grpSpPr>
              <p:sp>
                <p:nvSpPr>
                  <p:cNvPr id="122" name="Hexagon 12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exagon 12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10456754" y="2688881"/>
                  <a:ext cx="841972" cy="624689"/>
                  <a:chOff x="5368705" y="2743200"/>
                  <a:chExt cx="841972" cy="624689"/>
                </a:xfrm>
              </p:grpSpPr>
              <p:sp>
                <p:nvSpPr>
                  <p:cNvPr id="120" name="Hexagon 119"/>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exagon 120"/>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11306271" y="2678319"/>
                  <a:ext cx="841972" cy="624689"/>
                  <a:chOff x="5368705" y="2743200"/>
                  <a:chExt cx="841972" cy="624689"/>
                </a:xfrm>
              </p:grpSpPr>
              <p:sp>
                <p:nvSpPr>
                  <p:cNvPr id="118" name="Hexagon 117"/>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Hexagon 118"/>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12155788" y="2667757"/>
                  <a:ext cx="841972" cy="624689"/>
                  <a:chOff x="5368705" y="2743200"/>
                  <a:chExt cx="841972" cy="624689"/>
                </a:xfrm>
              </p:grpSpPr>
              <p:sp>
                <p:nvSpPr>
                  <p:cNvPr id="116" name="Hexagon 11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exagon 11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ounded Rectangle 7"/>
              <p:cNvSpPr/>
              <p:nvPr/>
            </p:nvSpPr>
            <p:spPr>
              <a:xfrm>
                <a:off x="3255330" y="6155682"/>
                <a:ext cx="6056768" cy="1448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907854" y="4897042"/>
                <a:ext cx="2588124" cy="240958"/>
                <a:chOff x="5368705" y="2667757"/>
                <a:chExt cx="7629055" cy="700132"/>
              </a:xfrm>
              <a:solidFill>
                <a:srgbClr val="D3A77B"/>
              </a:solidFill>
            </p:grpSpPr>
            <p:grpSp>
              <p:nvGrpSpPr>
                <p:cNvPr id="80" name="Group 79"/>
                <p:cNvGrpSpPr/>
                <p:nvPr/>
              </p:nvGrpSpPr>
              <p:grpSpPr>
                <a:xfrm>
                  <a:off x="5368705" y="2743200"/>
                  <a:ext cx="841972" cy="624689"/>
                  <a:chOff x="5368705" y="2743200"/>
                  <a:chExt cx="841972" cy="624689"/>
                </a:xfrm>
                <a:grpFill/>
              </p:grpSpPr>
              <p:sp>
                <p:nvSpPr>
                  <p:cNvPr id="105" name="Hexagon 10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209169" y="2741691"/>
                  <a:ext cx="841972" cy="624689"/>
                  <a:chOff x="5368705" y="2743200"/>
                  <a:chExt cx="841972" cy="624689"/>
                </a:xfrm>
                <a:grpFill/>
              </p:grpSpPr>
              <p:sp>
                <p:nvSpPr>
                  <p:cNvPr id="103" name="Hexagon 10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xagon 10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7058686" y="2731129"/>
                  <a:ext cx="841972" cy="624689"/>
                  <a:chOff x="5368705" y="2743200"/>
                  <a:chExt cx="841972" cy="624689"/>
                </a:xfrm>
                <a:grpFill/>
              </p:grpSpPr>
              <p:sp>
                <p:nvSpPr>
                  <p:cNvPr id="101" name="Hexagon 10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exagon 10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7908203" y="2720567"/>
                  <a:ext cx="841972" cy="624689"/>
                  <a:chOff x="5368705" y="2743200"/>
                  <a:chExt cx="841972" cy="624689"/>
                </a:xfrm>
                <a:grpFill/>
              </p:grpSpPr>
              <p:sp>
                <p:nvSpPr>
                  <p:cNvPr id="99" name="Hexagon 9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8757720" y="2710005"/>
                  <a:ext cx="841972" cy="624689"/>
                  <a:chOff x="5368705" y="2743200"/>
                  <a:chExt cx="841972" cy="624689"/>
                </a:xfrm>
                <a:grpFill/>
              </p:grpSpPr>
              <p:sp>
                <p:nvSpPr>
                  <p:cNvPr id="97" name="Hexagon 9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9607237" y="2699443"/>
                  <a:ext cx="841972" cy="624689"/>
                  <a:chOff x="5368705" y="2743200"/>
                  <a:chExt cx="841972" cy="624689"/>
                </a:xfrm>
                <a:grpFill/>
              </p:grpSpPr>
              <p:sp>
                <p:nvSpPr>
                  <p:cNvPr id="95" name="Hexagon 9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10456754" y="2688881"/>
                  <a:ext cx="841972" cy="624689"/>
                  <a:chOff x="5368705" y="2743200"/>
                  <a:chExt cx="841972" cy="624689"/>
                </a:xfrm>
                <a:grpFill/>
              </p:grpSpPr>
              <p:sp>
                <p:nvSpPr>
                  <p:cNvPr id="93" name="Hexagon 9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exagon 9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11306271" y="2678319"/>
                  <a:ext cx="841972" cy="624689"/>
                  <a:chOff x="5368705" y="2743200"/>
                  <a:chExt cx="841972" cy="624689"/>
                </a:xfrm>
                <a:grpFill/>
              </p:grpSpPr>
              <p:sp>
                <p:nvSpPr>
                  <p:cNvPr id="91" name="Hexagon 9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2155788" y="2667757"/>
                  <a:ext cx="841972" cy="624689"/>
                  <a:chOff x="5368705" y="2743200"/>
                  <a:chExt cx="841972" cy="624689"/>
                </a:xfrm>
                <a:grpFill/>
              </p:grpSpPr>
              <p:sp>
                <p:nvSpPr>
                  <p:cNvPr id="89" name="Hexagon 8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4907854" y="5621719"/>
                <a:ext cx="2616588" cy="240958"/>
                <a:chOff x="5368705" y="2667757"/>
                <a:chExt cx="7629055" cy="700132"/>
              </a:xfrm>
              <a:solidFill>
                <a:srgbClr val="D3A77B"/>
              </a:solidFill>
            </p:grpSpPr>
            <p:grpSp>
              <p:nvGrpSpPr>
                <p:cNvPr id="53" name="Group 52"/>
                <p:cNvGrpSpPr/>
                <p:nvPr/>
              </p:nvGrpSpPr>
              <p:grpSpPr>
                <a:xfrm>
                  <a:off x="5368705" y="2743200"/>
                  <a:ext cx="841972" cy="624689"/>
                  <a:chOff x="5368705" y="2743200"/>
                  <a:chExt cx="841972" cy="624689"/>
                </a:xfrm>
                <a:grpFill/>
              </p:grpSpPr>
              <p:sp>
                <p:nvSpPr>
                  <p:cNvPr id="78" name="Hexagon 7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6209169" y="2741691"/>
                  <a:ext cx="841972" cy="624689"/>
                  <a:chOff x="5368705" y="2743200"/>
                  <a:chExt cx="841972" cy="624689"/>
                </a:xfrm>
                <a:grpFill/>
              </p:grpSpPr>
              <p:sp>
                <p:nvSpPr>
                  <p:cNvPr id="76" name="Hexagon 7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058686" y="2731129"/>
                  <a:ext cx="841972" cy="624689"/>
                  <a:chOff x="5368705" y="2743200"/>
                  <a:chExt cx="841972" cy="624689"/>
                </a:xfrm>
                <a:grpFill/>
              </p:grpSpPr>
              <p:sp>
                <p:nvSpPr>
                  <p:cNvPr id="74" name="Hexagon 7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7908203" y="2720567"/>
                  <a:ext cx="841972" cy="624689"/>
                  <a:chOff x="5368705" y="2743200"/>
                  <a:chExt cx="841972" cy="624689"/>
                </a:xfrm>
                <a:grpFill/>
              </p:grpSpPr>
              <p:sp>
                <p:nvSpPr>
                  <p:cNvPr id="72" name="Hexagon 7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8757720" y="2710005"/>
                  <a:ext cx="841972" cy="624689"/>
                  <a:chOff x="5368705" y="2743200"/>
                  <a:chExt cx="841972" cy="624689"/>
                </a:xfrm>
                <a:grpFill/>
              </p:grpSpPr>
              <p:sp>
                <p:nvSpPr>
                  <p:cNvPr id="70" name="Hexagon 6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9607237" y="2699443"/>
                  <a:ext cx="841972" cy="624689"/>
                  <a:chOff x="5368705" y="2743200"/>
                  <a:chExt cx="841972" cy="624689"/>
                </a:xfrm>
                <a:grpFill/>
              </p:grpSpPr>
              <p:sp>
                <p:nvSpPr>
                  <p:cNvPr id="68" name="Hexagon 6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10456754" y="2688881"/>
                  <a:ext cx="841972" cy="624689"/>
                  <a:chOff x="5368705" y="2743200"/>
                  <a:chExt cx="841972" cy="624689"/>
                </a:xfrm>
                <a:grpFill/>
              </p:grpSpPr>
              <p:sp>
                <p:nvSpPr>
                  <p:cNvPr id="66" name="Hexagon 6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11306271" y="2678319"/>
                  <a:ext cx="841972" cy="624689"/>
                  <a:chOff x="5368705" y="2743200"/>
                  <a:chExt cx="841972" cy="624689"/>
                </a:xfrm>
                <a:grpFill/>
              </p:grpSpPr>
              <p:sp>
                <p:nvSpPr>
                  <p:cNvPr id="64" name="Hexagon 6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12155788" y="2667757"/>
                  <a:ext cx="841972" cy="624689"/>
                  <a:chOff x="5368705" y="2743200"/>
                  <a:chExt cx="841972" cy="624689"/>
                </a:xfrm>
                <a:grpFill/>
              </p:grpSpPr>
              <p:sp>
                <p:nvSpPr>
                  <p:cNvPr id="62" name="Hexagon 6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rot="5400000">
                <a:off x="7072728" y="5269803"/>
                <a:ext cx="990098" cy="219148"/>
                <a:chOff x="5368705" y="2731129"/>
                <a:chExt cx="2531953" cy="636760"/>
              </a:xfrm>
              <a:solidFill>
                <a:srgbClr val="D3A77B"/>
              </a:solidFill>
            </p:grpSpPr>
            <p:grpSp>
              <p:nvGrpSpPr>
                <p:cNvPr id="44" name="Group 43"/>
                <p:cNvGrpSpPr/>
                <p:nvPr/>
              </p:nvGrpSpPr>
              <p:grpSpPr>
                <a:xfrm>
                  <a:off x="5368705" y="2743200"/>
                  <a:ext cx="841972" cy="624689"/>
                  <a:chOff x="5368705" y="2743200"/>
                  <a:chExt cx="841972" cy="624689"/>
                </a:xfrm>
                <a:grpFill/>
              </p:grpSpPr>
              <p:sp>
                <p:nvSpPr>
                  <p:cNvPr id="51" name="Hexagon 5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209169" y="2741691"/>
                  <a:ext cx="841972" cy="624689"/>
                  <a:chOff x="5368705" y="2743200"/>
                  <a:chExt cx="841972" cy="624689"/>
                </a:xfrm>
                <a:grpFill/>
              </p:grpSpPr>
              <p:sp>
                <p:nvSpPr>
                  <p:cNvPr id="49" name="Hexagon 4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058686" y="2731129"/>
                  <a:ext cx="841972" cy="624689"/>
                  <a:chOff x="5368705" y="2743200"/>
                  <a:chExt cx="841972" cy="624689"/>
                </a:xfrm>
                <a:grpFill/>
              </p:grpSpPr>
              <p:sp>
                <p:nvSpPr>
                  <p:cNvPr id="47" name="Hexagon 4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rot="5400000">
                <a:off x="4372362" y="5279328"/>
                <a:ext cx="954639" cy="219148"/>
                <a:chOff x="5368705" y="2731129"/>
                <a:chExt cx="2531953" cy="636760"/>
              </a:xfrm>
              <a:solidFill>
                <a:srgbClr val="D3A77B"/>
              </a:solidFill>
            </p:grpSpPr>
            <p:grpSp>
              <p:nvGrpSpPr>
                <p:cNvPr id="35" name="Group 34"/>
                <p:cNvGrpSpPr/>
                <p:nvPr/>
              </p:nvGrpSpPr>
              <p:grpSpPr>
                <a:xfrm>
                  <a:off x="5368705" y="2743200"/>
                  <a:ext cx="841972" cy="624689"/>
                  <a:chOff x="5368705" y="2743200"/>
                  <a:chExt cx="841972" cy="624689"/>
                </a:xfrm>
                <a:grpFill/>
              </p:grpSpPr>
              <p:sp>
                <p:nvSpPr>
                  <p:cNvPr id="42" name="Hexagon 4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6209169" y="2741691"/>
                  <a:ext cx="841972" cy="624689"/>
                  <a:chOff x="5368705" y="2743200"/>
                  <a:chExt cx="841972" cy="624689"/>
                </a:xfrm>
                <a:grpFill/>
              </p:grpSpPr>
              <p:sp>
                <p:nvSpPr>
                  <p:cNvPr id="40" name="Hexagon 3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058686" y="2731129"/>
                  <a:ext cx="841972" cy="624689"/>
                  <a:chOff x="5368705" y="2743200"/>
                  <a:chExt cx="841972" cy="624689"/>
                </a:xfrm>
                <a:grpFill/>
              </p:grpSpPr>
              <p:sp>
                <p:nvSpPr>
                  <p:cNvPr id="38" name="Hexagon 3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Block Arc 12"/>
              <p:cNvSpPr/>
              <p:nvPr/>
            </p:nvSpPr>
            <p:spPr>
              <a:xfrm rot="5400000">
                <a:off x="3947377" y="6120215"/>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rot="5400000">
                <a:off x="8136268" y="6107310"/>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6674677" y="3319600"/>
                <a:ext cx="1231541" cy="981076"/>
                <a:chOff x="3961273" y="3116141"/>
                <a:chExt cx="1231541" cy="981076"/>
              </a:xfrm>
            </p:grpSpPr>
            <p:grpSp>
              <p:nvGrpSpPr>
                <p:cNvPr id="27" name="Group 26"/>
                <p:cNvGrpSpPr/>
                <p:nvPr/>
              </p:nvGrpSpPr>
              <p:grpSpPr>
                <a:xfrm flipH="1">
                  <a:off x="3961273" y="3341092"/>
                  <a:ext cx="997785" cy="500555"/>
                  <a:chOff x="8978237" y="1703899"/>
                  <a:chExt cx="997785" cy="500555"/>
                </a:xfrm>
              </p:grpSpPr>
              <p:sp>
                <p:nvSpPr>
                  <p:cNvPr id="32" name="Moon 31"/>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472237" y="3116141"/>
                  <a:ext cx="720577" cy="981076"/>
                  <a:chOff x="4481465" y="3115879"/>
                  <a:chExt cx="720577" cy="981076"/>
                </a:xfrm>
              </p:grpSpPr>
              <p:sp>
                <p:nvSpPr>
                  <p:cNvPr id="29" name="Isosceles Triangle 28"/>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p:cNvGrpSpPr/>
              <p:nvPr/>
            </p:nvGrpSpPr>
            <p:grpSpPr>
              <a:xfrm flipH="1">
                <a:off x="4739831" y="3341676"/>
                <a:ext cx="1231541" cy="981076"/>
                <a:chOff x="3961273" y="3116141"/>
                <a:chExt cx="1231541" cy="981076"/>
              </a:xfrm>
            </p:grpSpPr>
            <p:grpSp>
              <p:nvGrpSpPr>
                <p:cNvPr id="19" name="Group 18"/>
                <p:cNvGrpSpPr/>
                <p:nvPr/>
              </p:nvGrpSpPr>
              <p:grpSpPr>
                <a:xfrm flipH="1">
                  <a:off x="3961273" y="3341092"/>
                  <a:ext cx="997785" cy="500555"/>
                  <a:chOff x="8978237" y="1703899"/>
                  <a:chExt cx="997785" cy="500555"/>
                </a:xfrm>
              </p:grpSpPr>
              <p:sp>
                <p:nvSpPr>
                  <p:cNvPr id="24" name="Moon 23"/>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472237" y="3116141"/>
                  <a:ext cx="720577" cy="981076"/>
                  <a:chOff x="4481465" y="3115879"/>
                  <a:chExt cx="720577" cy="981076"/>
                </a:xfrm>
              </p:grpSpPr>
              <p:sp>
                <p:nvSpPr>
                  <p:cNvPr id="21" name="Isosceles Triangle 20"/>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Hexagon 16"/>
              <p:cNvSpPr/>
              <p:nvPr/>
            </p:nvSpPr>
            <p:spPr>
              <a:xfrm rot="5400000">
                <a:off x="3841970" y="5320169"/>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7687897" y="5293107"/>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Rounded Rectangle 133"/>
            <p:cNvSpPr/>
            <p:nvPr/>
          </p:nvSpPr>
          <p:spPr>
            <a:xfrm>
              <a:off x="1226362" y="3733800"/>
              <a:ext cx="6096000" cy="335591"/>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1253621" y="5321338"/>
              <a:ext cx="6096000" cy="335591"/>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1251076" y="4142057"/>
              <a:ext cx="6096000" cy="10587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5400000">
              <a:off x="651267" y="4422422"/>
              <a:ext cx="2329434" cy="2144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rot="5400000">
              <a:off x="5515293" y="4414162"/>
              <a:ext cx="2329434" cy="2144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rot="5400000">
              <a:off x="3050222" y="4412553"/>
              <a:ext cx="2329434" cy="2144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76"/>
            <p:cNvGrpSpPr/>
            <p:nvPr/>
          </p:nvGrpSpPr>
          <p:grpSpPr>
            <a:xfrm>
              <a:off x="1345147" y="5102496"/>
              <a:ext cx="5907857" cy="263998"/>
              <a:chOff x="5867400" y="1524000"/>
              <a:chExt cx="1828800" cy="152400"/>
            </a:xfrm>
          </p:grpSpPr>
          <p:sp>
            <p:nvSpPr>
              <p:cNvPr id="141" name="Rectangle 140"/>
              <p:cNvSpPr/>
              <p:nvPr/>
            </p:nvSpPr>
            <p:spPr>
              <a:xfrm rot="16200000">
                <a:off x="6705600" y="685800"/>
                <a:ext cx="1524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64770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6934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a:off x="2863644" y="3514337"/>
              <a:ext cx="2750430" cy="2750429"/>
              <a:chOff x="1102327" y="4311831"/>
              <a:chExt cx="1878823" cy="1878822"/>
            </a:xfrm>
          </p:grpSpPr>
          <p:grpSp>
            <p:nvGrpSpPr>
              <p:cNvPr id="167" name="Group 96"/>
              <p:cNvGrpSpPr/>
              <p:nvPr/>
            </p:nvGrpSpPr>
            <p:grpSpPr>
              <a:xfrm>
                <a:off x="1102327" y="4311831"/>
                <a:ext cx="1878823" cy="1878822"/>
                <a:chOff x="5943600" y="914400"/>
                <a:chExt cx="1066800" cy="1066800"/>
              </a:xfrm>
              <a:solidFill>
                <a:srgbClr val="996600"/>
              </a:solidFill>
            </p:grpSpPr>
            <p:sp>
              <p:nvSpPr>
                <p:cNvPr id="172" name="Rectangle 171"/>
                <p:cNvSpPr/>
                <p:nvPr/>
              </p:nvSpPr>
              <p:spPr>
                <a:xfrm rot="5400000">
                  <a:off x="6425452" y="930090"/>
                  <a:ext cx="62753" cy="990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onut 172"/>
                <p:cNvSpPr/>
                <p:nvPr/>
              </p:nvSpPr>
              <p:spPr>
                <a:xfrm>
                  <a:off x="5943600" y="914400"/>
                  <a:ext cx="1066800" cy="1066800"/>
                </a:xfrm>
                <a:prstGeom prst="donut">
                  <a:avLst>
                    <a:gd name="adj" fmla="val 2075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Oval 173"/>
                <p:cNvSpPr/>
                <p:nvPr/>
              </p:nvSpPr>
              <p:spPr>
                <a:xfrm>
                  <a:off x="6354947" y="1321123"/>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96"/>
              <p:cNvGrpSpPr/>
              <p:nvPr/>
            </p:nvGrpSpPr>
            <p:grpSpPr>
              <a:xfrm>
                <a:off x="1505387" y="4715584"/>
                <a:ext cx="1069577" cy="1069576"/>
                <a:chOff x="5943600" y="914400"/>
                <a:chExt cx="1066800" cy="1066800"/>
              </a:xfrm>
              <a:solidFill>
                <a:srgbClr val="996600"/>
              </a:solidFill>
            </p:grpSpPr>
            <p:sp>
              <p:nvSpPr>
                <p:cNvPr id="169" name="Rectangle 168"/>
                <p:cNvSpPr/>
                <p:nvPr/>
              </p:nvSpPr>
              <p:spPr>
                <a:xfrm rot="5400000">
                  <a:off x="6425452" y="930090"/>
                  <a:ext cx="62753" cy="990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onut 169"/>
                <p:cNvSpPr/>
                <p:nvPr/>
              </p:nvSpPr>
              <p:spPr>
                <a:xfrm>
                  <a:off x="5943600" y="914400"/>
                  <a:ext cx="1066800" cy="1066800"/>
                </a:xfrm>
                <a:prstGeom prst="donut">
                  <a:avLst>
                    <a:gd name="adj" fmla="val 2075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Oval 170"/>
                <p:cNvSpPr/>
                <p:nvPr/>
              </p:nvSpPr>
              <p:spPr>
                <a:xfrm>
                  <a:off x="6354947" y="1321123"/>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6716602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314994" y="1114697"/>
            <a:ext cx="5721532" cy="1794008"/>
          </a:xfrm>
          <a:custGeom>
            <a:avLst/>
            <a:gdLst>
              <a:gd name="connsiteX0" fmla="*/ 0 w 5721532"/>
              <a:gd name="connsiteY0" fmla="*/ 1384663 h 1794008"/>
              <a:gd name="connsiteX1" fmla="*/ 0 w 5721532"/>
              <a:gd name="connsiteY1" fmla="*/ 1384663 h 1794008"/>
              <a:gd name="connsiteX2" fmla="*/ 78377 w 5721532"/>
              <a:gd name="connsiteY2" fmla="*/ 1367246 h 1794008"/>
              <a:gd name="connsiteX3" fmla="*/ 130629 w 5721532"/>
              <a:gd name="connsiteY3" fmla="*/ 1358537 h 1794008"/>
              <a:gd name="connsiteX4" fmla="*/ 165463 w 5721532"/>
              <a:gd name="connsiteY4" fmla="*/ 1332412 h 1794008"/>
              <a:gd name="connsiteX5" fmla="*/ 261257 w 5721532"/>
              <a:gd name="connsiteY5" fmla="*/ 1306286 h 1794008"/>
              <a:gd name="connsiteX6" fmla="*/ 339635 w 5721532"/>
              <a:gd name="connsiteY6" fmla="*/ 1262743 h 1794008"/>
              <a:gd name="connsiteX7" fmla="*/ 400595 w 5721532"/>
              <a:gd name="connsiteY7" fmla="*/ 1210492 h 1794008"/>
              <a:gd name="connsiteX8" fmla="*/ 426720 w 5721532"/>
              <a:gd name="connsiteY8" fmla="*/ 1201783 h 1794008"/>
              <a:gd name="connsiteX9" fmla="*/ 452846 w 5721532"/>
              <a:gd name="connsiteY9" fmla="*/ 1184366 h 1794008"/>
              <a:gd name="connsiteX10" fmla="*/ 478972 w 5721532"/>
              <a:gd name="connsiteY10" fmla="*/ 1158240 h 1794008"/>
              <a:gd name="connsiteX11" fmla="*/ 513806 w 5721532"/>
              <a:gd name="connsiteY11" fmla="*/ 1132114 h 1794008"/>
              <a:gd name="connsiteX12" fmla="*/ 566057 w 5721532"/>
              <a:gd name="connsiteY12" fmla="*/ 1088572 h 1794008"/>
              <a:gd name="connsiteX13" fmla="*/ 618309 w 5721532"/>
              <a:gd name="connsiteY13" fmla="*/ 1045029 h 1794008"/>
              <a:gd name="connsiteX14" fmla="*/ 670560 w 5721532"/>
              <a:gd name="connsiteY14" fmla="*/ 992777 h 1794008"/>
              <a:gd name="connsiteX15" fmla="*/ 722812 w 5721532"/>
              <a:gd name="connsiteY15" fmla="*/ 923109 h 1794008"/>
              <a:gd name="connsiteX16" fmla="*/ 766355 w 5721532"/>
              <a:gd name="connsiteY16" fmla="*/ 896983 h 1794008"/>
              <a:gd name="connsiteX17" fmla="*/ 818606 w 5721532"/>
              <a:gd name="connsiteY17" fmla="*/ 844732 h 1794008"/>
              <a:gd name="connsiteX18" fmla="*/ 888275 w 5721532"/>
              <a:gd name="connsiteY18" fmla="*/ 792480 h 1794008"/>
              <a:gd name="connsiteX19" fmla="*/ 914400 w 5721532"/>
              <a:gd name="connsiteY19" fmla="*/ 775063 h 1794008"/>
              <a:gd name="connsiteX20" fmla="*/ 966652 w 5721532"/>
              <a:gd name="connsiteY20" fmla="*/ 731520 h 1794008"/>
              <a:gd name="connsiteX21" fmla="*/ 984069 w 5721532"/>
              <a:gd name="connsiteY21" fmla="*/ 705394 h 1794008"/>
              <a:gd name="connsiteX22" fmla="*/ 1079863 w 5721532"/>
              <a:gd name="connsiteY22" fmla="*/ 627017 h 1794008"/>
              <a:gd name="connsiteX23" fmla="*/ 1097280 w 5721532"/>
              <a:gd name="connsiteY23" fmla="*/ 600892 h 1794008"/>
              <a:gd name="connsiteX24" fmla="*/ 1149532 w 5721532"/>
              <a:gd name="connsiteY24" fmla="*/ 548640 h 1794008"/>
              <a:gd name="connsiteX25" fmla="*/ 1166949 w 5721532"/>
              <a:gd name="connsiteY25" fmla="*/ 522514 h 1794008"/>
              <a:gd name="connsiteX26" fmla="*/ 1184366 w 5721532"/>
              <a:gd name="connsiteY26" fmla="*/ 487680 h 1794008"/>
              <a:gd name="connsiteX27" fmla="*/ 1245326 w 5721532"/>
              <a:gd name="connsiteY27" fmla="*/ 452846 h 1794008"/>
              <a:gd name="connsiteX28" fmla="*/ 1297577 w 5721532"/>
              <a:gd name="connsiteY28" fmla="*/ 418012 h 1794008"/>
              <a:gd name="connsiteX29" fmla="*/ 1349829 w 5721532"/>
              <a:gd name="connsiteY29" fmla="*/ 374469 h 1794008"/>
              <a:gd name="connsiteX30" fmla="*/ 1375955 w 5721532"/>
              <a:gd name="connsiteY30" fmla="*/ 348343 h 1794008"/>
              <a:gd name="connsiteX31" fmla="*/ 1410789 w 5721532"/>
              <a:gd name="connsiteY31" fmla="*/ 330926 h 1794008"/>
              <a:gd name="connsiteX32" fmla="*/ 1471749 w 5721532"/>
              <a:gd name="connsiteY32" fmla="*/ 287383 h 1794008"/>
              <a:gd name="connsiteX33" fmla="*/ 1541417 w 5721532"/>
              <a:gd name="connsiteY33" fmla="*/ 235132 h 1794008"/>
              <a:gd name="connsiteX34" fmla="*/ 1558835 w 5721532"/>
              <a:gd name="connsiteY34" fmla="*/ 217714 h 1794008"/>
              <a:gd name="connsiteX35" fmla="*/ 1593669 w 5721532"/>
              <a:gd name="connsiteY35" fmla="*/ 191589 h 1794008"/>
              <a:gd name="connsiteX36" fmla="*/ 1654629 w 5721532"/>
              <a:gd name="connsiteY36" fmla="*/ 156754 h 1794008"/>
              <a:gd name="connsiteX37" fmla="*/ 1698172 w 5721532"/>
              <a:gd name="connsiteY37" fmla="*/ 130629 h 1794008"/>
              <a:gd name="connsiteX38" fmla="*/ 1724297 w 5721532"/>
              <a:gd name="connsiteY38" fmla="*/ 113212 h 1794008"/>
              <a:gd name="connsiteX39" fmla="*/ 1750423 w 5721532"/>
              <a:gd name="connsiteY39" fmla="*/ 104503 h 1794008"/>
              <a:gd name="connsiteX40" fmla="*/ 1802675 w 5721532"/>
              <a:gd name="connsiteY40" fmla="*/ 69669 h 1794008"/>
              <a:gd name="connsiteX41" fmla="*/ 1837509 w 5721532"/>
              <a:gd name="connsiteY41" fmla="*/ 60960 h 1794008"/>
              <a:gd name="connsiteX42" fmla="*/ 1889760 w 5721532"/>
              <a:gd name="connsiteY42" fmla="*/ 43543 h 1794008"/>
              <a:gd name="connsiteX43" fmla="*/ 1924595 w 5721532"/>
              <a:gd name="connsiteY43" fmla="*/ 34834 h 1794008"/>
              <a:gd name="connsiteX44" fmla="*/ 1950720 w 5721532"/>
              <a:gd name="connsiteY44" fmla="*/ 26126 h 1794008"/>
              <a:gd name="connsiteX45" fmla="*/ 2011680 w 5721532"/>
              <a:gd name="connsiteY45" fmla="*/ 17417 h 1794008"/>
              <a:gd name="connsiteX46" fmla="*/ 2055223 w 5721532"/>
              <a:gd name="connsiteY46" fmla="*/ 8709 h 1794008"/>
              <a:gd name="connsiteX47" fmla="*/ 2621280 w 5721532"/>
              <a:gd name="connsiteY47" fmla="*/ 0 h 1794008"/>
              <a:gd name="connsiteX48" fmla="*/ 2969623 w 5721532"/>
              <a:gd name="connsiteY48" fmla="*/ 8709 h 1794008"/>
              <a:gd name="connsiteX49" fmla="*/ 3091543 w 5721532"/>
              <a:gd name="connsiteY49" fmla="*/ 26126 h 1794008"/>
              <a:gd name="connsiteX50" fmla="*/ 3117669 w 5721532"/>
              <a:gd name="connsiteY50" fmla="*/ 34834 h 1794008"/>
              <a:gd name="connsiteX51" fmla="*/ 3178629 w 5721532"/>
              <a:gd name="connsiteY51" fmla="*/ 43543 h 1794008"/>
              <a:gd name="connsiteX52" fmla="*/ 3291840 w 5721532"/>
              <a:gd name="connsiteY52" fmla="*/ 60960 h 1794008"/>
              <a:gd name="connsiteX53" fmla="*/ 3370217 w 5721532"/>
              <a:gd name="connsiteY53" fmla="*/ 78377 h 1794008"/>
              <a:gd name="connsiteX54" fmla="*/ 3405052 w 5721532"/>
              <a:gd name="connsiteY54" fmla="*/ 87086 h 1794008"/>
              <a:gd name="connsiteX55" fmla="*/ 3675017 w 5721532"/>
              <a:gd name="connsiteY55" fmla="*/ 104503 h 1794008"/>
              <a:gd name="connsiteX56" fmla="*/ 4119155 w 5721532"/>
              <a:gd name="connsiteY56" fmla="*/ 113212 h 1794008"/>
              <a:gd name="connsiteX57" fmla="*/ 4206240 w 5721532"/>
              <a:gd name="connsiteY57" fmla="*/ 130629 h 1794008"/>
              <a:gd name="connsiteX58" fmla="*/ 4249783 w 5721532"/>
              <a:gd name="connsiteY58" fmla="*/ 156754 h 1794008"/>
              <a:gd name="connsiteX59" fmla="*/ 4371703 w 5721532"/>
              <a:gd name="connsiteY59" fmla="*/ 191589 h 1794008"/>
              <a:gd name="connsiteX60" fmla="*/ 4397829 w 5721532"/>
              <a:gd name="connsiteY60" fmla="*/ 209006 h 1794008"/>
              <a:gd name="connsiteX61" fmla="*/ 4423955 w 5721532"/>
              <a:gd name="connsiteY61" fmla="*/ 217714 h 1794008"/>
              <a:gd name="connsiteX62" fmla="*/ 4484915 w 5721532"/>
              <a:gd name="connsiteY62" fmla="*/ 243840 h 1794008"/>
              <a:gd name="connsiteX63" fmla="*/ 4563292 w 5721532"/>
              <a:gd name="connsiteY63" fmla="*/ 278674 h 1794008"/>
              <a:gd name="connsiteX64" fmla="*/ 4606835 w 5721532"/>
              <a:gd name="connsiteY64" fmla="*/ 304800 h 1794008"/>
              <a:gd name="connsiteX65" fmla="*/ 4711337 w 5721532"/>
              <a:gd name="connsiteY65" fmla="*/ 383177 h 1794008"/>
              <a:gd name="connsiteX66" fmla="*/ 4754880 w 5721532"/>
              <a:gd name="connsiteY66" fmla="*/ 418012 h 1794008"/>
              <a:gd name="connsiteX67" fmla="*/ 4841966 w 5721532"/>
              <a:gd name="connsiteY67" fmla="*/ 461554 h 1794008"/>
              <a:gd name="connsiteX68" fmla="*/ 4963886 w 5721532"/>
              <a:gd name="connsiteY68" fmla="*/ 548640 h 1794008"/>
              <a:gd name="connsiteX69" fmla="*/ 5016137 w 5721532"/>
              <a:gd name="connsiteY69" fmla="*/ 583474 h 1794008"/>
              <a:gd name="connsiteX70" fmla="*/ 5103223 w 5721532"/>
              <a:gd name="connsiteY70" fmla="*/ 627017 h 1794008"/>
              <a:gd name="connsiteX71" fmla="*/ 5164183 w 5721532"/>
              <a:gd name="connsiteY71" fmla="*/ 687977 h 1794008"/>
              <a:gd name="connsiteX72" fmla="*/ 5242560 w 5721532"/>
              <a:gd name="connsiteY72" fmla="*/ 748937 h 1794008"/>
              <a:gd name="connsiteX73" fmla="*/ 5312229 w 5721532"/>
              <a:gd name="connsiteY73" fmla="*/ 809897 h 1794008"/>
              <a:gd name="connsiteX74" fmla="*/ 5355772 w 5721532"/>
              <a:gd name="connsiteY74" fmla="*/ 870857 h 1794008"/>
              <a:gd name="connsiteX75" fmla="*/ 5373189 w 5721532"/>
              <a:gd name="connsiteY75" fmla="*/ 905692 h 1794008"/>
              <a:gd name="connsiteX76" fmla="*/ 5399315 w 5721532"/>
              <a:gd name="connsiteY76" fmla="*/ 923109 h 1794008"/>
              <a:gd name="connsiteX77" fmla="*/ 5416732 w 5721532"/>
              <a:gd name="connsiteY77" fmla="*/ 949234 h 1794008"/>
              <a:gd name="connsiteX78" fmla="*/ 5425440 w 5721532"/>
              <a:gd name="connsiteY78" fmla="*/ 975360 h 1794008"/>
              <a:gd name="connsiteX79" fmla="*/ 5451566 w 5721532"/>
              <a:gd name="connsiteY79" fmla="*/ 1010194 h 1794008"/>
              <a:gd name="connsiteX80" fmla="*/ 5468983 w 5721532"/>
              <a:gd name="connsiteY80" fmla="*/ 1036320 h 1794008"/>
              <a:gd name="connsiteX81" fmla="*/ 5529943 w 5721532"/>
              <a:gd name="connsiteY81" fmla="*/ 1123406 h 1794008"/>
              <a:gd name="connsiteX82" fmla="*/ 5564777 w 5721532"/>
              <a:gd name="connsiteY82" fmla="*/ 1175657 h 1794008"/>
              <a:gd name="connsiteX83" fmla="*/ 5590903 w 5721532"/>
              <a:gd name="connsiteY83" fmla="*/ 1201783 h 1794008"/>
              <a:gd name="connsiteX84" fmla="*/ 5608320 w 5721532"/>
              <a:gd name="connsiteY84" fmla="*/ 1227909 h 1794008"/>
              <a:gd name="connsiteX85" fmla="*/ 5660572 w 5721532"/>
              <a:gd name="connsiteY85" fmla="*/ 1280160 h 1794008"/>
              <a:gd name="connsiteX86" fmla="*/ 5695406 w 5721532"/>
              <a:gd name="connsiteY86" fmla="*/ 1349829 h 1794008"/>
              <a:gd name="connsiteX87" fmla="*/ 5721532 w 5721532"/>
              <a:gd name="connsiteY87" fmla="*/ 1402080 h 1794008"/>
              <a:gd name="connsiteX88" fmla="*/ 5712823 w 5721532"/>
              <a:gd name="connsiteY88" fmla="*/ 1454332 h 1794008"/>
              <a:gd name="connsiteX89" fmla="*/ 5677989 w 5721532"/>
              <a:gd name="connsiteY89" fmla="*/ 1541417 h 1794008"/>
              <a:gd name="connsiteX90" fmla="*/ 5669280 w 5721532"/>
              <a:gd name="connsiteY90" fmla="*/ 1593669 h 1794008"/>
              <a:gd name="connsiteX91" fmla="*/ 5660572 w 5721532"/>
              <a:gd name="connsiteY91" fmla="*/ 1654629 h 1794008"/>
              <a:gd name="connsiteX92" fmla="*/ 5634446 w 5721532"/>
              <a:gd name="connsiteY92" fmla="*/ 1663337 h 1794008"/>
              <a:gd name="connsiteX93" fmla="*/ 5486400 w 5721532"/>
              <a:gd name="connsiteY93" fmla="*/ 1689463 h 1794008"/>
              <a:gd name="connsiteX94" fmla="*/ 5460275 w 5721532"/>
              <a:gd name="connsiteY94" fmla="*/ 1698172 h 1794008"/>
              <a:gd name="connsiteX95" fmla="*/ 5390606 w 5721532"/>
              <a:gd name="connsiteY95" fmla="*/ 1706880 h 1794008"/>
              <a:gd name="connsiteX96" fmla="*/ 5303520 w 5721532"/>
              <a:gd name="connsiteY96" fmla="*/ 1733006 h 1794008"/>
              <a:gd name="connsiteX97" fmla="*/ 5277395 w 5721532"/>
              <a:gd name="connsiteY97" fmla="*/ 1741714 h 1794008"/>
              <a:gd name="connsiteX98" fmla="*/ 5172892 w 5721532"/>
              <a:gd name="connsiteY98" fmla="*/ 1759132 h 1794008"/>
              <a:gd name="connsiteX99" fmla="*/ 5120640 w 5721532"/>
              <a:gd name="connsiteY99" fmla="*/ 1767840 h 1794008"/>
              <a:gd name="connsiteX100" fmla="*/ 4537166 w 5721532"/>
              <a:gd name="connsiteY100" fmla="*/ 1776549 h 1794008"/>
              <a:gd name="connsiteX101" fmla="*/ 4484915 w 5721532"/>
              <a:gd name="connsiteY101" fmla="*/ 1785257 h 1794008"/>
              <a:gd name="connsiteX102" fmla="*/ 2081349 w 5721532"/>
              <a:gd name="connsiteY102" fmla="*/ 1785257 h 1794008"/>
              <a:gd name="connsiteX103" fmla="*/ 1985555 w 5721532"/>
              <a:gd name="connsiteY103" fmla="*/ 1767840 h 1794008"/>
              <a:gd name="connsiteX104" fmla="*/ 1950720 w 5721532"/>
              <a:gd name="connsiteY104" fmla="*/ 1759132 h 1794008"/>
              <a:gd name="connsiteX105" fmla="*/ 1820092 w 5721532"/>
              <a:gd name="connsiteY105" fmla="*/ 1741714 h 1794008"/>
              <a:gd name="connsiteX106" fmla="*/ 1759132 w 5721532"/>
              <a:gd name="connsiteY106" fmla="*/ 1733006 h 1794008"/>
              <a:gd name="connsiteX107" fmla="*/ 1654629 w 5721532"/>
              <a:gd name="connsiteY107" fmla="*/ 1715589 h 1794008"/>
              <a:gd name="connsiteX108" fmla="*/ 1619795 w 5721532"/>
              <a:gd name="connsiteY108" fmla="*/ 1706880 h 1794008"/>
              <a:gd name="connsiteX109" fmla="*/ 1576252 w 5721532"/>
              <a:gd name="connsiteY109" fmla="*/ 1698172 h 1794008"/>
              <a:gd name="connsiteX110" fmla="*/ 1506583 w 5721532"/>
              <a:gd name="connsiteY110" fmla="*/ 1689463 h 1794008"/>
              <a:gd name="connsiteX111" fmla="*/ 1445623 w 5721532"/>
              <a:gd name="connsiteY111" fmla="*/ 1680754 h 1794008"/>
              <a:gd name="connsiteX112" fmla="*/ 1375955 w 5721532"/>
              <a:gd name="connsiteY112" fmla="*/ 1672046 h 1794008"/>
              <a:gd name="connsiteX113" fmla="*/ 1297577 w 5721532"/>
              <a:gd name="connsiteY113" fmla="*/ 1654629 h 1794008"/>
              <a:gd name="connsiteX114" fmla="*/ 975360 w 5721532"/>
              <a:gd name="connsiteY114" fmla="*/ 1637212 h 1794008"/>
              <a:gd name="connsiteX115" fmla="*/ 879566 w 5721532"/>
              <a:gd name="connsiteY115" fmla="*/ 1628503 h 1794008"/>
              <a:gd name="connsiteX116" fmla="*/ 836023 w 5721532"/>
              <a:gd name="connsiteY116" fmla="*/ 1619794 h 1794008"/>
              <a:gd name="connsiteX117" fmla="*/ 714103 w 5721532"/>
              <a:gd name="connsiteY117" fmla="*/ 1602377 h 1794008"/>
              <a:gd name="connsiteX118" fmla="*/ 592183 w 5721532"/>
              <a:gd name="connsiteY118" fmla="*/ 1593669 h 1794008"/>
              <a:gd name="connsiteX119" fmla="*/ 426720 w 5721532"/>
              <a:gd name="connsiteY119" fmla="*/ 1576252 h 1794008"/>
              <a:gd name="connsiteX120" fmla="*/ 365760 w 5721532"/>
              <a:gd name="connsiteY120" fmla="*/ 1567543 h 1794008"/>
              <a:gd name="connsiteX121" fmla="*/ 261257 w 5721532"/>
              <a:gd name="connsiteY121" fmla="*/ 1541417 h 1794008"/>
              <a:gd name="connsiteX122" fmla="*/ 226423 w 5721532"/>
              <a:gd name="connsiteY122" fmla="*/ 1532709 h 1794008"/>
              <a:gd name="connsiteX123" fmla="*/ 156755 w 5721532"/>
              <a:gd name="connsiteY123" fmla="*/ 1515292 h 1794008"/>
              <a:gd name="connsiteX124" fmla="*/ 113212 w 5721532"/>
              <a:gd name="connsiteY124" fmla="*/ 1480457 h 1794008"/>
              <a:gd name="connsiteX125" fmla="*/ 87086 w 5721532"/>
              <a:gd name="connsiteY125" fmla="*/ 1454332 h 1794008"/>
              <a:gd name="connsiteX126" fmla="*/ 34835 w 5721532"/>
              <a:gd name="connsiteY126" fmla="*/ 1428206 h 1794008"/>
              <a:gd name="connsiteX127" fmla="*/ 0 w 5721532"/>
              <a:gd name="connsiteY127" fmla="*/ 1384663 h 17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721532" h="1794008">
                <a:moveTo>
                  <a:pt x="0" y="1384663"/>
                </a:moveTo>
                <a:lnTo>
                  <a:pt x="0" y="1384663"/>
                </a:lnTo>
                <a:cubicBezTo>
                  <a:pt x="26126" y="1378857"/>
                  <a:pt x="52134" y="1372495"/>
                  <a:pt x="78377" y="1367246"/>
                </a:cubicBezTo>
                <a:cubicBezTo>
                  <a:pt x="95692" y="1363783"/>
                  <a:pt x="114234" y="1365095"/>
                  <a:pt x="130629" y="1358537"/>
                </a:cubicBezTo>
                <a:cubicBezTo>
                  <a:pt x="144105" y="1353147"/>
                  <a:pt x="152481" y="1338903"/>
                  <a:pt x="165463" y="1332412"/>
                </a:cubicBezTo>
                <a:cubicBezTo>
                  <a:pt x="194931" y="1317678"/>
                  <a:pt x="229401" y="1312657"/>
                  <a:pt x="261257" y="1306286"/>
                </a:cubicBezTo>
                <a:cubicBezTo>
                  <a:pt x="329776" y="1254897"/>
                  <a:pt x="259806" y="1302657"/>
                  <a:pt x="339635" y="1262743"/>
                </a:cubicBezTo>
                <a:cubicBezTo>
                  <a:pt x="384363" y="1240379"/>
                  <a:pt x="350609" y="1246197"/>
                  <a:pt x="400595" y="1210492"/>
                </a:cubicBezTo>
                <a:cubicBezTo>
                  <a:pt x="408065" y="1205157"/>
                  <a:pt x="418510" y="1205888"/>
                  <a:pt x="426720" y="1201783"/>
                </a:cubicBezTo>
                <a:cubicBezTo>
                  <a:pt x="436081" y="1197102"/>
                  <a:pt x="444805" y="1191066"/>
                  <a:pt x="452846" y="1184366"/>
                </a:cubicBezTo>
                <a:cubicBezTo>
                  <a:pt x="462307" y="1176482"/>
                  <a:pt x="469621" y="1166255"/>
                  <a:pt x="478972" y="1158240"/>
                </a:cubicBezTo>
                <a:cubicBezTo>
                  <a:pt x="489992" y="1148794"/>
                  <a:pt x="502786" y="1141560"/>
                  <a:pt x="513806" y="1132114"/>
                </a:cubicBezTo>
                <a:cubicBezTo>
                  <a:pt x="572475" y="1081827"/>
                  <a:pt x="508318" y="1127065"/>
                  <a:pt x="566057" y="1088572"/>
                </a:cubicBezTo>
                <a:cubicBezTo>
                  <a:pt x="605950" y="1028736"/>
                  <a:pt x="555170" y="1095541"/>
                  <a:pt x="618309" y="1045029"/>
                </a:cubicBezTo>
                <a:cubicBezTo>
                  <a:pt x="637543" y="1029642"/>
                  <a:pt x="654530" y="1011479"/>
                  <a:pt x="670560" y="992777"/>
                </a:cubicBezTo>
                <a:cubicBezTo>
                  <a:pt x="689452" y="970737"/>
                  <a:pt x="702286" y="943635"/>
                  <a:pt x="722812" y="923109"/>
                </a:cubicBezTo>
                <a:cubicBezTo>
                  <a:pt x="734781" y="911140"/>
                  <a:pt x="753255" y="907702"/>
                  <a:pt x="766355" y="896983"/>
                </a:cubicBezTo>
                <a:cubicBezTo>
                  <a:pt x="785419" y="881385"/>
                  <a:pt x="798112" y="858395"/>
                  <a:pt x="818606" y="844732"/>
                </a:cubicBezTo>
                <a:cubicBezTo>
                  <a:pt x="877673" y="805353"/>
                  <a:pt x="805525" y="854542"/>
                  <a:pt x="888275" y="792480"/>
                </a:cubicBezTo>
                <a:cubicBezTo>
                  <a:pt x="896648" y="786200"/>
                  <a:pt x="905692" y="780869"/>
                  <a:pt x="914400" y="775063"/>
                </a:cubicBezTo>
                <a:cubicBezTo>
                  <a:pt x="956834" y="711411"/>
                  <a:pt x="900358" y="786765"/>
                  <a:pt x="966652" y="731520"/>
                </a:cubicBezTo>
                <a:cubicBezTo>
                  <a:pt x="974693" y="724820"/>
                  <a:pt x="976378" y="712493"/>
                  <a:pt x="984069" y="705394"/>
                </a:cubicBezTo>
                <a:cubicBezTo>
                  <a:pt x="1014385" y="677410"/>
                  <a:pt x="1056977" y="661345"/>
                  <a:pt x="1079863" y="627017"/>
                </a:cubicBezTo>
                <a:cubicBezTo>
                  <a:pt x="1085669" y="618309"/>
                  <a:pt x="1090327" y="608714"/>
                  <a:pt x="1097280" y="600892"/>
                </a:cubicBezTo>
                <a:cubicBezTo>
                  <a:pt x="1113645" y="582482"/>
                  <a:pt x="1135869" y="569135"/>
                  <a:pt x="1149532" y="548640"/>
                </a:cubicBezTo>
                <a:cubicBezTo>
                  <a:pt x="1155338" y="539931"/>
                  <a:pt x="1161756" y="531601"/>
                  <a:pt x="1166949" y="522514"/>
                </a:cubicBezTo>
                <a:cubicBezTo>
                  <a:pt x="1173390" y="511243"/>
                  <a:pt x="1176055" y="497653"/>
                  <a:pt x="1184366" y="487680"/>
                </a:cubicBezTo>
                <a:cubicBezTo>
                  <a:pt x="1196465" y="473161"/>
                  <a:pt x="1231926" y="462417"/>
                  <a:pt x="1245326" y="452846"/>
                </a:cubicBezTo>
                <a:cubicBezTo>
                  <a:pt x="1302404" y="412076"/>
                  <a:pt x="1241536" y="436691"/>
                  <a:pt x="1297577" y="418012"/>
                </a:cubicBezTo>
                <a:cubicBezTo>
                  <a:pt x="1331915" y="366507"/>
                  <a:pt x="1293579" y="414648"/>
                  <a:pt x="1349829" y="374469"/>
                </a:cubicBezTo>
                <a:cubicBezTo>
                  <a:pt x="1359851" y="367311"/>
                  <a:pt x="1365933" y="355501"/>
                  <a:pt x="1375955" y="348343"/>
                </a:cubicBezTo>
                <a:cubicBezTo>
                  <a:pt x="1386519" y="340797"/>
                  <a:pt x="1400404" y="338715"/>
                  <a:pt x="1410789" y="330926"/>
                </a:cubicBezTo>
                <a:cubicBezTo>
                  <a:pt x="1476910" y="281335"/>
                  <a:pt x="1416183" y="305906"/>
                  <a:pt x="1471749" y="287383"/>
                </a:cubicBezTo>
                <a:cubicBezTo>
                  <a:pt x="1525591" y="233541"/>
                  <a:pt x="1465672" y="289236"/>
                  <a:pt x="1541417" y="235132"/>
                </a:cubicBezTo>
                <a:cubicBezTo>
                  <a:pt x="1548098" y="230359"/>
                  <a:pt x="1552527" y="222970"/>
                  <a:pt x="1558835" y="217714"/>
                </a:cubicBezTo>
                <a:cubicBezTo>
                  <a:pt x="1569985" y="208422"/>
                  <a:pt x="1581858" y="200025"/>
                  <a:pt x="1593669" y="191589"/>
                </a:cubicBezTo>
                <a:cubicBezTo>
                  <a:pt x="1631984" y="164222"/>
                  <a:pt x="1608713" y="182263"/>
                  <a:pt x="1654629" y="156754"/>
                </a:cubicBezTo>
                <a:cubicBezTo>
                  <a:pt x="1669425" y="148534"/>
                  <a:pt x="1683818" y="139600"/>
                  <a:pt x="1698172" y="130629"/>
                </a:cubicBezTo>
                <a:cubicBezTo>
                  <a:pt x="1707047" y="125082"/>
                  <a:pt x="1714936" y="117893"/>
                  <a:pt x="1724297" y="113212"/>
                </a:cubicBezTo>
                <a:cubicBezTo>
                  <a:pt x="1732508" y="109107"/>
                  <a:pt x="1742398" y="108961"/>
                  <a:pt x="1750423" y="104503"/>
                </a:cubicBezTo>
                <a:cubicBezTo>
                  <a:pt x="1768722" y="94337"/>
                  <a:pt x="1782367" y="74746"/>
                  <a:pt x="1802675" y="69669"/>
                </a:cubicBezTo>
                <a:cubicBezTo>
                  <a:pt x="1814286" y="66766"/>
                  <a:pt x="1826045" y="64399"/>
                  <a:pt x="1837509" y="60960"/>
                </a:cubicBezTo>
                <a:cubicBezTo>
                  <a:pt x="1855094" y="55684"/>
                  <a:pt x="1871949" y="47996"/>
                  <a:pt x="1889760" y="43543"/>
                </a:cubicBezTo>
                <a:cubicBezTo>
                  <a:pt x="1901372" y="40640"/>
                  <a:pt x="1913086" y="38122"/>
                  <a:pt x="1924595" y="34834"/>
                </a:cubicBezTo>
                <a:cubicBezTo>
                  <a:pt x="1933421" y="32312"/>
                  <a:pt x="1941719" y="27926"/>
                  <a:pt x="1950720" y="26126"/>
                </a:cubicBezTo>
                <a:cubicBezTo>
                  <a:pt x="1970848" y="22100"/>
                  <a:pt x="1991433" y="20791"/>
                  <a:pt x="2011680" y="17417"/>
                </a:cubicBezTo>
                <a:cubicBezTo>
                  <a:pt x="2026280" y="14984"/>
                  <a:pt x="2040427" y="9132"/>
                  <a:pt x="2055223" y="8709"/>
                </a:cubicBezTo>
                <a:cubicBezTo>
                  <a:pt x="2243854" y="3320"/>
                  <a:pt x="2432594" y="2903"/>
                  <a:pt x="2621280" y="0"/>
                </a:cubicBezTo>
                <a:lnTo>
                  <a:pt x="2969623" y="8709"/>
                </a:lnTo>
                <a:cubicBezTo>
                  <a:pt x="3002015" y="10031"/>
                  <a:pt x="3056402" y="17341"/>
                  <a:pt x="3091543" y="26126"/>
                </a:cubicBezTo>
                <a:cubicBezTo>
                  <a:pt x="3100449" y="28352"/>
                  <a:pt x="3108668" y="33034"/>
                  <a:pt x="3117669" y="34834"/>
                </a:cubicBezTo>
                <a:cubicBezTo>
                  <a:pt x="3137797" y="38859"/>
                  <a:pt x="3158434" y="39871"/>
                  <a:pt x="3178629" y="43543"/>
                </a:cubicBezTo>
                <a:cubicBezTo>
                  <a:pt x="3297136" y="65091"/>
                  <a:pt x="3073809" y="36736"/>
                  <a:pt x="3291840" y="60960"/>
                </a:cubicBezTo>
                <a:cubicBezTo>
                  <a:pt x="3376796" y="82200"/>
                  <a:pt x="3270714" y="56265"/>
                  <a:pt x="3370217" y="78377"/>
                </a:cubicBezTo>
                <a:cubicBezTo>
                  <a:pt x="3381901" y="80973"/>
                  <a:pt x="3393246" y="85118"/>
                  <a:pt x="3405052" y="87086"/>
                </a:cubicBezTo>
                <a:cubicBezTo>
                  <a:pt x="3491222" y="101448"/>
                  <a:pt x="3593573" y="102302"/>
                  <a:pt x="3675017" y="104503"/>
                </a:cubicBezTo>
                <a:lnTo>
                  <a:pt x="4119155" y="113212"/>
                </a:lnTo>
                <a:cubicBezTo>
                  <a:pt x="4141629" y="116422"/>
                  <a:pt x="4181917" y="118468"/>
                  <a:pt x="4206240" y="130629"/>
                </a:cubicBezTo>
                <a:cubicBezTo>
                  <a:pt x="4221379" y="138199"/>
                  <a:pt x="4233985" y="150678"/>
                  <a:pt x="4249783" y="156754"/>
                </a:cubicBezTo>
                <a:cubicBezTo>
                  <a:pt x="4352568" y="196287"/>
                  <a:pt x="4285005" y="153057"/>
                  <a:pt x="4371703" y="191589"/>
                </a:cubicBezTo>
                <a:cubicBezTo>
                  <a:pt x="4381267" y="195840"/>
                  <a:pt x="4388467" y="204325"/>
                  <a:pt x="4397829" y="209006"/>
                </a:cubicBezTo>
                <a:cubicBezTo>
                  <a:pt x="4406040" y="213111"/>
                  <a:pt x="4415432" y="214305"/>
                  <a:pt x="4423955" y="217714"/>
                </a:cubicBezTo>
                <a:cubicBezTo>
                  <a:pt x="4444481" y="225924"/>
                  <a:pt x="4464842" y="234576"/>
                  <a:pt x="4484915" y="243840"/>
                </a:cubicBezTo>
                <a:cubicBezTo>
                  <a:pt x="4563512" y="280116"/>
                  <a:pt x="4510143" y="260959"/>
                  <a:pt x="4563292" y="278674"/>
                </a:cubicBezTo>
                <a:cubicBezTo>
                  <a:pt x="4637750" y="353136"/>
                  <a:pt x="4516404" y="236977"/>
                  <a:pt x="4606835" y="304800"/>
                </a:cubicBezTo>
                <a:cubicBezTo>
                  <a:pt x="4720487" y="390038"/>
                  <a:pt x="4644589" y="360929"/>
                  <a:pt x="4711337" y="383177"/>
                </a:cubicBezTo>
                <a:cubicBezTo>
                  <a:pt x="4728971" y="400810"/>
                  <a:pt x="4731083" y="405198"/>
                  <a:pt x="4754880" y="418012"/>
                </a:cubicBezTo>
                <a:cubicBezTo>
                  <a:pt x="4783456" y="433399"/>
                  <a:pt x="4816002" y="442081"/>
                  <a:pt x="4841966" y="461554"/>
                </a:cubicBezTo>
                <a:cubicBezTo>
                  <a:pt x="4897041" y="502861"/>
                  <a:pt x="4884698" y="494199"/>
                  <a:pt x="4963886" y="548640"/>
                </a:cubicBezTo>
                <a:cubicBezTo>
                  <a:pt x="4981135" y="560499"/>
                  <a:pt x="4996897" y="575228"/>
                  <a:pt x="5016137" y="583474"/>
                </a:cubicBezTo>
                <a:cubicBezTo>
                  <a:pt x="5040171" y="593774"/>
                  <a:pt x="5080739" y="606782"/>
                  <a:pt x="5103223" y="627017"/>
                </a:cubicBezTo>
                <a:cubicBezTo>
                  <a:pt x="5124583" y="646241"/>
                  <a:pt x="5138480" y="675126"/>
                  <a:pt x="5164183" y="687977"/>
                </a:cubicBezTo>
                <a:cubicBezTo>
                  <a:pt x="5250723" y="731247"/>
                  <a:pt x="5137112" y="669852"/>
                  <a:pt x="5242560" y="748937"/>
                </a:cubicBezTo>
                <a:cubicBezTo>
                  <a:pt x="5271774" y="770847"/>
                  <a:pt x="5288354" y="780716"/>
                  <a:pt x="5312229" y="809897"/>
                </a:cubicBezTo>
                <a:cubicBezTo>
                  <a:pt x="5328042" y="829224"/>
                  <a:pt x="5342366" y="849790"/>
                  <a:pt x="5355772" y="870857"/>
                </a:cubicBezTo>
                <a:cubicBezTo>
                  <a:pt x="5362742" y="881810"/>
                  <a:pt x="5364878" y="895719"/>
                  <a:pt x="5373189" y="905692"/>
                </a:cubicBezTo>
                <a:cubicBezTo>
                  <a:pt x="5379889" y="913733"/>
                  <a:pt x="5390606" y="917303"/>
                  <a:pt x="5399315" y="923109"/>
                </a:cubicBezTo>
                <a:cubicBezTo>
                  <a:pt x="5405121" y="931817"/>
                  <a:pt x="5412051" y="939873"/>
                  <a:pt x="5416732" y="949234"/>
                </a:cubicBezTo>
                <a:cubicBezTo>
                  <a:pt x="5420837" y="957445"/>
                  <a:pt x="5420886" y="967390"/>
                  <a:pt x="5425440" y="975360"/>
                </a:cubicBezTo>
                <a:cubicBezTo>
                  <a:pt x="5432641" y="987962"/>
                  <a:pt x="5443130" y="998383"/>
                  <a:pt x="5451566" y="1010194"/>
                </a:cubicBezTo>
                <a:cubicBezTo>
                  <a:pt x="5457650" y="1018711"/>
                  <a:pt x="5462899" y="1027803"/>
                  <a:pt x="5468983" y="1036320"/>
                </a:cubicBezTo>
                <a:cubicBezTo>
                  <a:pt x="5533459" y="1126586"/>
                  <a:pt x="5449863" y="1003283"/>
                  <a:pt x="5529943" y="1123406"/>
                </a:cubicBezTo>
                <a:lnTo>
                  <a:pt x="5564777" y="1175657"/>
                </a:lnTo>
                <a:cubicBezTo>
                  <a:pt x="5573486" y="1184366"/>
                  <a:pt x="5583019" y="1192322"/>
                  <a:pt x="5590903" y="1201783"/>
                </a:cubicBezTo>
                <a:cubicBezTo>
                  <a:pt x="5597603" y="1209824"/>
                  <a:pt x="5601366" y="1220086"/>
                  <a:pt x="5608320" y="1227909"/>
                </a:cubicBezTo>
                <a:cubicBezTo>
                  <a:pt x="5624684" y="1246319"/>
                  <a:pt x="5649557" y="1258129"/>
                  <a:pt x="5660572" y="1280160"/>
                </a:cubicBezTo>
                <a:cubicBezTo>
                  <a:pt x="5672183" y="1303383"/>
                  <a:pt x="5681004" y="1328226"/>
                  <a:pt x="5695406" y="1349829"/>
                </a:cubicBezTo>
                <a:cubicBezTo>
                  <a:pt x="5717915" y="1383592"/>
                  <a:pt x="5709513" y="1366025"/>
                  <a:pt x="5721532" y="1402080"/>
                </a:cubicBezTo>
                <a:cubicBezTo>
                  <a:pt x="5718629" y="1419497"/>
                  <a:pt x="5717106" y="1437202"/>
                  <a:pt x="5712823" y="1454332"/>
                </a:cubicBezTo>
                <a:cubicBezTo>
                  <a:pt x="5702062" y="1497377"/>
                  <a:pt x="5696007" y="1505380"/>
                  <a:pt x="5677989" y="1541417"/>
                </a:cubicBezTo>
                <a:cubicBezTo>
                  <a:pt x="5675086" y="1558834"/>
                  <a:pt x="5671965" y="1576217"/>
                  <a:pt x="5669280" y="1593669"/>
                </a:cubicBezTo>
                <a:cubicBezTo>
                  <a:pt x="5666159" y="1613957"/>
                  <a:pt x="5669752" y="1636270"/>
                  <a:pt x="5660572" y="1654629"/>
                </a:cubicBezTo>
                <a:cubicBezTo>
                  <a:pt x="5656467" y="1662840"/>
                  <a:pt x="5643155" y="1660434"/>
                  <a:pt x="5634446" y="1663337"/>
                </a:cubicBezTo>
                <a:cubicBezTo>
                  <a:pt x="5571556" y="1705263"/>
                  <a:pt x="5629903" y="1672579"/>
                  <a:pt x="5486400" y="1689463"/>
                </a:cubicBezTo>
                <a:cubicBezTo>
                  <a:pt x="5477283" y="1690536"/>
                  <a:pt x="5469306" y="1696530"/>
                  <a:pt x="5460275" y="1698172"/>
                </a:cubicBezTo>
                <a:cubicBezTo>
                  <a:pt x="5437249" y="1702359"/>
                  <a:pt x="5413829" y="1703977"/>
                  <a:pt x="5390606" y="1706880"/>
                </a:cubicBezTo>
                <a:cubicBezTo>
                  <a:pt x="5266455" y="1748264"/>
                  <a:pt x="5395638" y="1706687"/>
                  <a:pt x="5303520" y="1733006"/>
                </a:cubicBezTo>
                <a:cubicBezTo>
                  <a:pt x="5294694" y="1735528"/>
                  <a:pt x="5286300" y="1739488"/>
                  <a:pt x="5277395" y="1741714"/>
                </a:cubicBezTo>
                <a:cubicBezTo>
                  <a:pt x="5240600" y="1750913"/>
                  <a:pt x="5211235" y="1753233"/>
                  <a:pt x="5172892" y="1759132"/>
                </a:cubicBezTo>
                <a:cubicBezTo>
                  <a:pt x="5155440" y="1761817"/>
                  <a:pt x="5138291" y="1767356"/>
                  <a:pt x="5120640" y="1767840"/>
                </a:cubicBezTo>
                <a:cubicBezTo>
                  <a:pt x="4926200" y="1773167"/>
                  <a:pt x="4731657" y="1773646"/>
                  <a:pt x="4537166" y="1776549"/>
                </a:cubicBezTo>
                <a:cubicBezTo>
                  <a:pt x="4519749" y="1779452"/>
                  <a:pt x="4502569" y="1784921"/>
                  <a:pt x="4484915" y="1785257"/>
                </a:cubicBezTo>
                <a:cubicBezTo>
                  <a:pt x="3607373" y="1801972"/>
                  <a:pt x="3019122" y="1790555"/>
                  <a:pt x="2081349" y="1785257"/>
                </a:cubicBezTo>
                <a:cubicBezTo>
                  <a:pt x="2043511" y="1778951"/>
                  <a:pt x="2022091" y="1775959"/>
                  <a:pt x="1985555" y="1767840"/>
                </a:cubicBezTo>
                <a:cubicBezTo>
                  <a:pt x="1973871" y="1765244"/>
                  <a:pt x="1962496" y="1761273"/>
                  <a:pt x="1950720" y="1759132"/>
                </a:cubicBezTo>
                <a:cubicBezTo>
                  <a:pt x="1920620" y="1753659"/>
                  <a:pt x="1848526" y="1745505"/>
                  <a:pt x="1820092" y="1741714"/>
                </a:cubicBezTo>
                <a:lnTo>
                  <a:pt x="1759132" y="1733006"/>
                </a:lnTo>
                <a:cubicBezTo>
                  <a:pt x="1700793" y="1713559"/>
                  <a:pt x="1762965" y="1732256"/>
                  <a:pt x="1654629" y="1715589"/>
                </a:cubicBezTo>
                <a:cubicBezTo>
                  <a:pt x="1642799" y="1713769"/>
                  <a:pt x="1631479" y="1709476"/>
                  <a:pt x="1619795" y="1706880"/>
                </a:cubicBezTo>
                <a:cubicBezTo>
                  <a:pt x="1605346" y="1703669"/>
                  <a:pt x="1590882" y="1700423"/>
                  <a:pt x="1576252" y="1698172"/>
                </a:cubicBezTo>
                <a:cubicBezTo>
                  <a:pt x="1553120" y="1694613"/>
                  <a:pt x="1529781" y="1692556"/>
                  <a:pt x="1506583" y="1689463"/>
                </a:cubicBezTo>
                <a:lnTo>
                  <a:pt x="1445623" y="1680754"/>
                </a:lnTo>
                <a:cubicBezTo>
                  <a:pt x="1422425" y="1677661"/>
                  <a:pt x="1399002" y="1676113"/>
                  <a:pt x="1375955" y="1672046"/>
                </a:cubicBezTo>
                <a:cubicBezTo>
                  <a:pt x="1349599" y="1667395"/>
                  <a:pt x="1324044" y="1658599"/>
                  <a:pt x="1297577" y="1654629"/>
                </a:cubicBezTo>
                <a:cubicBezTo>
                  <a:pt x="1217154" y="1642566"/>
                  <a:pt x="1020418" y="1638945"/>
                  <a:pt x="975360" y="1637212"/>
                </a:cubicBezTo>
                <a:cubicBezTo>
                  <a:pt x="943429" y="1634309"/>
                  <a:pt x="911381" y="1632480"/>
                  <a:pt x="879566" y="1628503"/>
                </a:cubicBezTo>
                <a:cubicBezTo>
                  <a:pt x="864879" y="1626667"/>
                  <a:pt x="850644" y="1622103"/>
                  <a:pt x="836023" y="1619794"/>
                </a:cubicBezTo>
                <a:cubicBezTo>
                  <a:pt x="795473" y="1613391"/>
                  <a:pt x="754922" y="1606750"/>
                  <a:pt x="714103" y="1602377"/>
                </a:cubicBezTo>
                <a:cubicBezTo>
                  <a:pt x="673591" y="1598037"/>
                  <a:pt x="632823" y="1596572"/>
                  <a:pt x="592183" y="1593669"/>
                </a:cubicBezTo>
                <a:cubicBezTo>
                  <a:pt x="497401" y="1574712"/>
                  <a:pt x="594471" y="1592228"/>
                  <a:pt x="426720" y="1576252"/>
                </a:cubicBezTo>
                <a:cubicBezTo>
                  <a:pt x="406286" y="1574306"/>
                  <a:pt x="386080" y="1570446"/>
                  <a:pt x="365760" y="1567543"/>
                </a:cubicBezTo>
                <a:cubicBezTo>
                  <a:pt x="304270" y="1536798"/>
                  <a:pt x="354125" y="1556895"/>
                  <a:pt x="261257" y="1541417"/>
                </a:cubicBezTo>
                <a:cubicBezTo>
                  <a:pt x="249451" y="1539449"/>
                  <a:pt x="238107" y="1535305"/>
                  <a:pt x="226423" y="1532709"/>
                </a:cubicBezTo>
                <a:cubicBezTo>
                  <a:pt x="163374" y="1518698"/>
                  <a:pt x="203437" y="1530852"/>
                  <a:pt x="156755" y="1515292"/>
                </a:cubicBezTo>
                <a:cubicBezTo>
                  <a:pt x="106086" y="1464623"/>
                  <a:pt x="179119" y="1535379"/>
                  <a:pt x="113212" y="1480457"/>
                </a:cubicBezTo>
                <a:cubicBezTo>
                  <a:pt x="103751" y="1472573"/>
                  <a:pt x="96547" y="1462216"/>
                  <a:pt x="87086" y="1454332"/>
                </a:cubicBezTo>
                <a:cubicBezTo>
                  <a:pt x="64575" y="1435573"/>
                  <a:pt x="61021" y="1436934"/>
                  <a:pt x="34835" y="1428206"/>
                </a:cubicBezTo>
                <a:lnTo>
                  <a:pt x="0" y="1384663"/>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81000" y="3866606"/>
            <a:ext cx="341027" cy="2534194"/>
            <a:chOff x="381000" y="3866606"/>
            <a:chExt cx="341027" cy="2534194"/>
          </a:xfrm>
        </p:grpSpPr>
        <p:sp>
          <p:nvSpPr>
            <p:cNvPr id="5" name="Freeform 4"/>
            <p:cNvSpPr/>
            <p:nvPr/>
          </p:nvSpPr>
          <p:spPr>
            <a:xfrm>
              <a:off x="381000" y="3866606"/>
              <a:ext cx="341027" cy="2534194"/>
            </a:xfrm>
            <a:custGeom>
              <a:avLst/>
              <a:gdLst>
                <a:gd name="connsiteX0" fmla="*/ 10101 w 341027"/>
                <a:gd name="connsiteY0" fmla="*/ 52251 h 2534194"/>
                <a:gd name="connsiteX1" fmla="*/ 10101 w 341027"/>
                <a:gd name="connsiteY1" fmla="*/ 52251 h 2534194"/>
                <a:gd name="connsiteX2" fmla="*/ 18810 w 341027"/>
                <a:gd name="connsiteY2" fmla="*/ 269966 h 2534194"/>
                <a:gd name="connsiteX3" fmla="*/ 44935 w 341027"/>
                <a:gd name="connsiteY3" fmla="*/ 365760 h 2534194"/>
                <a:gd name="connsiteX4" fmla="*/ 53644 w 341027"/>
                <a:gd name="connsiteY4" fmla="*/ 400594 h 2534194"/>
                <a:gd name="connsiteX5" fmla="*/ 62352 w 341027"/>
                <a:gd name="connsiteY5" fmla="*/ 566057 h 2534194"/>
                <a:gd name="connsiteX6" fmla="*/ 71061 w 341027"/>
                <a:gd name="connsiteY6" fmla="*/ 653143 h 2534194"/>
                <a:gd name="connsiteX7" fmla="*/ 44935 w 341027"/>
                <a:gd name="connsiteY7" fmla="*/ 670560 h 2534194"/>
                <a:gd name="connsiteX8" fmla="*/ 18810 w 341027"/>
                <a:gd name="connsiteY8" fmla="*/ 661851 h 2534194"/>
                <a:gd name="connsiteX9" fmla="*/ 1392 w 341027"/>
                <a:gd name="connsiteY9" fmla="*/ 644434 h 2534194"/>
                <a:gd name="connsiteX10" fmla="*/ 10101 w 341027"/>
                <a:gd name="connsiteY10" fmla="*/ 687977 h 2534194"/>
                <a:gd name="connsiteX11" fmla="*/ 27518 w 341027"/>
                <a:gd name="connsiteY11" fmla="*/ 714103 h 2534194"/>
                <a:gd name="connsiteX12" fmla="*/ 53644 w 341027"/>
                <a:gd name="connsiteY12" fmla="*/ 766354 h 2534194"/>
                <a:gd name="connsiteX13" fmla="*/ 71061 w 341027"/>
                <a:gd name="connsiteY13" fmla="*/ 949234 h 2534194"/>
                <a:gd name="connsiteX14" fmla="*/ 53644 w 341027"/>
                <a:gd name="connsiteY14" fmla="*/ 1140823 h 2534194"/>
                <a:gd name="connsiteX15" fmla="*/ 62352 w 341027"/>
                <a:gd name="connsiteY15" fmla="*/ 1584960 h 2534194"/>
                <a:gd name="connsiteX16" fmla="*/ 71061 w 341027"/>
                <a:gd name="connsiteY16" fmla="*/ 1619794 h 2534194"/>
                <a:gd name="connsiteX17" fmla="*/ 53644 w 341027"/>
                <a:gd name="connsiteY17" fmla="*/ 2246811 h 2534194"/>
                <a:gd name="connsiteX18" fmla="*/ 62352 w 341027"/>
                <a:gd name="connsiteY18" fmla="*/ 2481943 h 2534194"/>
                <a:gd name="connsiteX19" fmla="*/ 79770 w 341027"/>
                <a:gd name="connsiteY19" fmla="*/ 2499360 h 2534194"/>
                <a:gd name="connsiteX20" fmla="*/ 140730 w 341027"/>
                <a:gd name="connsiteY20" fmla="*/ 2525486 h 2534194"/>
                <a:gd name="connsiteX21" fmla="*/ 245232 w 341027"/>
                <a:gd name="connsiteY21" fmla="*/ 2534194 h 2534194"/>
                <a:gd name="connsiteX22" fmla="*/ 271358 w 341027"/>
                <a:gd name="connsiteY22" fmla="*/ 2525486 h 2534194"/>
                <a:gd name="connsiteX23" fmla="*/ 280067 w 341027"/>
                <a:gd name="connsiteY23" fmla="*/ 2499360 h 2534194"/>
                <a:gd name="connsiteX24" fmla="*/ 288775 w 341027"/>
                <a:gd name="connsiteY24" fmla="*/ 2299063 h 2534194"/>
                <a:gd name="connsiteX25" fmla="*/ 297484 w 341027"/>
                <a:gd name="connsiteY25" fmla="*/ 2220686 h 2534194"/>
                <a:gd name="connsiteX26" fmla="*/ 306192 w 341027"/>
                <a:gd name="connsiteY26" fmla="*/ 2133600 h 2534194"/>
                <a:gd name="connsiteX27" fmla="*/ 323610 w 341027"/>
                <a:gd name="connsiteY27" fmla="*/ 2037806 h 2534194"/>
                <a:gd name="connsiteX28" fmla="*/ 332318 w 341027"/>
                <a:gd name="connsiteY28" fmla="*/ 1968137 h 2534194"/>
                <a:gd name="connsiteX29" fmla="*/ 341027 w 341027"/>
                <a:gd name="connsiteY29" fmla="*/ 1924594 h 2534194"/>
                <a:gd name="connsiteX30" fmla="*/ 332318 w 341027"/>
                <a:gd name="connsiteY30" fmla="*/ 1645920 h 2534194"/>
                <a:gd name="connsiteX31" fmla="*/ 323610 w 341027"/>
                <a:gd name="connsiteY31" fmla="*/ 1611086 h 2534194"/>
                <a:gd name="connsiteX32" fmla="*/ 314901 w 341027"/>
                <a:gd name="connsiteY32" fmla="*/ 1567543 h 2534194"/>
                <a:gd name="connsiteX33" fmla="*/ 297484 w 341027"/>
                <a:gd name="connsiteY33" fmla="*/ 1506583 h 2534194"/>
                <a:gd name="connsiteX34" fmla="*/ 280067 w 341027"/>
                <a:gd name="connsiteY34" fmla="*/ 1480457 h 2534194"/>
                <a:gd name="connsiteX35" fmla="*/ 262650 w 341027"/>
                <a:gd name="connsiteY35" fmla="*/ 1428206 h 2534194"/>
                <a:gd name="connsiteX36" fmla="*/ 245232 w 341027"/>
                <a:gd name="connsiteY36" fmla="*/ 1375954 h 2534194"/>
                <a:gd name="connsiteX37" fmla="*/ 236524 w 341027"/>
                <a:gd name="connsiteY37" fmla="*/ 1349829 h 2534194"/>
                <a:gd name="connsiteX38" fmla="*/ 227815 w 341027"/>
                <a:gd name="connsiteY38" fmla="*/ 43543 h 2534194"/>
                <a:gd name="connsiteX39" fmla="*/ 201690 w 341027"/>
                <a:gd name="connsiteY39" fmla="*/ 26126 h 2534194"/>
                <a:gd name="connsiteX40" fmla="*/ 166855 w 341027"/>
                <a:gd name="connsiteY40" fmla="*/ 0 h 2534194"/>
                <a:gd name="connsiteX41" fmla="*/ 27518 w 341027"/>
                <a:gd name="connsiteY41" fmla="*/ 43543 h 2534194"/>
                <a:gd name="connsiteX42" fmla="*/ 10101 w 341027"/>
                <a:gd name="connsiteY42" fmla="*/ 52251 h 25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41027" h="2534194">
                  <a:moveTo>
                    <a:pt x="10101" y="52251"/>
                  </a:moveTo>
                  <a:lnTo>
                    <a:pt x="10101" y="52251"/>
                  </a:lnTo>
                  <a:cubicBezTo>
                    <a:pt x="13004" y="124823"/>
                    <a:pt x="13979" y="197497"/>
                    <a:pt x="18810" y="269966"/>
                  </a:cubicBezTo>
                  <a:cubicBezTo>
                    <a:pt x="21549" y="311047"/>
                    <a:pt x="34707" y="324849"/>
                    <a:pt x="44935" y="365760"/>
                  </a:cubicBezTo>
                  <a:lnTo>
                    <a:pt x="53644" y="400594"/>
                  </a:lnTo>
                  <a:cubicBezTo>
                    <a:pt x="56547" y="455748"/>
                    <a:pt x="58552" y="510957"/>
                    <a:pt x="62352" y="566057"/>
                  </a:cubicBezTo>
                  <a:cubicBezTo>
                    <a:pt x="64359" y="595161"/>
                    <a:pt x="75857" y="624366"/>
                    <a:pt x="71061" y="653143"/>
                  </a:cubicBezTo>
                  <a:cubicBezTo>
                    <a:pt x="69340" y="663467"/>
                    <a:pt x="53644" y="664754"/>
                    <a:pt x="44935" y="670560"/>
                  </a:cubicBezTo>
                  <a:cubicBezTo>
                    <a:pt x="36227" y="667657"/>
                    <a:pt x="26681" y="666574"/>
                    <a:pt x="18810" y="661851"/>
                  </a:cubicBezTo>
                  <a:cubicBezTo>
                    <a:pt x="11769" y="657627"/>
                    <a:pt x="3989" y="636645"/>
                    <a:pt x="1392" y="644434"/>
                  </a:cubicBezTo>
                  <a:cubicBezTo>
                    <a:pt x="-3289" y="658476"/>
                    <a:pt x="4904" y="674118"/>
                    <a:pt x="10101" y="687977"/>
                  </a:cubicBezTo>
                  <a:cubicBezTo>
                    <a:pt x="13776" y="697777"/>
                    <a:pt x="22837" y="704742"/>
                    <a:pt x="27518" y="714103"/>
                  </a:cubicBezTo>
                  <a:cubicBezTo>
                    <a:pt x="63570" y="786208"/>
                    <a:pt x="3734" y="691490"/>
                    <a:pt x="53644" y="766354"/>
                  </a:cubicBezTo>
                  <a:cubicBezTo>
                    <a:pt x="77283" y="837275"/>
                    <a:pt x="71061" y="810971"/>
                    <a:pt x="71061" y="949234"/>
                  </a:cubicBezTo>
                  <a:cubicBezTo>
                    <a:pt x="71061" y="1096287"/>
                    <a:pt x="78289" y="1066884"/>
                    <a:pt x="53644" y="1140823"/>
                  </a:cubicBezTo>
                  <a:cubicBezTo>
                    <a:pt x="56547" y="1288869"/>
                    <a:pt x="56971" y="1436984"/>
                    <a:pt x="62352" y="1584960"/>
                  </a:cubicBezTo>
                  <a:cubicBezTo>
                    <a:pt x="62787" y="1596921"/>
                    <a:pt x="71061" y="1607825"/>
                    <a:pt x="71061" y="1619794"/>
                  </a:cubicBezTo>
                  <a:cubicBezTo>
                    <a:pt x="71061" y="2173417"/>
                    <a:pt x="99818" y="2015930"/>
                    <a:pt x="53644" y="2246811"/>
                  </a:cubicBezTo>
                  <a:cubicBezTo>
                    <a:pt x="56547" y="2325188"/>
                    <a:pt x="54281" y="2403928"/>
                    <a:pt x="62352" y="2481943"/>
                  </a:cubicBezTo>
                  <a:cubicBezTo>
                    <a:pt x="63197" y="2490110"/>
                    <a:pt x="72938" y="2494806"/>
                    <a:pt x="79770" y="2499360"/>
                  </a:cubicBezTo>
                  <a:cubicBezTo>
                    <a:pt x="88976" y="2505497"/>
                    <a:pt x="126217" y="2523551"/>
                    <a:pt x="140730" y="2525486"/>
                  </a:cubicBezTo>
                  <a:cubicBezTo>
                    <a:pt x="175378" y="2530106"/>
                    <a:pt x="210398" y="2531291"/>
                    <a:pt x="245232" y="2534194"/>
                  </a:cubicBezTo>
                  <a:cubicBezTo>
                    <a:pt x="253941" y="2531291"/>
                    <a:pt x="264867" y="2531977"/>
                    <a:pt x="271358" y="2525486"/>
                  </a:cubicBezTo>
                  <a:cubicBezTo>
                    <a:pt x="277849" y="2518995"/>
                    <a:pt x="279363" y="2508513"/>
                    <a:pt x="280067" y="2499360"/>
                  </a:cubicBezTo>
                  <a:cubicBezTo>
                    <a:pt x="285192" y="2432728"/>
                    <a:pt x="284606" y="2365762"/>
                    <a:pt x="288775" y="2299063"/>
                  </a:cubicBezTo>
                  <a:cubicBezTo>
                    <a:pt x="290415" y="2272828"/>
                    <a:pt x="294732" y="2246828"/>
                    <a:pt x="297484" y="2220686"/>
                  </a:cubicBezTo>
                  <a:cubicBezTo>
                    <a:pt x="300538" y="2191673"/>
                    <a:pt x="302970" y="2162595"/>
                    <a:pt x="306192" y="2133600"/>
                  </a:cubicBezTo>
                  <a:cubicBezTo>
                    <a:pt x="314398" y="2059748"/>
                    <a:pt x="308144" y="2084202"/>
                    <a:pt x="323610" y="2037806"/>
                  </a:cubicBezTo>
                  <a:cubicBezTo>
                    <a:pt x="326513" y="2014583"/>
                    <a:pt x="328759" y="1991269"/>
                    <a:pt x="332318" y="1968137"/>
                  </a:cubicBezTo>
                  <a:cubicBezTo>
                    <a:pt x="334569" y="1953507"/>
                    <a:pt x="341027" y="1939396"/>
                    <a:pt x="341027" y="1924594"/>
                  </a:cubicBezTo>
                  <a:cubicBezTo>
                    <a:pt x="341027" y="1831657"/>
                    <a:pt x="337473" y="1738714"/>
                    <a:pt x="332318" y="1645920"/>
                  </a:cubicBezTo>
                  <a:cubicBezTo>
                    <a:pt x="331654" y="1633970"/>
                    <a:pt x="326206" y="1622770"/>
                    <a:pt x="323610" y="1611086"/>
                  </a:cubicBezTo>
                  <a:cubicBezTo>
                    <a:pt x="320399" y="1596637"/>
                    <a:pt x="318112" y="1581992"/>
                    <a:pt x="314901" y="1567543"/>
                  </a:cubicBezTo>
                  <a:cubicBezTo>
                    <a:pt x="312670" y="1557504"/>
                    <a:pt x="303301" y="1518216"/>
                    <a:pt x="297484" y="1506583"/>
                  </a:cubicBezTo>
                  <a:cubicBezTo>
                    <a:pt x="292803" y="1497221"/>
                    <a:pt x="284318" y="1490021"/>
                    <a:pt x="280067" y="1480457"/>
                  </a:cubicBezTo>
                  <a:cubicBezTo>
                    <a:pt x="272611" y="1463680"/>
                    <a:pt x="268456" y="1445623"/>
                    <a:pt x="262650" y="1428206"/>
                  </a:cubicBezTo>
                  <a:lnTo>
                    <a:pt x="245232" y="1375954"/>
                  </a:lnTo>
                  <a:lnTo>
                    <a:pt x="236524" y="1349829"/>
                  </a:lnTo>
                  <a:cubicBezTo>
                    <a:pt x="233621" y="914400"/>
                    <a:pt x="239270" y="478831"/>
                    <a:pt x="227815" y="43543"/>
                  </a:cubicBezTo>
                  <a:cubicBezTo>
                    <a:pt x="227540" y="33080"/>
                    <a:pt x="210207" y="32209"/>
                    <a:pt x="201690" y="26126"/>
                  </a:cubicBezTo>
                  <a:cubicBezTo>
                    <a:pt x="189879" y="17690"/>
                    <a:pt x="178467" y="8709"/>
                    <a:pt x="166855" y="0"/>
                  </a:cubicBezTo>
                  <a:cubicBezTo>
                    <a:pt x="133786" y="3307"/>
                    <a:pt x="50339" y="-2102"/>
                    <a:pt x="27518" y="43543"/>
                  </a:cubicBezTo>
                  <a:lnTo>
                    <a:pt x="10101" y="52251"/>
                  </a:lnTo>
                  <a:close/>
                </a:path>
              </a:pathLst>
            </a:cu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000" y="4202310"/>
              <a:ext cx="228600" cy="1754326"/>
            </a:xfrm>
            <a:prstGeom prst="rect">
              <a:avLst/>
            </a:prstGeom>
            <a:noFill/>
          </p:spPr>
          <p:txBody>
            <a:bodyPr wrap="square" rtlCol="0">
              <a:spAutoFit/>
            </a:bodyPr>
            <a:lstStyle/>
            <a:p>
              <a:r>
                <a:rPr lang="en-US" dirty="0" smtClean="0"/>
                <a:t>Reuben</a:t>
              </a:r>
              <a:endParaRPr lang="en-US" dirty="0"/>
            </a:p>
          </p:txBody>
        </p:sp>
      </p:grpSp>
      <p:grpSp>
        <p:nvGrpSpPr>
          <p:cNvPr id="25" name="Group 24"/>
          <p:cNvGrpSpPr/>
          <p:nvPr/>
        </p:nvGrpSpPr>
        <p:grpSpPr>
          <a:xfrm>
            <a:off x="852861" y="4018299"/>
            <a:ext cx="299554" cy="2328072"/>
            <a:chOff x="3093384" y="3988526"/>
            <a:chExt cx="299554" cy="2328072"/>
          </a:xfrm>
        </p:grpSpPr>
        <p:sp>
          <p:nvSpPr>
            <p:cNvPr id="8" name="Freeform 7"/>
            <p:cNvSpPr/>
            <p:nvPr/>
          </p:nvSpPr>
          <p:spPr>
            <a:xfrm>
              <a:off x="3096279" y="3988526"/>
              <a:ext cx="296659" cy="2328072"/>
            </a:xfrm>
            <a:custGeom>
              <a:avLst/>
              <a:gdLst>
                <a:gd name="connsiteX0" fmla="*/ 0 w 296659"/>
                <a:gd name="connsiteY0" fmla="*/ 26125 h 2328072"/>
                <a:gd name="connsiteX1" fmla="*/ 0 w 296659"/>
                <a:gd name="connsiteY1" fmla="*/ 26125 h 2328072"/>
                <a:gd name="connsiteX2" fmla="*/ 34834 w 296659"/>
                <a:gd name="connsiteY2" fmla="*/ 104503 h 2328072"/>
                <a:gd name="connsiteX3" fmla="*/ 43542 w 296659"/>
                <a:gd name="connsiteY3" fmla="*/ 200297 h 2328072"/>
                <a:gd name="connsiteX4" fmla="*/ 52251 w 296659"/>
                <a:gd name="connsiteY4" fmla="*/ 235131 h 2328072"/>
                <a:gd name="connsiteX5" fmla="*/ 43542 w 296659"/>
                <a:gd name="connsiteY5" fmla="*/ 522514 h 2328072"/>
                <a:gd name="connsiteX6" fmla="*/ 34834 w 296659"/>
                <a:gd name="connsiteY6" fmla="*/ 574765 h 2328072"/>
                <a:gd name="connsiteX7" fmla="*/ 52251 w 296659"/>
                <a:gd name="connsiteY7" fmla="*/ 1184365 h 2328072"/>
                <a:gd name="connsiteX8" fmla="*/ 60960 w 296659"/>
                <a:gd name="connsiteY8" fmla="*/ 1854925 h 2328072"/>
                <a:gd name="connsiteX9" fmla="*/ 69668 w 296659"/>
                <a:gd name="connsiteY9" fmla="*/ 2307771 h 2328072"/>
                <a:gd name="connsiteX10" fmla="*/ 226422 w 296659"/>
                <a:gd name="connsiteY10" fmla="*/ 2299063 h 2328072"/>
                <a:gd name="connsiteX11" fmla="*/ 235131 w 296659"/>
                <a:gd name="connsiteY11" fmla="*/ 2203268 h 2328072"/>
                <a:gd name="connsiteX12" fmla="*/ 243840 w 296659"/>
                <a:gd name="connsiteY12" fmla="*/ 2177143 h 2328072"/>
                <a:gd name="connsiteX13" fmla="*/ 252548 w 296659"/>
                <a:gd name="connsiteY13" fmla="*/ 1785257 h 2328072"/>
                <a:gd name="connsiteX14" fmla="*/ 278674 w 296659"/>
                <a:gd name="connsiteY14" fmla="*/ 1802674 h 2328072"/>
                <a:gd name="connsiteX15" fmla="*/ 287382 w 296659"/>
                <a:gd name="connsiteY15" fmla="*/ 1776548 h 2328072"/>
                <a:gd name="connsiteX16" fmla="*/ 269965 w 296659"/>
                <a:gd name="connsiteY16" fmla="*/ 1576251 h 2328072"/>
                <a:gd name="connsiteX17" fmla="*/ 243840 w 296659"/>
                <a:gd name="connsiteY17" fmla="*/ 1489165 h 2328072"/>
                <a:gd name="connsiteX18" fmla="*/ 226422 w 296659"/>
                <a:gd name="connsiteY18" fmla="*/ 1428205 h 2328072"/>
                <a:gd name="connsiteX19" fmla="*/ 217714 w 296659"/>
                <a:gd name="connsiteY19" fmla="*/ 1341120 h 2328072"/>
                <a:gd name="connsiteX20" fmla="*/ 209005 w 296659"/>
                <a:gd name="connsiteY20" fmla="*/ 1280160 h 2328072"/>
                <a:gd name="connsiteX21" fmla="*/ 217714 w 296659"/>
                <a:gd name="connsiteY21" fmla="*/ 1175657 h 2328072"/>
                <a:gd name="connsiteX22" fmla="*/ 243840 w 296659"/>
                <a:gd name="connsiteY22" fmla="*/ 1123405 h 2328072"/>
                <a:gd name="connsiteX23" fmla="*/ 278674 w 296659"/>
                <a:gd name="connsiteY23" fmla="*/ 1114697 h 2328072"/>
                <a:gd name="connsiteX24" fmla="*/ 296091 w 296659"/>
                <a:gd name="connsiteY24" fmla="*/ 1010194 h 2328072"/>
                <a:gd name="connsiteX25" fmla="*/ 278674 w 296659"/>
                <a:gd name="connsiteY25" fmla="*/ 844731 h 2328072"/>
                <a:gd name="connsiteX26" fmla="*/ 269965 w 296659"/>
                <a:gd name="connsiteY26" fmla="*/ 818605 h 2328072"/>
                <a:gd name="connsiteX27" fmla="*/ 252548 w 296659"/>
                <a:gd name="connsiteY27" fmla="*/ 792480 h 2328072"/>
                <a:gd name="connsiteX28" fmla="*/ 235131 w 296659"/>
                <a:gd name="connsiteY28" fmla="*/ 696685 h 2328072"/>
                <a:gd name="connsiteX29" fmla="*/ 217714 w 296659"/>
                <a:gd name="connsiteY29" fmla="*/ 644434 h 2328072"/>
                <a:gd name="connsiteX30" fmla="*/ 209005 w 296659"/>
                <a:gd name="connsiteY30" fmla="*/ 618308 h 2328072"/>
                <a:gd name="connsiteX31" fmla="*/ 200297 w 296659"/>
                <a:gd name="connsiteY31" fmla="*/ 26125 h 2328072"/>
                <a:gd name="connsiteX32" fmla="*/ 174171 w 296659"/>
                <a:gd name="connsiteY32" fmla="*/ 8708 h 2328072"/>
                <a:gd name="connsiteX33" fmla="*/ 148045 w 296659"/>
                <a:gd name="connsiteY33" fmla="*/ 0 h 2328072"/>
                <a:gd name="connsiteX34" fmla="*/ 0 w 296659"/>
                <a:gd name="connsiteY34" fmla="*/ 26125 h 23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59" h="2328072">
                  <a:moveTo>
                    <a:pt x="0" y="26125"/>
                  </a:moveTo>
                  <a:lnTo>
                    <a:pt x="0" y="26125"/>
                  </a:lnTo>
                  <a:cubicBezTo>
                    <a:pt x="11611" y="52251"/>
                    <a:pt x="27900" y="76767"/>
                    <a:pt x="34834" y="104503"/>
                  </a:cubicBezTo>
                  <a:cubicBezTo>
                    <a:pt x="42610" y="135609"/>
                    <a:pt x="39304" y="168515"/>
                    <a:pt x="43542" y="200297"/>
                  </a:cubicBezTo>
                  <a:cubicBezTo>
                    <a:pt x="45124" y="212161"/>
                    <a:pt x="49348" y="223520"/>
                    <a:pt x="52251" y="235131"/>
                  </a:cubicBezTo>
                  <a:cubicBezTo>
                    <a:pt x="49348" y="330925"/>
                    <a:pt x="48450" y="426801"/>
                    <a:pt x="43542" y="522514"/>
                  </a:cubicBezTo>
                  <a:cubicBezTo>
                    <a:pt x="42638" y="540148"/>
                    <a:pt x="34834" y="557108"/>
                    <a:pt x="34834" y="574765"/>
                  </a:cubicBezTo>
                  <a:cubicBezTo>
                    <a:pt x="34834" y="1125943"/>
                    <a:pt x="-2378" y="965863"/>
                    <a:pt x="52251" y="1184365"/>
                  </a:cubicBezTo>
                  <a:cubicBezTo>
                    <a:pt x="55154" y="1407885"/>
                    <a:pt x="57495" y="1631413"/>
                    <a:pt x="60960" y="1854925"/>
                  </a:cubicBezTo>
                  <a:cubicBezTo>
                    <a:pt x="63300" y="2005883"/>
                    <a:pt x="16961" y="2166293"/>
                    <a:pt x="69668" y="2307771"/>
                  </a:cubicBezTo>
                  <a:cubicBezTo>
                    <a:pt x="87937" y="2356810"/>
                    <a:pt x="174171" y="2301966"/>
                    <a:pt x="226422" y="2299063"/>
                  </a:cubicBezTo>
                  <a:cubicBezTo>
                    <a:pt x="229325" y="2267131"/>
                    <a:pt x="230596" y="2235009"/>
                    <a:pt x="235131" y="2203268"/>
                  </a:cubicBezTo>
                  <a:cubicBezTo>
                    <a:pt x="236429" y="2194181"/>
                    <a:pt x="243458" y="2186315"/>
                    <a:pt x="243840" y="2177143"/>
                  </a:cubicBezTo>
                  <a:cubicBezTo>
                    <a:pt x="249279" y="2046595"/>
                    <a:pt x="249645" y="1915886"/>
                    <a:pt x="252548" y="1785257"/>
                  </a:cubicBezTo>
                  <a:cubicBezTo>
                    <a:pt x="261257" y="1791063"/>
                    <a:pt x="268520" y="1805213"/>
                    <a:pt x="278674" y="1802674"/>
                  </a:cubicBezTo>
                  <a:cubicBezTo>
                    <a:pt x="287580" y="1800447"/>
                    <a:pt x="287735" y="1785721"/>
                    <a:pt x="287382" y="1776548"/>
                  </a:cubicBezTo>
                  <a:cubicBezTo>
                    <a:pt x="284806" y="1709580"/>
                    <a:pt x="277366" y="1642859"/>
                    <a:pt x="269965" y="1576251"/>
                  </a:cubicBezTo>
                  <a:cubicBezTo>
                    <a:pt x="267201" y="1551370"/>
                    <a:pt x="249095" y="1510182"/>
                    <a:pt x="243840" y="1489165"/>
                  </a:cubicBezTo>
                  <a:cubicBezTo>
                    <a:pt x="232904" y="1445425"/>
                    <a:pt x="238916" y="1465685"/>
                    <a:pt x="226422" y="1428205"/>
                  </a:cubicBezTo>
                  <a:cubicBezTo>
                    <a:pt x="223519" y="1399177"/>
                    <a:pt x="221123" y="1370093"/>
                    <a:pt x="217714" y="1341120"/>
                  </a:cubicBezTo>
                  <a:cubicBezTo>
                    <a:pt x="215316" y="1320734"/>
                    <a:pt x="209005" y="1300686"/>
                    <a:pt x="209005" y="1280160"/>
                  </a:cubicBezTo>
                  <a:cubicBezTo>
                    <a:pt x="209005" y="1245205"/>
                    <a:pt x="213378" y="1210342"/>
                    <a:pt x="217714" y="1175657"/>
                  </a:cubicBezTo>
                  <a:cubicBezTo>
                    <a:pt x="220192" y="1155831"/>
                    <a:pt x="223599" y="1133526"/>
                    <a:pt x="243840" y="1123405"/>
                  </a:cubicBezTo>
                  <a:cubicBezTo>
                    <a:pt x="254545" y="1118052"/>
                    <a:pt x="267063" y="1117600"/>
                    <a:pt x="278674" y="1114697"/>
                  </a:cubicBezTo>
                  <a:cubicBezTo>
                    <a:pt x="284480" y="1079863"/>
                    <a:pt x="299788" y="1045315"/>
                    <a:pt x="296091" y="1010194"/>
                  </a:cubicBezTo>
                  <a:cubicBezTo>
                    <a:pt x="290285" y="955040"/>
                    <a:pt x="286167" y="899681"/>
                    <a:pt x="278674" y="844731"/>
                  </a:cubicBezTo>
                  <a:cubicBezTo>
                    <a:pt x="277434" y="835635"/>
                    <a:pt x="274070" y="826816"/>
                    <a:pt x="269965" y="818605"/>
                  </a:cubicBezTo>
                  <a:cubicBezTo>
                    <a:pt x="265284" y="809244"/>
                    <a:pt x="258354" y="801188"/>
                    <a:pt x="252548" y="792480"/>
                  </a:cubicBezTo>
                  <a:cubicBezTo>
                    <a:pt x="246414" y="749540"/>
                    <a:pt x="246331" y="734016"/>
                    <a:pt x="235131" y="696685"/>
                  </a:cubicBezTo>
                  <a:cubicBezTo>
                    <a:pt x="229856" y="679100"/>
                    <a:pt x="223520" y="661851"/>
                    <a:pt x="217714" y="644434"/>
                  </a:cubicBezTo>
                  <a:lnTo>
                    <a:pt x="209005" y="618308"/>
                  </a:lnTo>
                  <a:cubicBezTo>
                    <a:pt x="206102" y="420914"/>
                    <a:pt x="211559" y="223219"/>
                    <a:pt x="200297" y="26125"/>
                  </a:cubicBezTo>
                  <a:cubicBezTo>
                    <a:pt x="199700" y="15676"/>
                    <a:pt x="183533" y="13389"/>
                    <a:pt x="174171" y="8708"/>
                  </a:cubicBezTo>
                  <a:cubicBezTo>
                    <a:pt x="165960" y="4603"/>
                    <a:pt x="156754" y="2903"/>
                    <a:pt x="148045" y="0"/>
                  </a:cubicBezTo>
                  <a:cubicBezTo>
                    <a:pt x="19650" y="9170"/>
                    <a:pt x="24674" y="21771"/>
                    <a:pt x="0" y="26125"/>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93384" y="4238554"/>
              <a:ext cx="228600" cy="1754326"/>
            </a:xfrm>
            <a:prstGeom prst="rect">
              <a:avLst/>
            </a:prstGeom>
            <a:noFill/>
          </p:spPr>
          <p:txBody>
            <a:bodyPr wrap="square" rtlCol="0">
              <a:spAutoFit/>
            </a:bodyPr>
            <a:lstStyle/>
            <a:p>
              <a:r>
                <a:rPr lang="en-US" dirty="0" smtClean="0">
                  <a:solidFill>
                    <a:schemeClr val="bg1"/>
                  </a:solidFill>
                </a:rPr>
                <a:t>Simeon</a:t>
              </a:r>
              <a:endParaRPr lang="en-US" dirty="0">
                <a:solidFill>
                  <a:schemeClr val="bg1"/>
                </a:solidFill>
              </a:endParaRPr>
            </a:p>
          </p:txBody>
        </p:sp>
      </p:grpSp>
      <p:grpSp>
        <p:nvGrpSpPr>
          <p:cNvPr id="27" name="Group 26"/>
          <p:cNvGrpSpPr/>
          <p:nvPr/>
        </p:nvGrpSpPr>
        <p:grpSpPr>
          <a:xfrm>
            <a:off x="1879829" y="3918857"/>
            <a:ext cx="286647" cy="2427514"/>
            <a:chOff x="1314994" y="3918857"/>
            <a:chExt cx="286647" cy="2427514"/>
          </a:xfrm>
        </p:grpSpPr>
        <p:sp>
          <p:nvSpPr>
            <p:cNvPr id="6" name="Freeform 5"/>
            <p:cNvSpPr/>
            <p:nvPr/>
          </p:nvSpPr>
          <p:spPr>
            <a:xfrm>
              <a:off x="1314994" y="3918857"/>
              <a:ext cx="286647" cy="2427514"/>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36323" y="4275399"/>
              <a:ext cx="228600" cy="1477328"/>
            </a:xfrm>
            <a:prstGeom prst="rect">
              <a:avLst/>
            </a:prstGeom>
            <a:noFill/>
          </p:spPr>
          <p:txBody>
            <a:bodyPr wrap="square" rtlCol="0">
              <a:spAutoFit/>
            </a:bodyPr>
            <a:lstStyle/>
            <a:p>
              <a:r>
                <a:rPr lang="en-US" dirty="0" smtClean="0">
                  <a:solidFill>
                    <a:schemeClr val="bg1"/>
                  </a:solidFill>
                </a:rPr>
                <a:t>Judah</a:t>
              </a:r>
              <a:endParaRPr lang="en-US" dirty="0">
                <a:solidFill>
                  <a:schemeClr val="bg1"/>
                </a:solidFill>
              </a:endParaRPr>
            </a:p>
          </p:txBody>
        </p:sp>
      </p:grpSp>
      <p:sp>
        <p:nvSpPr>
          <p:cNvPr id="21" name="Rectangle 20"/>
          <p:cNvSpPr/>
          <p:nvPr/>
        </p:nvSpPr>
        <p:spPr>
          <a:xfrm>
            <a:off x="2286000" y="2967335"/>
            <a:ext cx="4572000" cy="923330"/>
          </a:xfrm>
          <a:prstGeom prst="rect">
            <a:avLst/>
          </a:prstGeom>
        </p:spPr>
        <p:txBody>
          <a:bodyPr>
            <a:spAutoFit/>
          </a:bodyPr>
          <a:lstStyle/>
          <a:p>
            <a:r>
              <a:rPr lang="en-US" dirty="0">
                <a:latin typeface="Times New Roman" panose="02020603050405020304" pitchFamily="18" charset="0"/>
                <a:hlinkClick r:id="rId2"/>
              </a:rPr>
              <a:t>Reuben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3"/>
              </a:rPr>
              <a:t>Simeon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4"/>
              </a:rPr>
              <a:t>Judah</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5"/>
              </a:rPr>
              <a:t>Issachar</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6"/>
              </a:rPr>
              <a:t>Zebulun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7"/>
              </a:rPr>
              <a:t>Benjamin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8"/>
              </a:rPr>
              <a:t>Dan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9"/>
              </a:rPr>
              <a:t>Naphtali</a:t>
            </a:r>
            <a:r>
              <a:rPr lang="en-US" dirty="0">
                <a:solidFill>
                  <a:srgbClr val="000000"/>
                </a:solidFill>
                <a:latin typeface="Times New Roman" panose="02020603050405020304" pitchFamily="18" charset="0"/>
              </a:rPr>
              <a:t>, </a:t>
            </a:r>
            <a:r>
              <a:rPr lang="en-US" dirty="0" err="1">
                <a:latin typeface="Times New Roman" panose="02020603050405020304" pitchFamily="18" charset="0"/>
                <a:hlinkClick r:id="rId10"/>
              </a:rPr>
              <a:t>Gad</a:t>
            </a:r>
            <a:r>
              <a:rPr lang="en-US" dirty="0" err="1">
                <a:solidFill>
                  <a:srgbClr val="000000"/>
                </a:solidFill>
                <a:latin typeface="Times New Roman" panose="02020603050405020304" pitchFamily="18" charset="0"/>
              </a:rPr>
              <a:t>,</a:t>
            </a:r>
            <a:r>
              <a:rPr lang="en-US" dirty="0" err="1">
                <a:latin typeface="Times New Roman" panose="02020603050405020304" pitchFamily="18" charset="0"/>
                <a:hlinkClick r:id="rId11"/>
              </a:rPr>
              <a:t>Asher</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12"/>
              </a:rPr>
              <a:t>Ephraim</a:t>
            </a:r>
            <a:r>
              <a:rPr lang="en-US" dirty="0">
                <a:solidFill>
                  <a:srgbClr val="000000"/>
                </a:solidFill>
                <a:latin typeface="Times New Roman" panose="02020603050405020304" pitchFamily="18" charset="0"/>
              </a:rPr>
              <a:t> and </a:t>
            </a:r>
            <a:r>
              <a:rPr lang="en-US" dirty="0">
                <a:latin typeface="Times New Roman" panose="02020603050405020304" pitchFamily="18" charset="0"/>
                <a:hlinkClick r:id="rId13"/>
              </a:rPr>
              <a:t>Manasseh</a:t>
            </a:r>
            <a:r>
              <a:rPr lang="en-US" dirty="0">
                <a:solidFill>
                  <a:srgbClr val="000000"/>
                </a:solidFill>
                <a:latin typeface="Times New Roman" panose="02020603050405020304" pitchFamily="18" charset="0"/>
              </a:rPr>
              <a:t>.</a:t>
            </a:r>
            <a:endParaRPr lang="en-US" dirty="0"/>
          </a:p>
        </p:txBody>
      </p:sp>
      <p:sp>
        <p:nvSpPr>
          <p:cNvPr id="22" name="Rectangle 21"/>
          <p:cNvSpPr/>
          <p:nvPr/>
        </p:nvSpPr>
        <p:spPr>
          <a:xfrm>
            <a:off x="2286000" y="2967335"/>
            <a:ext cx="4572000" cy="923330"/>
          </a:xfrm>
          <a:prstGeom prst="rect">
            <a:avLst/>
          </a:prstGeom>
        </p:spPr>
        <p:txBody>
          <a:bodyPr>
            <a:spAutoFit/>
          </a:bodyPr>
          <a:lstStyle/>
          <a:p>
            <a:r>
              <a:rPr lang="en-US" dirty="0">
                <a:latin typeface="Times New Roman" panose="02020603050405020304" pitchFamily="18" charset="0"/>
                <a:hlinkClick r:id="rId2"/>
              </a:rPr>
              <a:t>Reuben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3"/>
              </a:rPr>
              <a:t>Simeon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4"/>
              </a:rPr>
              <a:t>Judah</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5"/>
              </a:rPr>
              <a:t>Issachar</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6"/>
              </a:rPr>
              <a:t>Zebulun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7"/>
              </a:rPr>
              <a:t>Benjamin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8"/>
              </a:rPr>
              <a:t>Dan</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9"/>
              </a:rPr>
              <a:t>Naphtali</a:t>
            </a:r>
            <a:r>
              <a:rPr lang="en-US" dirty="0">
                <a:solidFill>
                  <a:srgbClr val="000000"/>
                </a:solidFill>
                <a:latin typeface="Times New Roman" panose="02020603050405020304" pitchFamily="18" charset="0"/>
              </a:rPr>
              <a:t>, </a:t>
            </a:r>
            <a:r>
              <a:rPr lang="en-US" dirty="0" err="1">
                <a:latin typeface="Times New Roman" panose="02020603050405020304" pitchFamily="18" charset="0"/>
                <a:hlinkClick r:id="rId10"/>
              </a:rPr>
              <a:t>Gad</a:t>
            </a:r>
            <a:r>
              <a:rPr lang="en-US" dirty="0" err="1">
                <a:solidFill>
                  <a:srgbClr val="000000"/>
                </a:solidFill>
                <a:latin typeface="Times New Roman" panose="02020603050405020304" pitchFamily="18" charset="0"/>
              </a:rPr>
              <a:t>,</a:t>
            </a:r>
            <a:r>
              <a:rPr lang="en-US" dirty="0" err="1">
                <a:latin typeface="Times New Roman" panose="02020603050405020304" pitchFamily="18" charset="0"/>
                <a:hlinkClick r:id="rId11"/>
              </a:rPr>
              <a:t>Asher</a:t>
            </a:r>
            <a:r>
              <a:rPr lang="en-US" dirty="0">
                <a:solidFill>
                  <a:srgbClr val="000000"/>
                </a:solidFill>
                <a:latin typeface="Times New Roman" panose="02020603050405020304" pitchFamily="18" charset="0"/>
              </a:rPr>
              <a:t>, </a:t>
            </a:r>
            <a:r>
              <a:rPr lang="en-US" dirty="0">
                <a:latin typeface="Times New Roman" panose="02020603050405020304" pitchFamily="18" charset="0"/>
                <a:hlinkClick r:id="rId12"/>
              </a:rPr>
              <a:t>Ephraim</a:t>
            </a:r>
            <a:r>
              <a:rPr lang="en-US" dirty="0">
                <a:solidFill>
                  <a:srgbClr val="000000"/>
                </a:solidFill>
                <a:latin typeface="Times New Roman" panose="02020603050405020304" pitchFamily="18" charset="0"/>
              </a:rPr>
              <a:t> and </a:t>
            </a:r>
            <a:r>
              <a:rPr lang="en-US" dirty="0">
                <a:latin typeface="Times New Roman" panose="02020603050405020304" pitchFamily="18" charset="0"/>
                <a:hlinkClick r:id="rId13"/>
              </a:rPr>
              <a:t>Manasseh</a:t>
            </a:r>
            <a:r>
              <a:rPr lang="en-US" dirty="0">
                <a:solidFill>
                  <a:srgbClr val="000000"/>
                </a:solidFill>
                <a:latin typeface="Times New Roman" panose="02020603050405020304" pitchFamily="18" charset="0"/>
              </a:rPr>
              <a:t>.</a:t>
            </a:r>
            <a:endParaRPr lang="en-US" dirty="0"/>
          </a:p>
        </p:txBody>
      </p:sp>
      <p:grpSp>
        <p:nvGrpSpPr>
          <p:cNvPr id="28" name="Group 27"/>
          <p:cNvGrpSpPr/>
          <p:nvPr/>
        </p:nvGrpSpPr>
        <p:grpSpPr>
          <a:xfrm>
            <a:off x="4684622" y="3943140"/>
            <a:ext cx="288444" cy="2457660"/>
            <a:chOff x="2278903" y="3888711"/>
            <a:chExt cx="288444" cy="2457660"/>
          </a:xfrm>
        </p:grpSpPr>
        <p:sp>
          <p:nvSpPr>
            <p:cNvPr id="7" name="Freeform 6"/>
            <p:cNvSpPr/>
            <p:nvPr/>
          </p:nvSpPr>
          <p:spPr>
            <a:xfrm>
              <a:off x="2278903" y="3888711"/>
              <a:ext cx="288444" cy="2427887"/>
            </a:xfrm>
            <a:custGeom>
              <a:avLst/>
              <a:gdLst>
                <a:gd name="connsiteX0" fmla="*/ 0 w 288444"/>
                <a:gd name="connsiteY0" fmla="*/ 0 h 2427887"/>
                <a:gd name="connsiteX1" fmla="*/ 0 w 288444"/>
                <a:gd name="connsiteY1" fmla="*/ 0 h 2427887"/>
                <a:gd name="connsiteX2" fmla="*/ 8708 w 288444"/>
                <a:gd name="connsiteY2" fmla="*/ 226423 h 2427887"/>
                <a:gd name="connsiteX3" fmla="*/ 17417 w 288444"/>
                <a:gd name="connsiteY3" fmla="*/ 574766 h 2427887"/>
                <a:gd name="connsiteX4" fmla="*/ 34834 w 288444"/>
                <a:gd name="connsiteY4" fmla="*/ 714103 h 2427887"/>
                <a:gd name="connsiteX5" fmla="*/ 43543 w 288444"/>
                <a:gd name="connsiteY5" fmla="*/ 914400 h 2427887"/>
                <a:gd name="connsiteX6" fmla="*/ 17417 w 288444"/>
                <a:gd name="connsiteY6" fmla="*/ 1367246 h 2427887"/>
                <a:gd name="connsiteX7" fmla="*/ 26125 w 288444"/>
                <a:gd name="connsiteY7" fmla="*/ 1410789 h 2427887"/>
                <a:gd name="connsiteX8" fmla="*/ 43543 w 288444"/>
                <a:gd name="connsiteY8" fmla="*/ 1463040 h 2427887"/>
                <a:gd name="connsiteX9" fmla="*/ 52251 w 288444"/>
                <a:gd name="connsiteY9" fmla="*/ 1524000 h 2427887"/>
                <a:gd name="connsiteX10" fmla="*/ 69668 w 288444"/>
                <a:gd name="connsiteY10" fmla="*/ 1698172 h 2427887"/>
                <a:gd name="connsiteX11" fmla="*/ 78377 w 288444"/>
                <a:gd name="connsiteY11" fmla="*/ 1881052 h 2427887"/>
                <a:gd name="connsiteX12" fmla="*/ 87085 w 288444"/>
                <a:gd name="connsiteY12" fmla="*/ 2394857 h 2427887"/>
                <a:gd name="connsiteX13" fmla="*/ 182880 w 288444"/>
                <a:gd name="connsiteY13" fmla="*/ 2420983 h 2427887"/>
                <a:gd name="connsiteX14" fmla="*/ 287383 w 288444"/>
                <a:gd name="connsiteY14" fmla="*/ 2412274 h 2427887"/>
                <a:gd name="connsiteX15" fmla="*/ 269965 w 288444"/>
                <a:gd name="connsiteY15" fmla="*/ 2159726 h 2427887"/>
                <a:gd name="connsiteX16" fmla="*/ 261257 w 288444"/>
                <a:gd name="connsiteY16" fmla="*/ 2133600 h 2427887"/>
                <a:gd name="connsiteX17" fmla="*/ 252548 w 288444"/>
                <a:gd name="connsiteY17" fmla="*/ 1828800 h 2427887"/>
                <a:gd name="connsiteX18" fmla="*/ 269965 w 288444"/>
                <a:gd name="connsiteY18" fmla="*/ 1802674 h 2427887"/>
                <a:gd name="connsiteX19" fmla="*/ 243840 w 288444"/>
                <a:gd name="connsiteY19" fmla="*/ 1698172 h 2427887"/>
                <a:gd name="connsiteX20" fmla="*/ 226423 w 288444"/>
                <a:gd name="connsiteY20" fmla="*/ 1680754 h 2427887"/>
                <a:gd name="connsiteX21" fmla="*/ 217714 w 288444"/>
                <a:gd name="connsiteY21" fmla="*/ 1637212 h 2427887"/>
                <a:gd name="connsiteX22" fmla="*/ 209005 w 288444"/>
                <a:gd name="connsiteY22" fmla="*/ 1611086 h 2427887"/>
                <a:gd name="connsiteX23" fmla="*/ 191588 w 288444"/>
                <a:gd name="connsiteY23" fmla="*/ 1506583 h 2427887"/>
                <a:gd name="connsiteX24" fmla="*/ 182880 w 288444"/>
                <a:gd name="connsiteY24" fmla="*/ 966652 h 2427887"/>
                <a:gd name="connsiteX25" fmla="*/ 200297 w 288444"/>
                <a:gd name="connsiteY25" fmla="*/ 757646 h 2427887"/>
                <a:gd name="connsiteX26" fmla="*/ 209005 w 288444"/>
                <a:gd name="connsiteY26" fmla="*/ 609600 h 2427887"/>
                <a:gd name="connsiteX27" fmla="*/ 217714 w 288444"/>
                <a:gd name="connsiteY27" fmla="*/ 539932 h 2427887"/>
                <a:gd name="connsiteX28" fmla="*/ 174171 w 288444"/>
                <a:gd name="connsiteY28" fmla="*/ 69669 h 2427887"/>
                <a:gd name="connsiteX29" fmla="*/ 139337 w 288444"/>
                <a:gd name="connsiteY29" fmla="*/ 60960 h 2427887"/>
                <a:gd name="connsiteX30" fmla="*/ 113211 w 288444"/>
                <a:gd name="connsiteY30" fmla="*/ 52252 h 2427887"/>
                <a:gd name="connsiteX31" fmla="*/ 60960 w 288444"/>
                <a:gd name="connsiteY31" fmla="*/ 26126 h 2427887"/>
                <a:gd name="connsiteX32" fmla="*/ 0 w 288444"/>
                <a:gd name="connsiteY32" fmla="*/ 0 h 242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8444" h="2427887">
                  <a:moveTo>
                    <a:pt x="0" y="0"/>
                  </a:moveTo>
                  <a:lnTo>
                    <a:pt x="0" y="0"/>
                  </a:lnTo>
                  <a:cubicBezTo>
                    <a:pt x="2903" y="75474"/>
                    <a:pt x="6420" y="150928"/>
                    <a:pt x="8708" y="226423"/>
                  </a:cubicBezTo>
                  <a:cubicBezTo>
                    <a:pt x="12226" y="342520"/>
                    <a:pt x="12680" y="458712"/>
                    <a:pt x="17417" y="574766"/>
                  </a:cubicBezTo>
                  <a:cubicBezTo>
                    <a:pt x="18672" y="605508"/>
                    <a:pt x="29997" y="680248"/>
                    <a:pt x="34834" y="714103"/>
                  </a:cubicBezTo>
                  <a:cubicBezTo>
                    <a:pt x="37737" y="780869"/>
                    <a:pt x="43543" y="847571"/>
                    <a:pt x="43543" y="914400"/>
                  </a:cubicBezTo>
                  <a:cubicBezTo>
                    <a:pt x="43543" y="1338200"/>
                    <a:pt x="113094" y="1223728"/>
                    <a:pt x="17417" y="1367246"/>
                  </a:cubicBezTo>
                  <a:cubicBezTo>
                    <a:pt x="20320" y="1381760"/>
                    <a:pt x="22230" y="1396509"/>
                    <a:pt x="26125" y="1410789"/>
                  </a:cubicBezTo>
                  <a:cubicBezTo>
                    <a:pt x="30956" y="1428501"/>
                    <a:pt x="43543" y="1463040"/>
                    <a:pt x="43543" y="1463040"/>
                  </a:cubicBezTo>
                  <a:cubicBezTo>
                    <a:pt x="46446" y="1483360"/>
                    <a:pt x="50473" y="1503551"/>
                    <a:pt x="52251" y="1524000"/>
                  </a:cubicBezTo>
                  <a:cubicBezTo>
                    <a:pt x="67379" y="1697974"/>
                    <a:pt x="48215" y="1612354"/>
                    <a:pt x="69668" y="1698172"/>
                  </a:cubicBezTo>
                  <a:cubicBezTo>
                    <a:pt x="72571" y="1759132"/>
                    <a:pt x="76852" y="1820042"/>
                    <a:pt x="78377" y="1881052"/>
                  </a:cubicBezTo>
                  <a:cubicBezTo>
                    <a:pt x="82658" y="2052291"/>
                    <a:pt x="67557" y="2224681"/>
                    <a:pt x="87085" y="2394857"/>
                  </a:cubicBezTo>
                  <a:cubicBezTo>
                    <a:pt x="88123" y="2403903"/>
                    <a:pt x="173945" y="2419196"/>
                    <a:pt x="182880" y="2420983"/>
                  </a:cubicBezTo>
                  <a:cubicBezTo>
                    <a:pt x="217714" y="2418080"/>
                    <a:pt x="271164" y="2443238"/>
                    <a:pt x="287383" y="2412274"/>
                  </a:cubicBezTo>
                  <a:cubicBezTo>
                    <a:pt x="292433" y="2402632"/>
                    <a:pt x="278278" y="2209604"/>
                    <a:pt x="269965" y="2159726"/>
                  </a:cubicBezTo>
                  <a:cubicBezTo>
                    <a:pt x="268456" y="2150671"/>
                    <a:pt x="264160" y="2142309"/>
                    <a:pt x="261257" y="2133600"/>
                  </a:cubicBezTo>
                  <a:cubicBezTo>
                    <a:pt x="246655" y="2002183"/>
                    <a:pt x="232973" y="1959305"/>
                    <a:pt x="252548" y="1828800"/>
                  </a:cubicBezTo>
                  <a:cubicBezTo>
                    <a:pt x="254101" y="1818449"/>
                    <a:pt x="264159" y="1811383"/>
                    <a:pt x="269965" y="1802674"/>
                  </a:cubicBezTo>
                  <a:cubicBezTo>
                    <a:pt x="262693" y="1737223"/>
                    <a:pt x="274806" y="1736880"/>
                    <a:pt x="243840" y="1698172"/>
                  </a:cubicBezTo>
                  <a:cubicBezTo>
                    <a:pt x="238711" y="1691761"/>
                    <a:pt x="232229" y="1686560"/>
                    <a:pt x="226423" y="1680754"/>
                  </a:cubicBezTo>
                  <a:cubicBezTo>
                    <a:pt x="223520" y="1666240"/>
                    <a:pt x="221304" y="1651571"/>
                    <a:pt x="217714" y="1637212"/>
                  </a:cubicBezTo>
                  <a:cubicBezTo>
                    <a:pt x="215487" y="1628306"/>
                    <a:pt x="210514" y="1620141"/>
                    <a:pt x="209005" y="1611086"/>
                  </a:cubicBezTo>
                  <a:cubicBezTo>
                    <a:pt x="189561" y="1494418"/>
                    <a:pt x="212005" y="1567832"/>
                    <a:pt x="191588" y="1506583"/>
                  </a:cubicBezTo>
                  <a:cubicBezTo>
                    <a:pt x="165044" y="1214591"/>
                    <a:pt x="170054" y="1351441"/>
                    <a:pt x="182880" y="966652"/>
                  </a:cubicBezTo>
                  <a:cubicBezTo>
                    <a:pt x="188607" y="794840"/>
                    <a:pt x="178226" y="845927"/>
                    <a:pt x="200297" y="757646"/>
                  </a:cubicBezTo>
                  <a:cubicBezTo>
                    <a:pt x="203200" y="708297"/>
                    <a:pt x="205063" y="658877"/>
                    <a:pt x="209005" y="609600"/>
                  </a:cubicBezTo>
                  <a:cubicBezTo>
                    <a:pt x="210871" y="586271"/>
                    <a:pt x="217714" y="563335"/>
                    <a:pt x="217714" y="539932"/>
                  </a:cubicBezTo>
                  <a:cubicBezTo>
                    <a:pt x="217714" y="476740"/>
                    <a:pt x="326584" y="145875"/>
                    <a:pt x="174171" y="69669"/>
                  </a:cubicBezTo>
                  <a:cubicBezTo>
                    <a:pt x="163466" y="64316"/>
                    <a:pt x="150845" y="64248"/>
                    <a:pt x="139337" y="60960"/>
                  </a:cubicBezTo>
                  <a:cubicBezTo>
                    <a:pt x="130511" y="58438"/>
                    <a:pt x="121920" y="55155"/>
                    <a:pt x="113211" y="52252"/>
                  </a:cubicBezTo>
                  <a:cubicBezTo>
                    <a:pt x="85771" y="33958"/>
                    <a:pt x="91469" y="34446"/>
                    <a:pt x="60960" y="26126"/>
                  </a:cubicBezTo>
                  <a:cubicBezTo>
                    <a:pt x="37866" y="19828"/>
                    <a:pt x="10160" y="4354"/>
                    <a:pt x="0" y="0"/>
                  </a:cubicBezTo>
                  <a:close/>
                </a:path>
              </a:pathLst>
            </a:cu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279872" y="4038047"/>
              <a:ext cx="228600" cy="2308324"/>
            </a:xfrm>
            <a:prstGeom prst="rect">
              <a:avLst/>
            </a:prstGeom>
            <a:noFill/>
          </p:spPr>
          <p:txBody>
            <a:bodyPr wrap="square" rtlCol="0">
              <a:spAutoFit/>
            </a:bodyPr>
            <a:lstStyle/>
            <a:p>
              <a:r>
                <a:rPr lang="en-US" dirty="0" smtClean="0"/>
                <a:t>Issachar</a:t>
              </a:r>
              <a:endParaRPr lang="en-US" dirty="0"/>
            </a:p>
          </p:txBody>
        </p:sp>
      </p:grpSp>
      <p:grpSp>
        <p:nvGrpSpPr>
          <p:cNvPr id="26" name="Group 25"/>
          <p:cNvGrpSpPr/>
          <p:nvPr/>
        </p:nvGrpSpPr>
        <p:grpSpPr>
          <a:xfrm>
            <a:off x="5203778" y="3846124"/>
            <a:ext cx="341027" cy="2534194"/>
            <a:chOff x="1706510" y="3835557"/>
            <a:chExt cx="341027" cy="2534194"/>
          </a:xfrm>
        </p:grpSpPr>
        <p:sp>
          <p:nvSpPr>
            <p:cNvPr id="9" name="Freeform 8"/>
            <p:cNvSpPr/>
            <p:nvPr/>
          </p:nvSpPr>
          <p:spPr>
            <a:xfrm flipH="1">
              <a:off x="1706510" y="3835557"/>
              <a:ext cx="341027" cy="2534194"/>
            </a:xfrm>
            <a:custGeom>
              <a:avLst/>
              <a:gdLst>
                <a:gd name="connsiteX0" fmla="*/ 10101 w 341027"/>
                <a:gd name="connsiteY0" fmla="*/ 52251 h 2534194"/>
                <a:gd name="connsiteX1" fmla="*/ 10101 w 341027"/>
                <a:gd name="connsiteY1" fmla="*/ 52251 h 2534194"/>
                <a:gd name="connsiteX2" fmla="*/ 18810 w 341027"/>
                <a:gd name="connsiteY2" fmla="*/ 269966 h 2534194"/>
                <a:gd name="connsiteX3" fmla="*/ 44935 w 341027"/>
                <a:gd name="connsiteY3" fmla="*/ 365760 h 2534194"/>
                <a:gd name="connsiteX4" fmla="*/ 53644 w 341027"/>
                <a:gd name="connsiteY4" fmla="*/ 400594 h 2534194"/>
                <a:gd name="connsiteX5" fmla="*/ 62352 w 341027"/>
                <a:gd name="connsiteY5" fmla="*/ 566057 h 2534194"/>
                <a:gd name="connsiteX6" fmla="*/ 71061 w 341027"/>
                <a:gd name="connsiteY6" fmla="*/ 653143 h 2534194"/>
                <a:gd name="connsiteX7" fmla="*/ 44935 w 341027"/>
                <a:gd name="connsiteY7" fmla="*/ 670560 h 2534194"/>
                <a:gd name="connsiteX8" fmla="*/ 18810 w 341027"/>
                <a:gd name="connsiteY8" fmla="*/ 661851 h 2534194"/>
                <a:gd name="connsiteX9" fmla="*/ 1392 w 341027"/>
                <a:gd name="connsiteY9" fmla="*/ 644434 h 2534194"/>
                <a:gd name="connsiteX10" fmla="*/ 10101 w 341027"/>
                <a:gd name="connsiteY10" fmla="*/ 687977 h 2534194"/>
                <a:gd name="connsiteX11" fmla="*/ 27518 w 341027"/>
                <a:gd name="connsiteY11" fmla="*/ 714103 h 2534194"/>
                <a:gd name="connsiteX12" fmla="*/ 53644 w 341027"/>
                <a:gd name="connsiteY12" fmla="*/ 766354 h 2534194"/>
                <a:gd name="connsiteX13" fmla="*/ 71061 w 341027"/>
                <a:gd name="connsiteY13" fmla="*/ 949234 h 2534194"/>
                <a:gd name="connsiteX14" fmla="*/ 53644 w 341027"/>
                <a:gd name="connsiteY14" fmla="*/ 1140823 h 2534194"/>
                <a:gd name="connsiteX15" fmla="*/ 62352 w 341027"/>
                <a:gd name="connsiteY15" fmla="*/ 1584960 h 2534194"/>
                <a:gd name="connsiteX16" fmla="*/ 71061 w 341027"/>
                <a:gd name="connsiteY16" fmla="*/ 1619794 h 2534194"/>
                <a:gd name="connsiteX17" fmla="*/ 53644 w 341027"/>
                <a:gd name="connsiteY17" fmla="*/ 2246811 h 2534194"/>
                <a:gd name="connsiteX18" fmla="*/ 62352 w 341027"/>
                <a:gd name="connsiteY18" fmla="*/ 2481943 h 2534194"/>
                <a:gd name="connsiteX19" fmla="*/ 79770 w 341027"/>
                <a:gd name="connsiteY19" fmla="*/ 2499360 h 2534194"/>
                <a:gd name="connsiteX20" fmla="*/ 140730 w 341027"/>
                <a:gd name="connsiteY20" fmla="*/ 2525486 h 2534194"/>
                <a:gd name="connsiteX21" fmla="*/ 245232 w 341027"/>
                <a:gd name="connsiteY21" fmla="*/ 2534194 h 2534194"/>
                <a:gd name="connsiteX22" fmla="*/ 271358 w 341027"/>
                <a:gd name="connsiteY22" fmla="*/ 2525486 h 2534194"/>
                <a:gd name="connsiteX23" fmla="*/ 280067 w 341027"/>
                <a:gd name="connsiteY23" fmla="*/ 2499360 h 2534194"/>
                <a:gd name="connsiteX24" fmla="*/ 288775 w 341027"/>
                <a:gd name="connsiteY24" fmla="*/ 2299063 h 2534194"/>
                <a:gd name="connsiteX25" fmla="*/ 297484 w 341027"/>
                <a:gd name="connsiteY25" fmla="*/ 2220686 h 2534194"/>
                <a:gd name="connsiteX26" fmla="*/ 306192 w 341027"/>
                <a:gd name="connsiteY26" fmla="*/ 2133600 h 2534194"/>
                <a:gd name="connsiteX27" fmla="*/ 323610 w 341027"/>
                <a:gd name="connsiteY27" fmla="*/ 2037806 h 2534194"/>
                <a:gd name="connsiteX28" fmla="*/ 332318 w 341027"/>
                <a:gd name="connsiteY28" fmla="*/ 1968137 h 2534194"/>
                <a:gd name="connsiteX29" fmla="*/ 341027 w 341027"/>
                <a:gd name="connsiteY29" fmla="*/ 1924594 h 2534194"/>
                <a:gd name="connsiteX30" fmla="*/ 332318 w 341027"/>
                <a:gd name="connsiteY30" fmla="*/ 1645920 h 2534194"/>
                <a:gd name="connsiteX31" fmla="*/ 323610 w 341027"/>
                <a:gd name="connsiteY31" fmla="*/ 1611086 h 2534194"/>
                <a:gd name="connsiteX32" fmla="*/ 314901 w 341027"/>
                <a:gd name="connsiteY32" fmla="*/ 1567543 h 2534194"/>
                <a:gd name="connsiteX33" fmla="*/ 297484 w 341027"/>
                <a:gd name="connsiteY33" fmla="*/ 1506583 h 2534194"/>
                <a:gd name="connsiteX34" fmla="*/ 280067 w 341027"/>
                <a:gd name="connsiteY34" fmla="*/ 1480457 h 2534194"/>
                <a:gd name="connsiteX35" fmla="*/ 262650 w 341027"/>
                <a:gd name="connsiteY35" fmla="*/ 1428206 h 2534194"/>
                <a:gd name="connsiteX36" fmla="*/ 245232 w 341027"/>
                <a:gd name="connsiteY36" fmla="*/ 1375954 h 2534194"/>
                <a:gd name="connsiteX37" fmla="*/ 236524 w 341027"/>
                <a:gd name="connsiteY37" fmla="*/ 1349829 h 2534194"/>
                <a:gd name="connsiteX38" fmla="*/ 227815 w 341027"/>
                <a:gd name="connsiteY38" fmla="*/ 43543 h 2534194"/>
                <a:gd name="connsiteX39" fmla="*/ 201690 w 341027"/>
                <a:gd name="connsiteY39" fmla="*/ 26126 h 2534194"/>
                <a:gd name="connsiteX40" fmla="*/ 166855 w 341027"/>
                <a:gd name="connsiteY40" fmla="*/ 0 h 2534194"/>
                <a:gd name="connsiteX41" fmla="*/ 27518 w 341027"/>
                <a:gd name="connsiteY41" fmla="*/ 43543 h 2534194"/>
                <a:gd name="connsiteX42" fmla="*/ 10101 w 341027"/>
                <a:gd name="connsiteY42" fmla="*/ 52251 h 25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41027" h="2534194">
                  <a:moveTo>
                    <a:pt x="10101" y="52251"/>
                  </a:moveTo>
                  <a:lnTo>
                    <a:pt x="10101" y="52251"/>
                  </a:lnTo>
                  <a:cubicBezTo>
                    <a:pt x="13004" y="124823"/>
                    <a:pt x="13979" y="197497"/>
                    <a:pt x="18810" y="269966"/>
                  </a:cubicBezTo>
                  <a:cubicBezTo>
                    <a:pt x="21549" y="311047"/>
                    <a:pt x="34707" y="324849"/>
                    <a:pt x="44935" y="365760"/>
                  </a:cubicBezTo>
                  <a:lnTo>
                    <a:pt x="53644" y="400594"/>
                  </a:lnTo>
                  <a:cubicBezTo>
                    <a:pt x="56547" y="455748"/>
                    <a:pt x="58552" y="510957"/>
                    <a:pt x="62352" y="566057"/>
                  </a:cubicBezTo>
                  <a:cubicBezTo>
                    <a:pt x="64359" y="595161"/>
                    <a:pt x="75857" y="624366"/>
                    <a:pt x="71061" y="653143"/>
                  </a:cubicBezTo>
                  <a:cubicBezTo>
                    <a:pt x="69340" y="663467"/>
                    <a:pt x="53644" y="664754"/>
                    <a:pt x="44935" y="670560"/>
                  </a:cubicBezTo>
                  <a:cubicBezTo>
                    <a:pt x="36227" y="667657"/>
                    <a:pt x="26681" y="666574"/>
                    <a:pt x="18810" y="661851"/>
                  </a:cubicBezTo>
                  <a:cubicBezTo>
                    <a:pt x="11769" y="657627"/>
                    <a:pt x="3989" y="636645"/>
                    <a:pt x="1392" y="644434"/>
                  </a:cubicBezTo>
                  <a:cubicBezTo>
                    <a:pt x="-3289" y="658476"/>
                    <a:pt x="4904" y="674118"/>
                    <a:pt x="10101" y="687977"/>
                  </a:cubicBezTo>
                  <a:cubicBezTo>
                    <a:pt x="13776" y="697777"/>
                    <a:pt x="22837" y="704742"/>
                    <a:pt x="27518" y="714103"/>
                  </a:cubicBezTo>
                  <a:cubicBezTo>
                    <a:pt x="63570" y="786208"/>
                    <a:pt x="3734" y="691490"/>
                    <a:pt x="53644" y="766354"/>
                  </a:cubicBezTo>
                  <a:cubicBezTo>
                    <a:pt x="77283" y="837275"/>
                    <a:pt x="71061" y="810971"/>
                    <a:pt x="71061" y="949234"/>
                  </a:cubicBezTo>
                  <a:cubicBezTo>
                    <a:pt x="71061" y="1096287"/>
                    <a:pt x="78289" y="1066884"/>
                    <a:pt x="53644" y="1140823"/>
                  </a:cubicBezTo>
                  <a:cubicBezTo>
                    <a:pt x="56547" y="1288869"/>
                    <a:pt x="56971" y="1436984"/>
                    <a:pt x="62352" y="1584960"/>
                  </a:cubicBezTo>
                  <a:cubicBezTo>
                    <a:pt x="62787" y="1596921"/>
                    <a:pt x="71061" y="1607825"/>
                    <a:pt x="71061" y="1619794"/>
                  </a:cubicBezTo>
                  <a:cubicBezTo>
                    <a:pt x="71061" y="2173417"/>
                    <a:pt x="99818" y="2015930"/>
                    <a:pt x="53644" y="2246811"/>
                  </a:cubicBezTo>
                  <a:cubicBezTo>
                    <a:pt x="56547" y="2325188"/>
                    <a:pt x="54281" y="2403928"/>
                    <a:pt x="62352" y="2481943"/>
                  </a:cubicBezTo>
                  <a:cubicBezTo>
                    <a:pt x="63197" y="2490110"/>
                    <a:pt x="72938" y="2494806"/>
                    <a:pt x="79770" y="2499360"/>
                  </a:cubicBezTo>
                  <a:cubicBezTo>
                    <a:pt x="88976" y="2505497"/>
                    <a:pt x="126217" y="2523551"/>
                    <a:pt x="140730" y="2525486"/>
                  </a:cubicBezTo>
                  <a:cubicBezTo>
                    <a:pt x="175378" y="2530106"/>
                    <a:pt x="210398" y="2531291"/>
                    <a:pt x="245232" y="2534194"/>
                  </a:cubicBezTo>
                  <a:cubicBezTo>
                    <a:pt x="253941" y="2531291"/>
                    <a:pt x="264867" y="2531977"/>
                    <a:pt x="271358" y="2525486"/>
                  </a:cubicBezTo>
                  <a:cubicBezTo>
                    <a:pt x="277849" y="2518995"/>
                    <a:pt x="279363" y="2508513"/>
                    <a:pt x="280067" y="2499360"/>
                  </a:cubicBezTo>
                  <a:cubicBezTo>
                    <a:pt x="285192" y="2432728"/>
                    <a:pt x="284606" y="2365762"/>
                    <a:pt x="288775" y="2299063"/>
                  </a:cubicBezTo>
                  <a:cubicBezTo>
                    <a:pt x="290415" y="2272828"/>
                    <a:pt x="294732" y="2246828"/>
                    <a:pt x="297484" y="2220686"/>
                  </a:cubicBezTo>
                  <a:cubicBezTo>
                    <a:pt x="300538" y="2191673"/>
                    <a:pt x="302970" y="2162595"/>
                    <a:pt x="306192" y="2133600"/>
                  </a:cubicBezTo>
                  <a:cubicBezTo>
                    <a:pt x="314398" y="2059748"/>
                    <a:pt x="308144" y="2084202"/>
                    <a:pt x="323610" y="2037806"/>
                  </a:cubicBezTo>
                  <a:cubicBezTo>
                    <a:pt x="326513" y="2014583"/>
                    <a:pt x="328759" y="1991269"/>
                    <a:pt x="332318" y="1968137"/>
                  </a:cubicBezTo>
                  <a:cubicBezTo>
                    <a:pt x="334569" y="1953507"/>
                    <a:pt x="341027" y="1939396"/>
                    <a:pt x="341027" y="1924594"/>
                  </a:cubicBezTo>
                  <a:cubicBezTo>
                    <a:pt x="341027" y="1831657"/>
                    <a:pt x="337473" y="1738714"/>
                    <a:pt x="332318" y="1645920"/>
                  </a:cubicBezTo>
                  <a:cubicBezTo>
                    <a:pt x="331654" y="1633970"/>
                    <a:pt x="326206" y="1622770"/>
                    <a:pt x="323610" y="1611086"/>
                  </a:cubicBezTo>
                  <a:cubicBezTo>
                    <a:pt x="320399" y="1596637"/>
                    <a:pt x="318112" y="1581992"/>
                    <a:pt x="314901" y="1567543"/>
                  </a:cubicBezTo>
                  <a:cubicBezTo>
                    <a:pt x="312670" y="1557504"/>
                    <a:pt x="303301" y="1518216"/>
                    <a:pt x="297484" y="1506583"/>
                  </a:cubicBezTo>
                  <a:cubicBezTo>
                    <a:pt x="292803" y="1497221"/>
                    <a:pt x="284318" y="1490021"/>
                    <a:pt x="280067" y="1480457"/>
                  </a:cubicBezTo>
                  <a:cubicBezTo>
                    <a:pt x="272611" y="1463680"/>
                    <a:pt x="268456" y="1445623"/>
                    <a:pt x="262650" y="1428206"/>
                  </a:cubicBezTo>
                  <a:lnTo>
                    <a:pt x="245232" y="1375954"/>
                  </a:lnTo>
                  <a:lnTo>
                    <a:pt x="236524" y="1349829"/>
                  </a:lnTo>
                  <a:cubicBezTo>
                    <a:pt x="233621" y="914400"/>
                    <a:pt x="239270" y="478831"/>
                    <a:pt x="227815" y="43543"/>
                  </a:cubicBezTo>
                  <a:cubicBezTo>
                    <a:pt x="227540" y="33080"/>
                    <a:pt x="210207" y="32209"/>
                    <a:pt x="201690" y="26126"/>
                  </a:cubicBezTo>
                  <a:cubicBezTo>
                    <a:pt x="189879" y="17690"/>
                    <a:pt x="178467" y="8709"/>
                    <a:pt x="166855" y="0"/>
                  </a:cubicBezTo>
                  <a:cubicBezTo>
                    <a:pt x="133786" y="3307"/>
                    <a:pt x="50339" y="-2102"/>
                    <a:pt x="27518" y="43543"/>
                  </a:cubicBezTo>
                  <a:lnTo>
                    <a:pt x="10101" y="52251"/>
                  </a:lnTo>
                  <a:close/>
                </a:path>
              </a:pathLst>
            </a:cu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745299" y="4176546"/>
              <a:ext cx="228600" cy="2031325"/>
            </a:xfrm>
            <a:prstGeom prst="rect">
              <a:avLst/>
            </a:prstGeom>
            <a:noFill/>
          </p:spPr>
          <p:txBody>
            <a:bodyPr wrap="square" rtlCol="0">
              <a:spAutoFit/>
            </a:bodyPr>
            <a:lstStyle/>
            <a:p>
              <a:r>
                <a:rPr lang="en-US" dirty="0" smtClean="0">
                  <a:solidFill>
                    <a:schemeClr val="bg1"/>
                  </a:solidFill>
                </a:rPr>
                <a:t>Zebulon</a:t>
              </a:r>
              <a:endParaRPr lang="en-US" dirty="0">
                <a:solidFill>
                  <a:schemeClr val="bg1"/>
                </a:solidFill>
              </a:endParaRPr>
            </a:p>
          </p:txBody>
        </p:sp>
      </p:grpSp>
      <p:grpSp>
        <p:nvGrpSpPr>
          <p:cNvPr id="30" name="Group 29"/>
          <p:cNvGrpSpPr/>
          <p:nvPr/>
        </p:nvGrpSpPr>
        <p:grpSpPr>
          <a:xfrm>
            <a:off x="2374028" y="3936209"/>
            <a:ext cx="329819" cy="2427514"/>
            <a:chOff x="4643765" y="3878934"/>
            <a:chExt cx="329819" cy="2427514"/>
          </a:xfrm>
        </p:grpSpPr>
        <p:sp>
          <p:nvSpPr>
            <p:cNvPr id="10" name="Freeform 9"/>
            <p:cNvSpPr/>
            <p:nvPr/>
          </p:nvSpPr>
          <p:spPr>
            <a:xfrm flipH="1">
              <a:off x="4686937" y="3878934"/>
              <a:ext cx="286647" cy="2427514"/>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643765" y="4340915"/>
              <a:ext cx="228600" cy="923330"/>
            </a:xfrm>
            <a:prstGeom prst="rect">
              <a:avLst/>
            </a:prstGeom>
            <a:noFill/>
          </p:spPr>
          <p:txBody>
            <a:bodyPr wrap="square" rtlCol="0">
              <a:spAutoFit/>
            </a:bodyPr>
            <a:lstStyle/>
            <a:p>
              <a:r>
                <a:rPr lang="en-US" dirty="0" smtClean="0"/>
                <a:t>Dan</a:t>
              </a:r>
              <a:endParaRPr lang="en-US" dirty="0"/>
            </a:p>
          </p:txBody>
        </p:sp>
      </p:grpSp>
      <p:grpSp>
        <p:nvGrpSpPr>
          <p:cNvPr id="32" name="Group 31"/>
          <p:cNvGrpSpPr/>
          <p:nvPr/>
        </p:nvGrpSpPr>
        <p:grpSpPr>
          <a:xfrm>
            <a:off x="3525718" y="3966374"/>
            <a:ext cx="288444" cy="2427887"/>
            <a:chOff x="5300405" y="3901774"/>
            <a:chExt cx="288444" cy="2427887"/>
          </a:xfrm>
        </p:grpSpPr>
        <p:sp>
          <p:nvSpPr>
            <p:cNvPr id="11" name="Freeform 10"/>
            <p:cNvSpPr/>
            <p:nvPr/>
          </p:nvSpPr>
          <p:spPr>
            <a:xfrm flipH="1">
              <a:off x="5300405" y="3901774"/>
              <a:ext cx="288444" cy="2427887"/>
            </a:xfrm>
            <a:custGeom>
              <a:avLst/>
              <a:gdLst>
                <a:gd name="connsiteX0" fmla="*/ 0 w 288444"/>
                <a:gd name="connsiteY0" fmla="*/ 0 h 2427887"/>
                <a:gd name="connsiteX1" fmla="*/ 0 w 288444"/>
                <a:gd name="connsiteY1" fmla="*/ 0 h 2427887"/>
                <a:gd name="connsiteX2" fmla="*/ 8708 w 288444"/>
                <a:gd name="connsiteY2" fmla="*/ 226423 h 2427887"/>
                <a:gd name="connsiteX3" fmla="*/ 17417 w 288444"/>
                <a:gd name="connsiteY3" fmla="*/ 574766 h 2427887"/>
                <a:gd name="connsiteX4" fmla="*/ 34834 w 288444"/>
                <a:gd name="connsiteY4" fmla="*/ 714103 h 2427887"/>
                <a:gd name="connsiteX5" fmla="*/ 43543 w 288444"/>
                <a:gd name="connsiteY5" fmla="*/ 914400 h 2427887"/>
                <a:gd name="connsiteX6" fmla="*/ 17417 w 288444"/>
                <a:gd name="connsiteY6" fmla="*/ 1367246 h 2427887"/>
                <a:gd name="connsiteX7" fmla="*/ 26125 w 288444"/>
                <a:gd name="connsiteY7" fmla="*/ 1410789 h 2427887"/>
                <a:gd name="connsiteX8" fmla="*/ 43543 w 288444"/>
                <a:gd name="connsiteY8" fmla="*/ 1463040 h 2427887"/>
                <a:gd name="connsiteX9" fmla="*/ 52251 w 288444"/>
                <a:gd name="connsiteY9" fmla="*/ 1524000 h 2427887"/>
                <a:gd name="connsiteX10" fmla="*/ 69668 w 288444"/>
                <a:gd name="connsiteY10" fmla="*/ 1698172 h 2427887"/>
                <a:gd name="connsiteX11" fmla="*/ 78377 w 288444"/>
                <a:gd name="connsiteY11" fmla="*/ 1881052 h 2427887"/>
                <a:gd name="connsiteX12" fmla="*/ 87085 w 288444"/>
                <a:gd name="connsiteY12" fmla="*/ 2394857 h 2427887"/>
                <a:gd name="connsiteX13" fmla="*/ 182880 w 288444"/>
                <a:gd name="connsiteY13" fmla="*/ 2420983 h 2427887"/>
                <a:gd name="connsiteX14" fmla="*/ 287383 w 288444"/>
                <a:gd name="connsiteY14" fmla="*/ 2412274 h 2427887"/>
                <a:gd name="connsiteX15" fmla="*/ 269965 w 288444"/>
                <a:gd name="connsiteY15" fmla="*/ 2159726 h 2427887"/>
                <a:gd name="connsiteX16" fmla="*/ 261257 w 288444"/>
                <a:gd name="connsiteY16" fmla="*/ 2133600 h 2427887"/>
                <a:gd name="connsiteX17" fmla="*/ 252548 w 288444"/>
                <a:gd name="connsiteY17" fmla="*/ 1828800 h 2427887"/>
                <a:gd name="connsiteX18" fmla="*/ 269965 w 288444"/>
                <a:gd name="connsiteY18" fmla="*/ 1802674 h 2427887"/>
                <a:gd name="connsiteX19" fmla="*/ 243840 w 288444"/>
                <a:gd name="connsiteY19" fmla="*/ 1698172 h 2427887"/>
                <a:gd name="connsiteX20" fmla="*/ 226423 w 288444"/>
                <a:gd name="connsiteY20" fmla="*/ 1680754 h 2427887"/>
                <a:gd name="connsiteX21" fmla="*/ 217714 w 288444"/>
                <a:gd name="connsiteY21" fmla="*/ 1637212 h 2427887"/>
                <a:gd name="connsiteX22" fmla="*/ 209005 w 288444"/>
                <a:gd name="connsiteY22" fmla="*/ 1611086 h 2427887"/>
                <a:gd name="connsiteX23" fmla="*/ 191588 w 288444"/>
                <a:gd name="connsiteY23" fmla="*/ 1506583 h 2427887"/>
                <a:gd name="connsiteX24" fmla="*/ 182880 w 288444"/>
                <a:gd name="connsiteY24" fmla="*/ 966652 h 2427887"/>
                <a:gd name="connsiteX25" fmla="*/ 200297 w 288444"/>
                <a:gd name="connsiteY25" fmla="*/ 757646 h 2427887"/>
                <a:gd name="connsiteX26" fmla="*/ 209005 w 288444"/>
                <a:gd name="connsiteY26" fmla="*/ 609600 h 2427887"/>
                <a:gd name="connsiteX27" fmla="*/ 217714 w 288444"/>
                <a:gd name="connsiteY27" fmla="*/ 539932 h 2427887"/>
                <a:gd name="connsiteX28" fmla="*/ 174171 w 288444"/>
                <a:gd name="connsiteY28" fmla="*/ 69669 h 2427887"/>
                <a:gd name="connsiteX29" fmla="*/ 139337 w 288444"/>
                <a:gd name="connsiteY29" fmla="*/ 60960 h 2427887"/>
                <a:gd name="connsiteX30" fmla="*/ 113211 w 288444"/>
                <a:gd name="connsiteY30" fmla="*/ 52252 h 2427887"/>
                <a:gd name="connsiteX31" fmla="*/ 60960 w 288444"/>
                <a:gd name="connsiteY31" fmla="*/ 26126 h 2427887"/>
                <a:gd name="connsiteX32" fmla="*/ 0 w 288444"/>
                <a:gd name="connsiteY32" fmla="*/ 0 h 242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8444" h="2427887">
                  <a:moveTo>
                    <a:pt x="0" y="0"/>
                  </a:moveTo>
                  <a:lnTo>
                    <a:pt x="0" y="0"/>
                  </a:lnTo>
                  <a:cubicBezTo>
                    <a:pt x="2903" y="75474"/>
                    <a:pt x="6420" y="150928"/>
                    <a:pt x="8708" y="226423"/>
                  </a:cubicBezTo>
                  <a:cubicBezTo>
                    <a:pt x="12226" y="342520"/>
                    <a:pt x="12680" y="458712"/>
                    <a:pt x="17417" y="574766"/>
                  </a:cubicBezTo>
                  <a:cubicBezTo>
                    <a:pt x="18672" y="605508"/>
                    <a:pt x="29997" y="680248"/>
                    <a:pt x="34834" y="714103"/>
                  </a:cubicBezTo>
                  <a:cubicBezTo>
                    <a:pt x="37737" y="780869"/>
                    <a:pt x="43543" y="847571"/>
                    <a:pt x="43543" y="914400"/>
                  </a:cubicBezTo>
                  <a:cubicBezTo>
                    <a:pt x="43543" y="1338200"/>
                    <a:pt x="113094" y="1223728"/>
                    <a:pt x="17417" y="1367246"/>
                  </a:cubicBezTo>
                  <a:cubicBezTo>
                    <a:pt x="20320" y="1381760"/>
                    <a:pt x="22230" y="1396509"/>
                    <a:pt x="26125" y="1410789"/>
                  </a:cubicBezTo>
                  <a:cubicBezTo>
                    <a:pt x="30956" y="1428501"/>
                    <a:pt x="43543" y="1463040"/>
                    <a:pt x="43543" y="1463040"/>
                  </a:cubicBezTo>
                  <a:cubicBezTo>
                    <a:pt x="46446" y="1483360"/>
                    <a:pt x="50473" y="1503551"/>
                    <a:pt x="52251" y="1524000"/>
                  </a:cubicBezTo>
                  <a:cubicBezTo>
                    <a:pt x="67379" y="1697974"/>
                    <a:pt x="48215" y="1612354"/>
                    <a:pt x="69668" y="1698172"/>
                  </a:cubicBezTo>
                  <a:cubicBezTo>
                    <a:pt x="72571" y="1759132"/>
                    <a:pt x="76852" y="1820042"/>
                    <a:pt x="78377" y="1881052"/>
                  </a:cubicBezTo>
                  <a:cubicBezTo>
                    <a:pt x="82658" y="2052291"/>
                    <a:pt x="67557" y="2224681"/>
                    <a:pt x="87085" y="2394857"/>
                  </a:cubicBezTo>
                  <a:cubicBezTo>
                    <a:pt x="88123" y="2403903"/>
                    <a:pt x="173945" y="2419196"/>
                    <a:pt x="182880" y="2420983"/>
                  </a:cubicBezTo>
                  <a:cubicBezTo>
                    <a:pt x="217714" y="2418080"/>
                    <a:pt x="271164" y="2443238"/>
                    <a:pt x="287383" y="2412274"/>
                  </a:cubicBezTo>
                  <a:cubicBezTo>
                    <a:pt x="292433" y="2402632"/>
                    <a:pt x="278278" y="2209604"/>
                    <a:pt x="269965" y="2159726"/>
                  </a:cubicBezTo>
                  <a:cubicBezTo>
                    <a:pt x="268456" y="2150671"/>
                    <a:pt x="264160" y="2142309"/>
                    <a:pt x="261257" y="2133600"/>
                  </a:cubicBezTo>
                  <a:cubicBezTo>
                    <a:pt x="246655" y="2002183"/>
                    <a:pt x="232973" y="1959305"/>
                    <a:pt x="252548" y="1828800"/>
                  </a:cubicBezTo>
                  <a:cubicBezTo>
                    <a:pt x="254101" y="1818449"/>
                    <a:pt x="264159" y="1811383"/>
                    <a:pt x="269965" y="1802674"/>
                  </a:cubicBezTo>
                  <a:cubicBezTo>
                    <a:pt x="262693" y="1737223"/>
                    <a:pt x="274806" y="1736880"/>
                    <a:pt x="243840" y="1698172"/>
                  </a:cubicBezTo>
                  <a:cubicBezTo>
                    <a:pt x="238711" y="1691761"/>
                    <a:pt x="232229" y="1686560"/>
                    <a:pt x="226423" y="1680754"/>
                  </a:cubicBezTo>
                  <a:cubicBezTo>
                    <a:pt x="223520" y="1666240"/>
                    <a:pt x="221304" y="1651571"/>
                    <a:pt x="217714" y="1637212"/>
                  </a:cubicBezTo>
                  <a:cubicBezTo>
                    <a:pt x="215487" y="1628306"/>
                    <a:pt x="210514" y="1620141"/>
                    <a:pt x="209005" y="1611086"/>
                  </a:cubicBezTo>
                  <a:cubicBezTo>
                    <a:pt x="189561" y="1494418"/>
                    <a:pt x="212005" y="1567832"/>
                    <a:pt x="191588" y="1506583"/>
                  </a:cubicBezTo>
                  <a:cubicBezTo>
                    <a:pt x="165044" y="1214591"/>
                    <a:pt x="170054" y="1351441"/>
                    <a:pt x="182880" y="966652"/>
                  </a:cubicBezTo>
                  <a:cubicBezTo>
                    <a:pt x="188607" y="794840"/>
                    <a:pt x="178226" y="845927"/>
                    <a:pt x="200297" y="757646"/>
                  </a:cubicBezTo>
                  <a:cubicBezTo>
                    <a:pt x="203200" y="708297"/>
                    <a:pt x="205063" y="658877"/>
                    <a:pt x="209005" y="609600"/>
                  </a:cubicBezTo>
                  <a:cubicBezTo>
                    <a:pt x="210871" y="586271"/>
                    <a:pt x="217714" y="563335"/>
                    <a:pt x="217714" y="539932"/>
                  </a:cubicBezTo>
                  <a:cubicBezTo>
                    <a:pt x="217714" y="476740"/>
                    <a:pt x="326584" y="145875"/>
                    <a:pt x="174171" y="69669"/>
                  </a:cubicBezTo>
                  <a:cubicBezTo>
                    <a:pt x="163466" y="64316"/>
                    <a:pt x="150845" y="64248"/>
                    <a:pt x="139337" y="60960"/>
                  </a:cubicBezTo>
                  <a:cubicBezTo>
                    <a:pt x="130511" y="58438"/>
                    <a:pt x="121920" y="55155"/>
                    <a:pt x="113211" y="52252"/>
                  </a:cubicBezTo>
                  <a:cubicBezTo>
                    <a:pt x="85771" y="33958"/>
                    <a:pt x="91469" y="34446"/>
                    <a:pt x="60960" y="26126"/>
                  </a:cubicBezTo>
                  <a:cubicBezTo>
                    <a:pt x="37866" y="19828"/>
                    <a:pt x="10160" y="4354"/>
                    <a:pt x="0" y="0"/>
                  </a:cubicBezTo>
                  <a:close/>
                </a:path>
              </a:pathLst>
            </a:cu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326890" y="4351801"/>
              <a:ext cx="228600" cy="923330"/>
            </a:xfrm>
            <a:prstGeom prst="rect">
              <a:avLst/>
            </a:prstGeom>
            <a:noFill/>
          </p:spPr>
          <p:txBody>
            <a:bodyPr wrap="square" rtlCol="0">
              <a:spAutoFit/>
            </a:bodyPr>
            <a:lstStyle/>
            <a:p>
              <a:r>
                <a:rPr lang="en-US" dirty="0" smtClean="0"/>
                <a:t>Gad</a:t>
              </a:r>
              <a:endParaRPr lang="en-US" dirty="0"/>
            </a:p>
          </p:txBody>
        </p:sp>
      </p:grpSp>
      <p:grpSp>
        <p:nvGrpSpPr>
          <p:cNvPr id="34" name="Group 33"/>
          <p:cNvGrpSpPr/>
          <p:nvPr/>
        </p:nvGrpSpPr>
        <p:grpSpPr>
          <a:xfrm>
            <a:off x="2921118" y="4072728"/>
            <a:ext cx="296659" cy="2328072"/>
            <a:chOff x="6031351" y="3968578"/>
            <a:chExt cx="296659" cy="2328072"/>
          </a:xfrm>
        </p:grpSpPr>
        <p:sp>
          <p:nvSpPr>
            <p:cNvPr id="12" name="Freeform 11"/>
            <p:cNvSpPr/>
            <p:nvPr/>
          </p:nvSpPr>
          <p:spPr>
            <a:xfrm flipH="1">
              <a:off x="6031351" y="3968578"/>
              <a:ext cx="296659" cy="2328072"/>
            </a:xfrm>
            <a:custGeom>
              <a:avLst/>
              <a:gdLst>
                <a:gd name="connsiteX0" fmla="*/ 0 w 296659"/>
                <a:gd name="connsiteY0" fmla="*/ 26125 h 2328072"/>
                <a:gd name="connsiteX1" fmla="*/ 0 w 296659"/>
                <a:gd name="connsiteY1" fmla="*/ 26125 h 2328072"/>
                <a:gd name="connsiteX2" fmla="*/ 34834 w 296659"/>
                <a:gd name="connsiteY2" fmla="*/ 104503 h 2328072"/>
                <a:gd name="connsiteX3" fmla="*/ 43542 w 296659"/>
                <a:gd name="connsiteY3" fmla="*/ 200297 h 2328072"/>
                <a:gd name="connsiteX4" fmla="*/ 52251 w 296659"/>
                <a:gd name="connsiteY4" fmla="*/ 235131 h 2328072"/>
                <a:gd name="connsiteX5" fmla="*/ 43542 w 296659"/>
                <a:gd name="connsiteY5" fmla="*/ 522514 h 2328072"/>
                <a:gd name="connsiteX6" fmla="*/ 34834 w 296659"/>
                <a:gd name="connsiteY6" fmla="*/ 574765 h 2328072"/>
                <a:gd name="connsiteX7" fmla="*/ 52251 w 296659"/>
                <a:gd name="connsiteY7" fmla="*/ 1184365 h 2328072"/>
                <a:gd name="connsiteX8" fmla="*/ 60960 w 296659"/>
                <a:gd name="connsiteY8" fmla="*/ 1854925 h 2328072"/>
                <a:gd name="connsiteX9" fmla="*/ 69668 w 296659"/>
                <a:gd name="connsiteY9" fmla="*/ 2307771 h 2328072"/>
                <a:gd name="connsiteX10" fmla="*/ 226422 w 296659"/>
                <a:gd name="connsiteY10" fmla="*/ 2299063 h 2328072"/>
                <a:gd name="connsiteX11" fmla="*/ 235131 w 296659"/>
                <a:gd name="connsiteY11" fmla="*/ 2203268 h 2328072"/>
                <a:gd name="connsiteX12" fmla="*/ 243840 w 296659"/>
                <a:gd name="connsiteY12" fmla="*/ 2177143 h 2328072"/>
                <a:gd name="connsiteX13" fmla="*/ 252548 w 296659"/>
                <a:gd name="connsiteY13" fmla="*/ 1785257 h 2328072"/>
                <a:gd name="connsiteX14" fmla="*/ 278674 w 296659"/>
                <a:gd name="connsiteY14" fmla="*/ 1802674 h 2328072"/>
                <a:gd name="connsiteX15" fmla="*/ 287382 w 296659"/>
                <a:gd name="connsiteY15" fmla="*/ 1776548 h 2328072"/>
                <a:gd name="connsiteX16" fmla="*/ 269965 w 296659"/>
                <a:gd name="connsiteY16" fmla="*/ 1576251 h 2328072"/>
                <a:gd name="connsiteX17" fmla="*/ 243840 w 296659"/>
                <a:gd name="connsiteY17" fmla="*/ 1489165 h 2328072"/>
                <a:gd name="connsiteX18" fmla="*/ 226422 w 296659"/>
                <a:gd name="connsiteY18" fmla="*/ 1428205 h 2328072"/>
                <a:gd name="connsiteX19" fmla="*/ 217714 w 296659"/>
                <a:gd name="connsiteY19" fmla="*/ 1341120 h 2328072"/>
                <a:gd name="connsiteX20" fmla="*/ 209005 w 296659"/>
                <a:gd name="connsiteY20" fmla="*/ 1280160 h 2328072"/>
                <a:gd name="connsiteX21" fmla="*/ 217714 w 296659"/>
                <a:gd name="connsiteY21" fmla="*/ 1175657 h 2328072"/>
                <a:gd name="connsiteX22" fmla="*/ 243840 w 296659"/>
                <a:gd name="connsiteY22" fmla="*/ 1123405 h 2328072"/>
                <a:gd name="connsiteX23" fmla="*/ 278674 w 296659"/>
                <a:gd name="connsiteY23" fmla="*/ 1114697 h 2328072"/>
                <a:gd name="connsiteX24" fmla="*/ 296091 w 296659"/>
                <a:gd name="connsiteY24" fmla="*/ 1010194 h 2328072"/>
                <a:gd name="connsiteX25" fmla="*/ 278674 w 296659"/>
                <a:gd name="connsiteY25" fmla="*/ 844731 h 2328072"/>
                <a:gd name="connsiteX26" fmla="*/ 269965 w 296659"/>
                <a:gd name="connsiteY26" fmla="*/ 818605 h 2328072"/>
                <a:gd name="connsiteX27" fmla="*/ 252548 w 296659"/>
                <a:gd name="connsiteY27" fmla="*/ 792480 h 2328072"/>
                <a:gd name="connsiteX28" fmla="*/ 235131 w 296659"/>
                <a:gd name="connsiteY28" fmla="*/ 696685 h 2328072"/>
                <a:gd name="connsiteX29" fmla="*/ 217714 w 296659"/>
                <a:gd name="connsiteY29" fmla="*/ 644434 h 2328072"/>
                <a:gd name="connsiteX30" fmla="*/ 209005 w 296659"/>
                <a:gd name="connsiteY30" fmla="*/ 618308 h 2328072"/>
                <a:gd name="connsiteX31" fmla="*/ 200297 w 296659"/>
                <a:gd name="connsiteY31" fmla="*/ 26125 h 2328072"/>
                <a:gd name="connsiteX32" fmla="*/ 174171 w 296659"/>
                <a:gd name="connsiteY32" fmla="*/ 8708 h 2328072"/>
                <a:gd name="connsiteX33" fmla="*/ 148045 w 296659"/>
                <a:gd name="connsiteY33" fmla="*/ 0 h 2328072"/>
                <a:gd name="connsiteX34" fmla="*/ 0 w 296659"/>
                <a:gd name="connsiteY34" fmla="*/ 26125 h 23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59" h="2328072">
                  <a:moveTo>
                    <a:pt x="0" y="26125"/>
                  </a:moveTo>
                  <a:lnTo>
                    <a:pt x="0" y="26125"/>
                  </a:lnTo>
                  <a:cubicBezTo>
                    <a:pt x="11611" y="52251"/>
                    <a:pt x="27900" y="76767"/>
                    <a:pt x="34834" y="104503"/>
                  </a:cubicBezTo>
                  <a:cubicBezTo>
                    <a:pt x="42610" y="135609"/>
                    <a:pt x="39304" y="168515"/>
                    <a:pt x="43542" y="200297"/>
                  </a:cubicBezTo>
                  <a:cubicBezTo>
                    <a:pt x="45124" y="212161"/>
                    <a:pt x="49348" y="223520"/>
                    <a:pt x="52251" y="235131"/>
                  </a:cubicBezTo>
                  <a:cubicBezTo>
                    <a:pt x="49348" y="330925"/>
                    <a:pt x="48450" y="426801"/>
                    <a:pt x="43542" y="522514"/>
                  </a:cubicBezTo>
                  <a:cubicBezTo>
                    <a:pt x="42638" y="540148"/>
                    <a:pt x="34834" y="557108"/>
                    <a:pt x="34834" y="574765"/>
                  </a:cubicBezTo>
                  <a:cubicBezTo>
                    <a:pt x="34834" y="1125943"/>
                    <a:pt x="-2378" y="965863"/>
                    <a:pt x="52251" y="1184365"/>
                  </a:cubicBezTo>
                  <a:cubicBezTo>
                    <a:pt x="55154" y="1407885"/>
                    <a:pt x="57495" y="1631413"/>
                    <a:pt x="60960" y="1854925"/>
                  </a:cubicBezTo>
                  <a:cubicBezTo>
                    <a:pt x="63300" y="2005883"/>
                    <a:pt x="16961" y="2166293"/>
                    <a:pt x="69668" y="2307771"/>
                  </a:cubicBezTo>
                  <a:cubicBezTo>
                    <a:pt x="87937" y="2356810"/>
                    <a:pt x="174171" y="2301966"/>
                    <a:pt x="226422" y="2299063"/>
                  </a:cubicBezTo>
                  <a:cubicBezTo>
                    <a:pt x="229325" y="2267131"/>
                    <a:pt x="230596" y="2235009"/>
                    <a:pt x="235131" y="2203268"/>
                  </a:cubicBezTo>
                  <a:cubicBezTo>
                    <a:pt x="236429" y="2194181"/>
                    <a:pt x="243458" y="2186315"/>
                    <a:pt x="243840" y="2177143"/>
                  </a:cubicBezTo>
                  <a:cubicBezTo>
                    <a:pt x="249279" y="2046595"/>
                    <a:pt x="249645" y="1915886"/>
                    <a:pt x="252548" y="1785257"/>
                  </a:cubicBezTo>
                  <a:cubicBezTo>
                    <a:pt x="261257" y="1791063"/>
                    <a:pt x="268520" y="1805213"/>
                    <a:pt x="278674" y="1802674"/>
                  </a:cubicBezTo>
                  <a:cubicBezTo>
                    <a:pt x="287580" y="1800447"/>
                    <a:pt x="287735" y="1785721"/>
                    <a:pt x="287382" y="1776548"/>
                  </a:cubicBezTo>
                  <a:cubicBezTo>
                    <a:pt x="284806" y="1709580"/>
                    <a:pt x="277366" y="1642859"/>
                    <a:pt x="269965" y="1576251"/>
                  </a:cubicBezTo>
                  <a:cubicBezTo>
                    <a:pt x="267201" y="1551370"/>
                    <a:pt x="249095" y="1510182"/>
                    <a:pt x="243840" y="1489165"/>
                  </a:cubicBezTo>
                  <a:cubicBezTo>
                    <a:pt x="232904" y="1445425"/>
                    <a:pt x="238916" y="1465685"/>
                    <a:pt x="226422" y="1428205"/>
                  </a:cubicBezTo>
                  <a:cubicBezTo>
                    <a:pt x="223519" y="1399177"/>
                    <a:pt x="221123" y="1370093"/>
                    <a:pt x="217714" y="1341120"/>
                  </a:cubicBezTo>
                  <a:cubicBezTo>
                    <a:pt x="215316" y="1320734"/>
                    <a:pt x="209005" y="1300686"/>
                    <a:pt x="209005" y="1280160"/>
                  </a:cubicBezTo>
                  <a:cubicBezTo>
                    <a:pt x="209005" y="1245205"/>
                    <a:pt x="213378" y="1210342"/>
                    <a:pt x="217714" y="1175657"/>
                  </a:cubicBezTo>
                  <a:cubicBezTo>
                    <a:pt x="220192" y="1155831"/>
                    <a:pt x="223599" y="1133526"/>
                    <a:pt x="243840" y="1123405"/>
                  </a:cubicBezTo>
                  <a:cubicBezTo>
                    <a:pt x="254545" y="1118052"/>
                    <a:pt x="267063" y="1117600"/>
                    <a:pt x="278674" y="1114697"/>
                  </a:cubicBezTo>
                  <a:cubicBezTo>
                    <a:pt x="284480" y="1079863"/>
                    <a:pt x="299788" y="1045315"/>
                    <a:pt x="296091" y="1010194"/>
                  </a:cubicBezTo>
                  <a:cubicBezTo>
                    <a:pt x="290285" y="955040"/>
                    <a:pt x="286167" y="899681"/>
                    <a:pt x="278674" y="844731"/>
                  </a:cubicBezTo>
                  <a:cubicBezTo>
                    <a:pt x="277434" y="835635"/>
                    <a:pt x="274070" y="826816"/>
                    <a:pt x="269965" y="818605"/>
                  </a:cubicBezTo>
                  <a:cubicBezTo>
                    <a:pt x="265284" y="809244"/>
                    <a:pt x="258354" y="801188"/>
                    <a:pt x="252548" y="792480"/>
                  </a:cubicBezTo>
                  <a:cubicBezTo>
                    <a:pt x="246414" y="749540"/>
                    <a:pt x="246331" y="734016"/>
                    <a:pt x="235131" y="696685"/>
                  </a:cubicBezTo>
                  <a:cubicBezTo>
                    <a:pt x="229856" y="679100"/>
                    <a:pt x="223520" y="661851"/>
                    <a:pt x="217714" y="644434"/>
                  </a:cubicBezTo>
                  <a:lnTo>
                    <a:pt x="209005" y="618308"/>
                  </a:lnTo>
                  <a:cubicBezTo>
                    <a:pt x="206102" y="420914"/>
                    <a:pt x="211559" y="223219"/>
                    <a:pt x="200297" y="26125"/>
                  </a:cubicBezTo>
                  <a:cubicBezTo>
                    <a:pt x="199700" y="15676"/>
                    <a:pt x="183533" y="13389"/>
                    <a:pt x="174171" y="8708"/>
                  </a:cubicBezTo>
                  <a:cubicBezTo>
                    <a:pt x="165960" y="4603"/>
                    <a:pt x="156754" y="2903"/>
                    <a:pt x="148045" y="0"/>
                  </a:cubicBezTo>
                  <a:cubicBezTo>
                    <a:pt x="19650" y="9170"/>
                    <a:pt x="24674" y="21771"/>
                    <a:pt x="0" y="26125"/>
                  </a:cubicBezTo>
                  <a:close/>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058435" y="3987816"/>
              <a:ext cx="228600" cy="2308324"/>
            </a:xfrm>
            <a:prstGeom prst="rect">
              <a:avLst/>
            </a:prstGeom>
            <a:noFill/>
          </p:spPr>
          <p:txBody>
            <a:bodyPr wrap="square" rtlCol="0">
              <a:spAutoFit/>
            </a:bodyPr>
            <a:lstStyle/>
            <a:p>
              <a:r>
                <a:rPr lang="en-US" dirty="0" smtClean="0">
                  <a:solidFill>
                    <a:schemeClr val="bg1"/>
                  </a:solidFill>
                </a:rPr>
                <a:t>Naphtali</a:t>
              </a:r>
              <a:endParaRPr lang="en-US" dirty="0">
                <a:solidFill>
                  <a:schemeClr val="bg1"/>
                </a:solidFill>
              </a:endParaRPr>
            </a:p>
          </p:txBody>
        </p:sp>
      </p:grpSp>
      <p:grpSp>
        <p:nvGrpSpPr>
          <p:cNvPr id="36" name="Group 35"/>
          <p:cNvGrpSpPr/>
          <p:nvPr/>
        </p:nvGrpSpPr>
        <p:grpSpPr>
          <a:xfrm>
            <a:off x="5808660" y="4063505"/>
            <a:ext cx="448078" cy="2300218"/>
            <a:chOff x="6531429" y="3884023"/>
            <a:chExt cx="448078" cy="2300218"/>
          </a:xfrm>
        </p:grpSpPr>
        <p:sp>
          <p:nvSpPr>
            <p:cNvPr id="13" name="Freeform 12"/>
            <p:cNvSpPr/>
            <p:nvPr/>
          </p:nvSpPr>
          <p:spPr>
            <a:xfrm>
              <a:off x="6531429" y="3884023"/>
              <a:ext cx="448078" cy="2300218"/>
            </a:xfrm>
            <a:custGeom>
              <a:avLst/>
              <a:gdLst>
                <a:gd name="connsiteX0" fmla="*/ 0 w 448078"/>
                <a:gd name="connsiteY0" fmla="*/ 78377 h 2300218"/>
                <a:gd name="connsiteX1" fmla="*/ 0 w 448078"/>
                <a:gd name="connsiteY1" fmla="*/ 78377 h 2300218"/>
                <a:gd name="connsiteX2" fmla="*/ 52251 w 448078"/>
                <a:gd name="connsiteY2" fmla="*/ 217714 h 2300218"/>
                <a:gd name="connsiteX3" fmla="*/ 78377 w 448078"/>
                <a:gd name="connsiteY3" fmla="*/ 313508 h 2300218"/>
                <a:gd name="connsiteX4" fmla="*/ 87085 w 448078"/>
                <a:gd name="connsiteY4" fmla="*/ 339634 h 2300218"/>
                <a:gd name="connsiteX5" fmla="*/ 104502 w 448078"/>
                <a:gd name="connsiteY5" fmla="*/ 409303 h 2300218"/>
                <a:gd name="connsiteX6" fmla="*/ 113211 w 448078"/>
                <a:gd name="connsiteY6" fmla="*/ 653143 h 2300218"/>
                <a:gd name="connsiteX7" fmla="*/ 87085 w 448078"/>
                <a:gd name="connsiteY7" fmla="*/ 1297577 h 2300218"/>
                <a:gd name="connsiteX8" fmla="*/ 69668 w 448078"/>
                <a:gd name="connsiteY8" fmla="*/ 1245326 h 2300218"/>
                <a:gd name="connsiteX9" fmla="*/ 78377 w 448078"/>
                <a:gd name="connsiteY9" fmla="*/ 1358537 h 2300218"/>
                <a:gd name="connsiteX10" fmla="*/ 104502 w 448078"/>
                <a:gd name="connsiteY10" fmla="*/ 1384663 h 2300218"/>
                <a:gd name="connsiteX11" fmla="*/ 121920 w 448078"/>
                <a:gd name="connsiteY11" fmla="*/ 1436914 h 2300218"/>
                <a:gd name="connsiteX12" fmla="*/ 130628 w 448078"/>
                <a:gd name="connsiteY12" fmla="*/ 1463040 h 2300218"/>
                <a:gd name="connsiteX13" fmla="*/ 139337 w 448078"/>
                <a:gd name="connsiteY13" fmla="*/ 1628503 h 2300218"/>
                <a:gd name="connsiteX14" fmla="*/ 121920 w 448078"/>
                <a:gd name="connsiteY14" fmla="*/ 1802674 h 2300218"/>
                <a:gd name="connsiteX15" fmla="*/ 148045 w 448078"/>
                <a:gd name="connsiteY15" fmla="*/ 2107474 h 2300218"/>
                <a:gd name="connsiteX16" fmla="*/ 148045 w 448078"/>
                <a:gd name="connsiteY16" fmla="*/ 2107474 h 2300218"/>
                <a:gd name="connsiteX17" fmla="*/ 174171 w 448078"/>
                <a:gd name="connsiteY17" fmla="*/ 2159726 h 2300218"/>
                <a:gd name="connsiteX18" fmla="*/ 182880 w 448078"/>
                <a:gd name="connsiteY18" fmla="*/ 2185851 h 2300218"/>
                <a:gd name="connsiteX19" fmla="*/ 191588 w 448078"/>
                <a:gd name="connsiteY19" fmla="*/ 2238103 h 2300218"/>
                <a:gd name="connsiteX20" fmla="*/ 209005 w 448078"/>
                <a:gd name="connsiteY20" fmla="*/ 2264228 h 2300218"/>
                <a:gd name="connsiteX21" fmla="*/ 235131 w 448078"/>
                <a:gd name="connsiteY21" fmla="*/ 2272937 h 2300218"/>
                <a:gd name="connsiteX22" fmla="*/ 374468 w 448078"/>
                <a:gd name="connsiteY22" fmla="*/ 2290354 h 2300218"/>
                <a:gd name="connsiteX23" fmla="*/ 400594 w 448078"/>
                <a:gd name="connsiteY23" fmla="*/ 2299063 h 2300218"/>
                <a:gd name="connsiteX24" fmla="*/ 444137 w 448078"/>
                <a:gd name="connsiteY24" fmla="*/ 2290354 h 2300218"/>
                <a:gd name="connsiteX25" fmla="*/ 435428 w 448078"/>
                <a:gd name="connsiteY25" fmla="*/ 2116183 h 2300218"/>
                <a:gd name="connsiteX26" fmla="*/ 426720 w 448078"/>
                <a:gd name="connsiteY26" fmla="*/ 2090057 h 2300218"/>
                <a:gd name="connsiteX27" fmla="*/ 409302 w 448078"/>
                <a:gd name="connsiteY27" fmla="*/ 2072640 h 2300218"/>
                <a:gd name="connsiteX28" fmla="*/ 400594 w 448078"/>
                <a:gd name="connsiteY28" fmla="*/ 2029097 h 2300218"/>
                <a:gd name="connsiteX29" fmla="*/ 374468 w 448078"/>
                <a:gd name="connsiteY29" fmla="*/ 1915886 h 2300218"/>
                <a:gd name="connsiteX30" fmla="*/ 357051 w 448078"/>
                <a:gd name="connsiteY30" fmla="*/ 1793966 h 2300218"/>
                <a:gd name="connsiteX31" fmla="*/ 339634 w 448078"/>
                <a:gd name="connsiteY31" fmla="*/ 1759131 h 2300218"/>
                <a:gd name="connsiteX32" fmla="*/ 313508 w 448078"/>
                <a:gd name="connsiteY32" fmla="*/ 1672046 h 2300218"/>
                <a:gd name="connsiteX33" fmla="*/ 322217 w 448078"/>
                <a:gd name="connsiteY33" fmla="*/ 1619794 h 2300218"/>
                <a:gd name="connsiteX34" fmla="*/ 374468 w 448078"/>
                <a:gd name="connsiteY34" fmla="*/ 1611086 h 2300218"/>
                <a:gd name="connsiteX35" fmla="*/ 365760 w 448078"/>
                <a:gd name="connsiteY35" fmla="*/ 1515291 h 2300218"/>
                <a:gd name="connsiteX36" fmla="*/ 357051 w 448078"/>
                <a:gd name="connsiteY36" fmla="*/ 1489166 h 2300218"/>
                <a:gd name="connsiteX37" fmla="*/ 330925 w 448078"/>
                <a:gd name="connsiteY37" fmla="*/ 1463040 h 2300218"/>
                <a:gd name="connsiteX38" fmla="*/ 304800 w 448078"/>
                <a:gd name="connsiteY38" fmla="*/ 1210491 h 2300218"/>
                <a:gd name="connsiteX39" fmla="*/ 296091 w 448078"/>
                <a:gd name="connsiteY39" fmla="*/ 1079863 h 2300218"/>
                <a:gd name="connsiteX40" fmla="*/ 304800 w 448078"/>
                <a:gd name="connsiteY40" fmla="*/ 870857 h 2300218"/>
                <a:gd name="connsiteX41" fmla="*/ 322217 w 448078"/>
                <a:gd name="connsiteY41" fmla="*/ 783771 h 2300218"/>
                <a:gd name="connsiteX42" fmla="*/ 339634 w 448078"/>
                <a:gd name="connsiteY42" fmla="*/ 757646 h 2300218"/>
                <a:gd name="connsiteX43" fmla="*/ 348342 w 448078"/>
                <a:gd name="connsiteY43" fmla="*/ 731520 h 2300218"/>
                <a:gd name="connsiteX44" fmla="*/ 365760 w 448078"/>
                <a:gd name="connsiteY44" fmla="*/ 714103 h 2300218"/>
                <a:gd name="connsiteX45" fmla="*/ 383177 w 448078"/>
                <a:gd name="connsiteY45" fmla="*/ 661851 h 2300218"/>
                <a:gd name="connsiteX46" fmla="*/ 304800 w 448078"/>
                <a:gd name="connsiteY46" fmla="*/ 653143 h 2300218"/>
                <a:gd name="connsiteX47" fmla="*/ 296091 w 448078"/>
                <a:gd name="connsiteY47" fmla="*/ 618308 h 2300218"/>
                <a:gd name="connsiteX48" fmla="*/ 287382 w 448078"/>
                <a:gd name="connsiteY48" fmla="*/ 574766 h 2300218"/>
                <a:gd name="connsiteX49" fmla="*/ 278674 w 448078"/>
                <a:gd name="connsiteY49" fmla="*/ 461554 h 2300218"/>
                <a:gd name="connsiteX50" fmla="*/ 269965 w 448078"/>
                <a:gd name="connsiteY50" fmla="*/ 418011 h 2300218"/>
                <a:gd name="connsiteX51" fmla="*/ 243840 w 448078"/>
                <a:gd name="connsiteY51" fmla="*/ 217714 h 2300218"/>
                <a:gd name="connsiteX52" fmla="*/ 226422 w 448078"/>
                <a:gd name="connsiteY52" fmla="*/ 104503 h 2300218"/>
                <a:gd name="connsiteX53" fmla="*/ 209005 w 448078"/>
                <a:gd name="connsiteY53" fmla="*/ 52251 h 2300218"/>
                <a:gd name="connsiteX54" fmla="*/ 182880 w 448078"/>
                <a:gd name="connsiteY54" fmla="*/ 34834 h 2300218"/>
                <a:gd name="connsiteX55" fmla="*/ 174171 w 448078"/>
                <a:gd name="connsiteY55" fmla="*/ 8708 h 2300218"/>
                <a:gd name="connsiteX56" fmla="*/ 148045 w 448078"/>
                <a:gd name="connsiteY56" fmla="*/ 0 h 2300218"/>
                <a:gd name="connsiteX57" fmla="*/ 69668 w 448078"/>
                <a:gd name="connsiteY57" fmla="*/ 8708 h 2300218"/>
                <a:gd name="connsiteX58" fmla="*/ 17417 w 448078"/>
                <a:gd name="connsiteY58" fmla="*/ 43543 h 2300218"/>
                <a:gd name="connsiteX59" fmla="*/ 0 w 448078"/>
                <a:gd name="connsiteY59" fmla="*/ 78377 h 230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48078" h="2300218">
                  <a:moveTo>
                    <a:pt x="0" y="78377"/>
                  </a:moveTo>
                  <a:lnTo>
                    <a:pt x="0" y="78377"/>
                  </a:lnTo>
                  <a:cubicBezTo>
                    <a:pt x="10656" y="105017"/>
                    <a:pt x="43149" y="181307"/>
                    <a:pt x="52251" y="217714"/>
                  </a:cubicBezTo>
                  <a:cubicBezTo>
                    <a:pt x="63154" y="261324"/>
                    <a:pt x="62849" y="261745"/>
                    <a:pt x="78377" y="313508"/>
                  </a:cubicBezTo>
                  <a:cubicBezTo>
                    <a:pt x="81015" y="322301"/>
                    <a:pt x="84859" y="330728"/>
                    <a:pt x="87085" y="339634"/>
                  </a:cubicBezTo>
                  <a:lnTo>
                    <a:pt x="104502" y="409303"/>
                  </a:lnTo>
                  <a:cubicBezTo>
                    <a:pt x="107405" y="490583"/>
                    <a:pt x="113211" y="571811"/>
                    <a:pt x="113211" y="653143"/>
                  </a:cubicBezTo>
                  <a:cubicBezTo>
                    <a:pt x="113211" y="1347436"/>
                    <a:pt x="228083" y="1509078"/>
                    <a:pt x="87085" y="1297577"/>
                  </a:cubicBezTo>
                  <a:cubicBezTo>
                    <a:pt x="81279" y="1280160"/>
                    <a:pt x="68260" y="1227021"/>
                    <a:pt x="69668" y="1245326"/>
                  </a:cubicBezTo>
                  <a:cubicBezTo>
                    <a:pt x="72571" y="1283063"/>
                    <a:pt x="69197" y="1321819"/>
                    <a:pt x="78377" y="1358537"/>
                  </a:cubicBezTo>
                  <a:cubicBezTo>
                    <a:pt x="81364" y="1370485"/>
                    <a:pt x="95794" y="1375954"/>
                    <a:pt x="104502" y="1384663"/>
                  </a:cubicBezTo>
                  <a:lnTo>
                    <a:pt x="121920" y="1436914"/>
                  </a:lnTo>
                  <a:lnTo>
                    <a:pt x="130628" y="1463040"/>
                  </a:lnTo>
                  <a:cubicBezTo>
                    <a:pt x="133531" y="1518194"/>
                    <a:pt x="140753" y="1573290"/>
                    <a:pt x="139337" y="1628503"/>
                  </a:cubicBezTo>
                  <a:cubicBezTo>
                    <a:pt x="137842" y="1686830"/>
                    <a:pt x="121920" y="1802674"/>
                    <a:pt x="121920" y="1802674"/>
                  </a:cubicBezTo>
                  <a:cubicBezTo>
                    <a:pt x="131261" y="2073571"/>
                    <a:pt x="103991" y="1975313"/>
                    <a:pt x="148045" y="2107474"/>
                  </a:cubicBezTo>
                  <a:lnTo>
                    <a:pt x="148045" y="2107474"/>
                  </a:lnTo>
                  <a:cubicBezTo>
                    <a:pt x="158745" y="2150274"/>
                    <a:pt x="148291" y="2133845"/>
                    <a:pt x="174171" y="2159726"/>
                  </a:cubicBezTo>
                  <a:cubicBezTo>
                    <a:pt x="177074" y="2168434"/>
                    <a:pt x="180889" y="2176890"/>
                    <a:pt x="182880" y="2185851"/>
                  </a:cubicBezTo>
                  <a:cubicBezTo>
                    <a:pt x="186710" y="2203088"/>
                    <a:pt x="186004" y="2221352"/>
                    <a:pt x="191588" y="2238103"/>
                  </a:cubicBezTo>
                  <a:cubicBezTo>
                    <a:pt x="194898" y="2248032"/>
                    <a:pt x="200832" y="2257690"/>
                    <a:pt x="209005" y="2264228"/>
                  </a:cubicBezTo>
                  <a:cubicBezTo>
                    <a:pt x="216173" y="2269963"/>
                    <a:pt x="226304" y="2270415"/>
                    <a:pt x="235131" y="2272937"/>
                  </a:cubicBezTo>
                  <a:cubicBezTo>
                    <a:pt x="291746" y="2289114"/>
                    <a:pt x="293464" y="2283604"/>
                    <a:pt x="374468" y="2290354"/>
                  </a:cubicBezTo>
                  <a:cubicBezTo>
                    <a:pt x="383177" y="2293257"/>
                    <a:pt x="391414" y="2299063"/>
                    <a:pt x="400594" y="2299063"/>
                  </a:cubicBezTo>
                  <a:cubicBezTo>
                    <a:pt x="415396" y="2299063"/>
                    <a:pt x="441367" y="2304894"/>
                    <a:pt x="444137" y="2290354"/>
                  </a:cubicBezTo>
                  <a:cubicBezTo>
                    <a:pt x="455014" y="2233251"/>
                    <a:pt x="440464" y="2174094"/>
                    <a:pt x="435428" y="2116183"/>
                  </a:cubicBezTo>
                  <a:cubicBezTo>
                    <a:pt x="434633" y="2107038"/>
                    <a:pt x="431443" y="2097928"/>
                    <a:pt x="426720" y="2090057"/>
                  </a:cubicBezTo>
                  <a:cubicBezTo>
                    <a:pt x="422496" y="2083016"/>
                    <a:pt x="415108" y="2078446"/>
                    <a:pt x="409302" y="2072640"/>
                  </a:cubicBezTo>
                  <a:cubicBezTo>
                    <a:pt x="406399" y="2058126"/>
                    <a:pt x="404184" y="2043457"/>
                    <a:pt x="400594" y="2029097"/>
                  </a:cubicBezTo>
                  <a:cubicBezTo>
                    <a:pt x="380472" y="1948606"/>
                    <a:pt x="400302" y="2096723"/>
                    <a:pt x="374468" y="1915886"/>
                  </a:cubicBezTo>
                  <a:cubicBezTo>
                    <a:pt x="368662" y="1875246"/>
                    <a:pt x="375410" y="1830685"/>
                    <a:pt x="357051" y="1793966"/>
                  </a:cubicBezTo>
                  <a:cubicBezTo>
                    <a:pt x="351245" y="1782354"/>
                    <a:pt x="344455" y="1771185"/>
                    <a:pt x="339634" y="1759131"/>
                  </a:cubicBezTo>
                  <a:cubicBezTo>
                    <a:pt x="325500" y="1723796"/>
                    <a:pt x="322062" y="1706261"/>
                    <a:pt x="313508" y="1672046"/>
                  </a:cubicBezTo>
                  <a:cubicBezTo>
                    <a:pt x="316411" y="1654629"/>
                    <a:pt x="309731" y="1632280"/>
                    <a:pt x="322217" y="1619794"/>
                  </a:cubicBezTo>
                  <a:cubicBezTo>
                    <a:pt x="334703" y="1607308"/>
                    <a:pt x="367677" y="1627385"/>
                    <a:pt x="374468" y="1611086"/>
                  </a:cubicBezTo>
                  <a:cubicBezTo>
                    <a:pt x="386800" y="1581489"/>
                    <a:pt x="370294" y="1547032"/>
                    <a:pt x="365760" y="1515291"/>
                  </a:cubicBezTo>
                  <a:cubicBezTo>
                    <a:pt x="364462" y="1506204"/>
                    <a:pt x="362143" y="1496804"/>
                    <a:pt x="357051" y="1489166"/>
                  </a:cubicBezTo>
                  <a:cubicBezTo>
                    <a:pt x="350219" y="1478919"/>
                    <a:pt x="339634" y="1471749"/>
                    <a:pt x="330925" y="1463040"/>
                  </a:cubicBezTo>
                  <a:cubicBezTo>
                    <a:pt x="298418" y="1365513"/>
                    <a:pt x="321789" y="1442670"/>
                    <a:pt x="304800" y="1210491"/>
                  </a:cubicBezTo>
                  <a:cubicBezTo>
                    <a:pt x="301615" y="1166968"/>
                    <a:pt x="298994" y="1123406"/>
                    <a:pt x="296091" y="1079863"/>
                  </a:cubicBezTo>
                  <a:cubicBezTo>
                    <a:pt x="298994" y="1010194"/>
                    <a:pt x="300311" y="940441"/>
                    <a:pt x="304800" y="870857"/>
                  </a:cubicBezTo>
                  <a:cubicBezTo>
                    <a:pt x="305989" y="852429"/>
                    <a:pt x="310960" y="806284"/>
                    <a:pt x="322217" y="783771"/>
                  </a:cubicBezTo>
                  <a:cubicBezTo>
                    <a:pt x="326898" y="774410"/>
                    <a:pt x="333828" y="766354"/>
                    <a:pt x="339634" y="757646"/>
                  </a:cubicBezTo>
                  <a:cubicBezTo>
                    <a:pt x="342537" y="748937"/>
                    <a:pt x="343619" y="739391"/>
                    <a:pt x="348342" y="731520"/>
                  </a:cubicBezTo>
                  <a:cubicBezTo>
                    <a:pt x="352566" y="724479"/>
                    <a:pt x="362088" y="721447"/>
                    <a:pt x="365760" y="714103"/>
                  </a:cubicBezTo>
                  <a:cubicBezTo>
                    <a:pt x="373971" y="697682"/>
                    <a:pt x="383177" y="661851"/>
                    <a:pt x="383177" y="661851"/>
                  </a:cubicBezTo>
                  <a:cubicBezTo>
                    <a:pt x="357051" y="658948"/>
                    <a:pt x="328311" y="664899"/>
                    <a:pt x="304800" y="653143"/>
                  </a:cubicBezTo>
                  <a:cubicBezTo>
                    <a:pt x="294095" y="647790"/>
                    <a:pt x="298688" y="629992"/>
                    <a:pt x="296091" y="618308"/>
                  </a:cubicBezTo>
                  <a:cubicBezTo>
                    <a:pt x="292880" y="603859"/>
                    <a:pt x="290285" y="589280"/>
                    <a:pt x="287382" y="574766"/>
                  </a:cubicBezTo>
                  <a:cubicBezTo>
                    <a:pt x="284479" y="537029"/>
                    <a:pt x="282854" y="499171"/>
                    <a:pt x="278674" y="461554"/>
                  </a:cubicBezTo>
                  <a:cubicBezTo>
                    <a:pt x="277039" y="446843"/>
                    <a:pt x="271247" y="432757"/>
                    <a:pt x="269965" y="418011"/>
                  </a:cubicBezTo>
                  <a:cubicBezTo>
                    <a:pt x="253474" y="228357"/>
                    <a:pt x="282758" y="315011"/>
                    <a:pt x="243840" y="217714"/>
                  </a:cubicBezTo>
                  <a:cubicBezTo>
                    <a:pt x="239765" y="185112"/>
                    <a:pt x="235629" y="138263"/>
                    <a:pt x="226422" y="104503"/>
                  </a:cubicBezTo>
                  <a:cubicBezTo>
                    <a:pt x="221591" y="86790"/>
                    <a:pt x="224281" y="62435"/>
                    <a:pt x="209005" y="52251"/>
                  </a:cubicBezTo>
                  <a:lnTo>
                    <a:pt x="182880" y="34834"/>
                  </a:lnTo>
                  <a:cubicBezTo>
                    <a:pt x="179977" y="26125"/>
                    <a:pt x="180662" y="15199"/>
                    <a:pt x="174171" y="8708"/>
                  </a:cubicBezTo>
                  <a:cubicBezTo>
                    <a:pt x="167680" y="2217"/>
                    <a:pt x="157225" y="0"/>
                    <a:pt x="148045" y="0"/>
                  </a:cubicBezTo>
                  <a:cubicBezTo>
                    <a:pt x="121759" y="0"/>
                    <a:pt x="95794" y="5805"/>
                    <a:pt x="69668" y="8708"/>
                  </a:cubicBezTo>
                  <a:cubicBezTo>
                    <a:pt x="42277" y="17839"/>
                    <a:pt x="36056" y="15585"/>
                    <a:pt x="17417" y="43543"/>
                  </a:cubicBezTo>
                  <a:cubicBezTo>
                    <a:pt x="12325" y="51181"/>
                    <a:pt x="2903" y="72571"/>
                    <a:pt x="0" y="78377"/>
                  </a:cubicBezTo>
                  <a:close/>
                </a:path>
              </a:pathLst>
            </a:cu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611341" y="4182416"/>
              <a:ext cx="228600" cy="1754326"/>
            </a:xfrm>
            <a:prstGeom prst="rect">
              <a:avLst/>
            </a:prstGeom>
            <a:noFill/>
          </p:spPr>
          <p:txBody>
            <a:bodyPr wrap="square" rtlCol="0">
              <a:spAutoFit/>
            </a:bodyPr>
            <a:lstStyle/>
            <a:p>
              <a:r>
                <a:rPr lang="en-US" dirty="0" smtClean="0"/>
                <a:t>Joseph</a:t>
              </a:r>
              <a:endParaRPr lang="en-US" dirty="0"/>
            </a:p>
          </p:txBody>
        </p:sp>
      </p:grpSp>
      <p:grpSp>
        <p:nvGrpSpPr>
          <p:cNvPr id="38" name="Group 37"/>
          <p:cNvGrpSpPr/>
          <p:nvPr/>
        </p:nvGrpSpPr>
        <p:grpSpPr>
          <a:xfrm>
            <a:off x="7770702" y="2850045"/>
            <a:ext cx="435628" cy="2199313"/>
            <a:chOff x="7175666" y="3979817"/>
            <a:chExt cx="435628" cy="2199313"/>
          </a:xfrm>
        </p:grpSpPr>
        <p:sp>
          <p:nvSpPr>
            <p:cNvPr id="14" name="Freeform 13"/>
            <p:cNvSpPr/>
            <p:nvPr/>
          </p:nvSpPr>
          <p:spPr>
            <a:xfrm>
              <a:off x="7175666" y="3979817"/>
              <a:ext cx="435628" cy="2199313"/>
            </a:xfrm>
            <a:custGeom>
              <a:avLst/>
              <a:gdLst>
                <a:gd name="connsiteX0" fmla="*/ 165660 w 435628"/>
                <a:gd name="connsiteY0" fmla="*/ 0 h 2199313"/>
                <a:gd name="connsiteX1" fmla="*/ 165660 w 435628"/>
                <a:gd name="connsiteY1" fmla="*/ 0 h 2199313"/>
                <a:gd name="connsiteX2" fmla="*/ 156951 w 435628"/>
                <a:gd name="connsiteY2" fmla="*/ 78377 h 2199313"/>
                <a:gd name="connsiteX3" fmla="*/ 139534 w 435628"/>
                <a:gd name="connsiteY3" fmla="*/ 156754 h 2199313"/>
                <a:gd name="connsiteX4" fmla="*/ 122117 w 435628"/>
                <a:gd name="connsiteY4" fmla="*/ 243840 h 2199313"/>
                <a:gd name="connsiteX5" fmla="*/ 95991 w 435628"/>
                <a:gd name="connsiteY5" fmla="*/ 235132 h 2199313"/>
                <a:gd name="connsiteX6" fmla="*/ 61157 w 435628"/>
                <a:gd name="connsiteY6" fmla="*/ 191589 h 2199313"/>
                <a:gd name="connsiteX7" fmla="*/ 26323 w 435628"/>
                <a:gd name="connsiteY7" fmla="*/ 165463 h 2199313"/>
                <a:gd name="connsiteX8" fmla="*/ 43740 w 435628"/>
                <a:gd name="connsiteY8" fmla="*/ 235132 h 2199313"/>
                <a:gd name="connsiteX9" fmla="*/ 61157 w 435628"/>
                <a:gd name="connsiteY9" fmla="*/ 269966 h 2199313"/>
                <a:gd name="connsiteX10" fmla="*/ 87283 w 435628"/>
                <a:gd name="connsiteY10" fmla="*/ 330926 h 2199313"/>
                <a:gd name="connsiteX11" fmla="*/ 113408 w 435628"/>
                <a:gd name="connsiteY11" fmla="*/ 357052 h 2199313"/>
                <a:gd name="connsiteX12" fmla="*/ 148243 w 435628"/>
                <a:gd name="connsiteY12" fmla="*/ 409303 h 2199313"/>
                <a:gd name="connsiteX13" fmla="*/ 156951 w 435628"/>
                <a:gd name="connsiteY13" fmla="*/ 435429 h 2199313"/>
                <a:gd name="connsiteX14" fmla="*/ 139534 w 435628"/>
                <a:gd name="connsiteY14" fmla="*/ 687977 h 2199313"/>
                <a:gd name="connsiteX15" fmla="*/ 122117 w 435628"/>
                <a:gd name="connsiteY15" fmla="*/ 801189 h 2199313"/>
                <a:gd name="connsiteX16" fmla="*/ 113408 w 435628"/>
                <a:gd name="connsiteY16" fmla="*/ 1036320 h 2199313"/>
                <a:gd name="connsiteX17" fmla="*/ 35031 w 435628"/>
                <a:gd name="connsiteY17" fmla="*/ 975360 h 2199313"/>
                <a:gd name="connsiteX18" fmla="*/ 197 w 435628"/>
                <a:gd name="connsiteY18" fmla="*/ 992777 h 2199313"/>
                <a:gd name="connsiteX19" fmla="*/ 26323 w 435628"/>
                <a:gd name="connsiteY19" fmla="*/ 1010194 h 2199313"/>
                <a:gd name="connsiteX20" fmla="*/ 61157 w 435628"/>
                <a:gd name="connsiteY20" fmla="*/ 1079863 h 2199313"/>
                <a:gd name="connsiteX21" fmla="*/ 87283 w 435628"/>
                <a:gd name="connsiteY21" fmla="*/ 1114697 h 2199313"/>
                <a:gd name="connsiteX22" fmla="*/ 104700 w 435628"/>
                <a:gd name="connsiteY22" fmla="*/ 1140823 h 2199313"/>
                <a:gd name="connsiteX23" fmla="*/ 130825 w 435628"/>
                <a:gd name="connsiteY23" fmla="*/ 1158240 h 2199313"/>
                <a:gd name="connsiteX24" fmla="*/ 148243 w 435628"/>
                <a:gd name="connsiteY24" fmla="*/ 1175657 h 2199313"/>
                <a:gd name="connsiteX25" fmla="*/ 156951 w 435628"/>
                <a:gd name="connsiteY25" fmla="*/ 1567543 h 2199313"/>
                <a:gd name="connsiteX26" fmla="*/ 191785 w 435628"/>
                <a:gd name="connsiteY26" fmla="*/ 1576252 h 2199313"/>
                <a:gd name="connsiteX27" fmla="*/ 200494 w 435628"/>
                <a:gd name="connsiteY27" fmla="*/ 2142309 h 2199313"/>
                <a:gd name="connsiteX28" fmla="*/ 252745 w 435628"/>
                <a:gd name="connsiteY28" fmla="*/ 2177143 h 2199313"/>
                <a:gd name="connsiteX29" fmla="*/ 322414 w 435628"/>
                <a:gd name="connsiteY29" fmla="*/ 2194560 h 2199313"/>
                <a:gd name="connsiteX30" fmla="*/ 400791 w 435628"/>
                <a:gd name="connsiteY30" fmla="*/ 2185852 h 2199313"/>
                <a:gd name="connsiteX31" fmla="*/ 365957 w 435628"/>
                <a:gd name="connsiteY31" fmla="*/ 1715589 h 2199313"/>
                <a:gd name="connsiteX32" fmla="*/ 348540 w 435628"/>
                <a:gd name="connsiteY32" fmla="*/ 1584960 h 2199313"/>
                <a:gd name="connsiteX33" fmla="*/ 339831 w 435628"/>
                <a:gd name="connsiteY33" fmla="*/ 1480457 h 2199313"/>
                <a:gd name="connsiteX34" fmla="*/ 348540 w 435628"/>
                <a:gd name="connsiteY34" fmla="*/ 1219200 h 2199313"/>
                <a:gd name="connsiteX35" fmla="*/ 348540 w 435628"/>
                <a:gd name="connsiteY35" fmla="*/ 1158240 h 2199313"/>
                <a:gd name="connsiteX36" fmla="*/ 339831 w 435628"/>
                <a:gd name="connsiteY36" fmla="*/ 1036320 h 2199313"/>
                <a:gd name="connsiteX37" fmla="*/ 331123 w 435628"/>
                <a:gd name="connsiteY37" fmla="*/ 879566 h 2199313"/>
                <a:gd name="connsiteX38" fmla="*/ 304997 w 435628"/>
                <a:gd name="connsiteY38" fmla="*/ 801189 h 2199313"/>
                <a:gd name="connsiteX39" fmla="*/ 313705 w 435628"/>
                <a:gd name="connsiteY39" fmla="*/ 357052 h 2199313"/>
                <a:gd name="connsiteX40" fmla="*/ 322414 w 435628"/>
                <a:gd name="connsiteY40" fmla="*/ 322217 h 2199313"/>
                <a:gd name="connsiteX41" fmla="*/ 339831 w 435628"/>
                <a:gd name="connsiteY41" fmla="*/ 243840 h 2199313"/>
                <a:gd name="connsiteX42" fmla="*/ 357248 w 435628"/>
                <a:gd name="connsiteY42" fmla="*/ 217714 h 2199313"/>
                <a:gd name="connsiteX43" fmla="*/ 374665 w 435628"/>
                <a:gd name="connsiteY43" fmla="*/ 182880 h 2199313"/>
                <a:gd name="connsiteX44" fmla="*/ 357248 w 435628"/>
                <a:gd name="connsiteY44" fmla="*/ 104503 h 2199313"/>
                <a:gd name="connsiteX45" fmla="*/ 313705 w 435628"/>
                <a:gd name="connsiteY45" fmla="*/ 60960 h 2199313"/>
                <a:gd name="connsiteX46" fmla="*/ 304997 w 435628"/>
                <a:gd name="connsiteY46" fmla="*/ 34834 h 2199313"/>
                <a:gd name="connsiteX47" fmla="*/ 165660 w 435628"/>
                <a:gd name="connsiteY47" fmla="*/ 0 h 21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5628" h="2199313">
                  <a:moveTo>
                    <a:pt x="165660" y="0"/>
                  </a:moveTo>
                  <a:lnTo>
                    <a:pt x="165660" y="0"/>
                  </a:lnTo>
                  <a:cubicBezTo>
                    <a:pt x="162757" y="26126"/>
                    <a:pt x="160668" y="52355"/>
                    <a:pt x="156951" y="78377"/>
                  </a:cubicBezTo>
                  <a:cubicBezTo>
                    <a:pt x="149344" y="131628"/>
                    <a:pt x="149045" y="109200"/>
                    <a:pt x="139534" y="156754"/>
                  </a:cubicBezTo>
                  <a:cubicBezTo>
                    <a:pt x="118176" y="263541"/>
                    <a:pt x="142348" y="162913"/>
                    <a:pt x="122117" y="243840"/>
                  </a:cubicBezTo>
                  <a:cubicBezTo>
                    <a:pt x="113408" y="240937"/>
                    <a:pt x="103862" y="239855"/>
                    <a:pt x="95991" y="235132"/>
                  </a:cubicBezTo>
                  <a:cubicBezTo>
                    <a:pt x="74450" y="222207"/>
                    <a:pt x="78952" y="209384"/>
                    <a:pt x="61157" y="191589"/>
                  </a:cubicBezTo>
                  <a:cubicBezTo>
                    <a:pt x="50894" y="181326"/>
                    <a:pt x="37934" y="174172"/>
                    <a:pt x="26323" y="165463"/>
                  </a:cubicBezTo>
                  <a:cubicBezTo>
                    <a:pt x="31435" y="191025"/>
                    <a:pt x="33697" y="211698"/>
                    <a:pt x="43740" y="235132"/>
                  </a:cubicBezTo>
                  <a:cubicBezTo>
                    <a:pt x="48854" y="247064"/>
                    <a:pt x="56043" y="258034"/>
                    <a:pt x="61157" y="269966"/>
                  </a:cubicBezTo>
                  <a:cubicBezTo>
                    <a:pt x="73342" y="298399"/>
                    <a:pt x="66647" y="302036"/>
                    <a:pt x="87283" y="330926"/>
                  </a:cubicBezTo>
                  <a:cubicBezTo>
                    <a:pt x="94441" y="340948"/>
                    <a:pt x="104700" y="348343"/>
                    <a:pt x="113408" y="357052"/>
                  </a:cubicBezTo>
                  <a:cubicBezTo>
                    <a:pt x="134117" y="419175"/>
                    <a:pt x="104751" y="344064"/>
                    <a:pt x="148243" y="409303"/>
                  </a:cubicBezTo>
                  <a:cubicBezTo>
                    <a:pt x="153335" y="416941"/>
                    <a:pt x="154048" y="426720"/>
                    <a:pt x="156951" y="435429"/>
                  </a:cubicBezTo>
                  <a:cubicBezTo>
                    <a:pt x="140263" y="819275"/>
                    <a:pt x="161136" y="525971"/>
                    <a:pt x="139534" y="687977"/>
                  </a:cubicBezTo>
                  <a:cubicBezTo>
                    <a:pt x="125204" y="795450"/>
                    <a:pt x="139158" y="733021"/>
                    <a:pt x="122117" y="801189"/>
                  </a:cubicBezTo>
                  <a:cubicBezTo>
                    <a:pt x="119214" y="879566"/>
                    <a:pt x="136244" y="961287"/>
                    <a:pt x="113408" y="1036320"/>
                  </a:cubicBezTo>
                  <a:cubicBezTo>
                    <a:pt x="108547" y="1052292"/>
                    <a:pt x="42047" y="982376"/>
                    <a:pt x="35031" y="975360"/>
                  </a:cubicBezTo>
                  <a:cubicBezTo>
                    <a:pt x="23420" y="981166"/>
                    <a:pt x="3345" y="980183"/>
                    <a:pt x="197" y="992777"/>
                  </a:cubicBezTo>
                  <a:cubicBezTo>
                    <a:pt x="-2341" y="1002931"/>
                    <a:pt x="20321" y="1001620"/>
                    <a:pt x="26323" y="1010194"/>
                  </a:cubicBezTo>
                  <a:cubicBezTo>
                    <a:pt x="41212" y="1031465"/>
                    <a:pt x="49546" y="1056640"/>
                    <a:pt x="61157" y="1079863"/>
                  </a:cubicBezTo>
                  <a:cubicBezTo>
                    <a:pt x="67648" y="1092845"/>
                    <a:pt x="78847" y="1102886"/>
                    <a:pt x="87283" y="1114697"/>
                  </a:cubicBezTo>
                  <a:cubicBezTo>
                    <a:pt x="93367" y="1123214"/>
                    <a:pt x="97299" y="1133422"/>
                    <a:pt x="104700" y="1140823"/>
                  </a:cubicBezTo>
                  <a:cubicBezTo>
                    <a:pt x="112101" y="1148224"/>
                    <a:pt x="122652" y="1151702"/>
                    <a:pt x="130825" y="1158240"/>
                  </a:cubicBezTo>
                  <a:cubicBezTo>
                    <a:pt x="137236" y="1163369"/>
                    <a:pt x="142437" y="1169851"/>
                    <a:pt x="148243" y="1175657"/>
                  </a:cubicBezTo>
                  <a:cubicBezTo>
                    <a:pt x="151146" y="1306286"/>
                    <a:pt x="142832" y="1437647"/>
                    <a:pt x="156951" y="1567543"/>
                  </a:cubicBezTo>
                  <a:cubicBezTo>
                    <a:pt x="158244" y="1579442"/>
                    <a:pt x="190881" y="1564317"/>
                    <a:pt x="191785" y="1576252"/>
                  </a:cubicBezTo>
                  <a:cubicBezTo>
                    <a:pt x="206040" y="1764421"/>
                    <a:pt x="181447" y="1954565"/>
                    <a:pt x="200494" y="2142309"/>
                  </a:cubicBezTo>
                  <a:cubicBezTo>
                    <a:pt x="202607" y="2163135"/>
                    <a:pt x="232437" y="2172066"/>
                    <a:pt x="252745" y="2177143"/>
                  </a:cubicBezTo>
                  <a:lnTo>
                    <a:pt x="322414" y="2194560"/>
                  </a:lnTo>
                  <a:cubicBezTo>
                    <a:pt x="348540" y="2191657"/>
                    <a:pt x="396919" y="2211852"/>
                    <a:pt x="400791" y="2185852"/>
                  </a:cubicBezTo>
                  <a:cubicBezTo>
                    <a:pt x="483188" y="1632616"/>
                    <a:pt x="397728" y="1937978"/>
                    <a:pt x="365957" y="1715589"/>
                  </a:cubicBezTo>
                  <a:cubicBezTo>
                    <a:pt x="360516" y="1677502"/>
                    <a:pt x="352294" y="1622502"/>
                    <a:pt x="348540" y="1584960"/>
                  </a:cubicBezTo>
                  <a:cubicBezTo>
                    <a:pt x="345062" y="1550178"/>
                    <a:pt x="342734" y="1515291"/>
                    <a:pt x="339831" y="1480457"/>
                  </a:cubicBezTo>
                  <a:cubicBezTo>
                    <a:pt x="342734" y="1393371"/>
                    <a:pt x="340881" y="1305997"/>
                    <a:pt x="348540" y="1219200"/>
                  </a:cubicBezTo>
                  <a:cubicBezTo>
                    <a:pt x="354567" y="1150898"/>
                    <a:pt x="386115" y="1214604"/>
                    <a:pt x="348540" y="1158240"/>
                  </a:cubicBezTo>
                  <a:cubicBezTo>
                    <a:pt x="345637" y="1117600"/>
                    <a:pt x="342372" y="1076984"/>
                    <a:pt x="339831" y="1036320"/>
                  </a:cubicBezTo>
                  <a:cubicBezTo>
                    <a:pt x="336567" y="984090"/>
                    <a:pt x="338792" y="931333"/>
                    <a:pt x="331123" y="879566"/>
                  </a:cubicBezTo>
                  <a:cubicBezTo>
                    <a:pt x="327087" y="852324"/>
                    <a:pt x="304997" y="801189"/>
                    <a:pt x="304997" y="801189"/>
                  </a:cubicBezTo>
                  <a:cubicBezTo>
                    <a:pt x="307900" y="653143"/>
                    <a:pt x="308324" y="505028"/>
                    <a:pt x="313705" y="357052"/>
                  </a:cubicBezTo>
                  <a:cubicBezTo>
                    <a:pt x="314140" y="345091"/>
                    <a:pt x="319817" y="333901"/>
                    <a:pt x="322414" y="322217"/>
                  </a:cubicBezTo>
                  <a:cubicBezTo>
                    <a:pt x="324320" y="313639"/>
                    <a:pt x="334932" y="255271"/>
                    <a:pt x="339831" y="243840"/>
                  </a:cubicBezTo>
                  <a:cubicBezTo>
                    <a:pt x="343954" y="234220"/>
                    <a:pt x="352055" y="226801"/>
                    <a:pt x="357248" y="217714"/>
                  </a:cubicBezTo>
                  <a:cubicBezTo>
                    <a:pt x="363689" y="206443"/>
                    <a:pt x="368859" y="194491"/>
                    <a:pt x="374665" y="182880"/>
                  </a:cubicBezTo>
                  <a:cubicBezTo>
                    <a:pt x="374265" y="180481"/>
                    <a:pt x="366437" y="116755"/>
                    <a:pt x="357248" y="104503"/>
                  </a:cubicBezTo>
                  <a:cubicBezTo>
                    <a:pt x="344932" y="88082"/>
                    <a:pt x="313705" y="60960"/>
                    <a:pt x="313705" y="60960"/>
                  </a:cubicBezTo>
                  <a:cubicBezTo>
                    <a:pt x="310802" y="52251"/>
                    <a:pt x="312869" y="39557"/>
                    <a:pt x="304997" y="34834"/>
                  </a:cubicBezTo>
                  <a:cubicBezTo>
                    <a:pt x="252276" y="3201"/>
                    <a:pt x="188883" y="5806"/>
                    <a:pt x="165660" y="0"/>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279180" y="4255451"/>
              <a:ext cx="228600" cy="1477328"/>
            </a:xfrm>
            <a:prstGeom prst="rect">
              <a:avLst/>
            </a:prstGeom>
            <a:noFill/>
          </p:spPr>
          <p:txBody>
            <a:bodyPr wrap="square" rtlCol="0">
              <a:spAutoFit/>
            </a:bodyPr>
            <a:lstStyle/>
            <a:p>
              <a:r>
                <a:rPr lang="en-US" dirty="0" smtClean="0"/>
                <a:t>Aaron</a:t>
              </a:r>
              <a:endParaRPr lang="en-US" dirty="0"/>
            </a:p>
          </p:txBody>
        </p:sp>
      </p:grpSp>
      <p:grpSp>
        <p:nvGrpSpPr>
          <p:cNvPr id="40" name="Group 39"/>
          <p:cNvGrpSpPr/>
          <p:nvPr/>
        </p:nvGrpSpPr>
        <p:grpSpPr>
          <a:xfrm>
            <a:off x="6461741" y="4002921"/>
            <a:ext cx="297109" cy="2308324"/>
            <a:chOff x="8385774" y="3846124"/>
            <a:chExt cx="297109" cy="2308324"/>
          </a:xfrm>
        </p:grpSpPr>
        <p:sp>
          <p:nvSpPr>
            <p:cNvPr id="16" name="Freeform 15"/>
            <p:cNvSpPr/>
            <p:nvPr/>
          </p:nvSpPr>
          <p:spPr>
            <a:xfrm>
              <a:off x="8391820" y="3931567"/>
              <a:ext cx="291063" cy="2201542"/>
            </a:xfrm>
            <a:custGeom>
              <a:avLst/>
              <a:gdLst>
                <a:gd name="connsiteX0" fmla="*/ 73349 w 291063"/>
                <a:gd name="connsiteY0" fmla="*/ 113211 h 2201542"/>
                <a:gd name="connsiteX1" fmla="*/ 73349 w 291063"/>
                <a:gd name="connsiteY1" fmla="*/ 113211 h 2201542"/>
                <a:gd name="connsiteX2" fmla="*/ 64641 w 291063"/>
                <a:gd name="connsiteY2" fmla="*/ 217714 h 2201542"/>
                <a:gd name="connsiteX3" fmla="*/ 47223 w 291063"/>
                <a:gd name="connsiteY3" fmla="*/ 322217 h 2201542"/>
                <a:gd name="connsiteX4" fmla="*/ 38515 w 291063"/>
                <a:gd name="connsiteY4" fmla="*/ 557348 h 2201542"/>
                <a:gd name="connsiteX5" fmla="*/ 29806 w 291063"/>
                <a:gd name="connsiteY5" fmla="*/ 896982 h 2201542"/>
                <a:gd name="connsiteX6" fmla="*/ 21098 w 291063"/>
                <a:gd name="connsiteY6" fmla="*/ 1053737 h 2201542"/>
                <a:gd name="connsiteX7" fmla="*/ 29806 w 291063"/>
                <a:gd name="connsiteY7" fmla="*/ 2020388 h 2201542"/>
                <a:gd name="connsiteX8" fmla="*/ 221395 w 291063"/>
                <a:gd name="connsiteY8" fmla="*/ 1976845 h 2201542"/>
                <a:gd name="connsiteX9" fmla="*/ 230103 w 291063"/>
                <a:gd name="connsiteY9" fmla="*/ 1698171 h 2201542"/>
                <a:gd name="connsiteX10" fmla="*/ 247521 w 291063"/>
                <a:gd name="connsiteY10" fmla="*/ 1645920 h 2201542"/>
                <a:gd name="connsiteX11" fmla="*/ 256229 w 291063"/>
                <a:gd name="connsiteY11" fmla="*/ 1611085 h 2201542"/>
                <a:gd name="connsiteX12" fmla="*/ 264938 w 291063"/>
                <a:gd name="connsiteY12" fmla="*/ 1532708 h 2201542"/>
                <a:gd name="connsiteX13" fmla="*/ 273646 w 291063"/>
                <a:gd name="connsiteY13" fmla="*/ 1471748 h 2201542"/>
                <a:gd name="connsiteX14" fmla="*/ 291063 w 291063"/>
                <a:gd name="connsiteY14" fmla="*/ 1219200 h 2201542"/>
                <a:gd name="connsiteX15" fmla="*/ 282355 w 291063"/>
                <a:gd name="connsiteY15" fmla="*/ 600891 h 2201542"/>
                <a:gd name="connsiteX16" fmla="*/ 256229 w 291063"/>
                <a:gd name="connsiteY16" fmla="*/ 583474 h 2201542"/>
                <a:gd name="connsiteX17" fmla="*/ 264938 w 291063"/>
                <a:gd name="connsiteY17" fmla="*/ 130628 h 2201542"/>
                <a:gd name="connsiteX18" fmla="*/ 256229 w 291063"/>
                <a:gd name="connsiteY18" fmla="*/ 17417 h 2201542"/>
                <a:gd name="connsiteX19" fmla="*/ 203978 w 291063"/>
                <a:gd name="connsiteY19" fmla="*/ 0 h 2201542"/>
                <a:gd name="connsiteX20" fmla="*/ 99475 w 291063"/>
                <a:gd name="connsiteY20" fmla="*/ 87085 h 2201542"/>
                <a:gd name="connsiteX21" fmla="*/ 73349 w 291063"/>
                <a:gd name="connsiteY21" fmla="*/ 113211 h 22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063" h="2201542">
                  <a:moveTo>
                    <a:pt x="73349" y="113211"/>
                  </a:moveTo>
                  <a:lnTo>
                    <a:pt x="73349" y="113211"/>
                  </a:lnTo>
                  <a:cubicBezTo>
                    <a:pt x="70446" y="148045"/>
                    <a:pt x="67955" y="182916"/>
                    <a:pt x="64641" y="217714"/>
                  </a:cubicBezTo>
                  <a:cubicBezTo>
                    <a:pt x="56863" y="299379"/>
                    <a:pt x="63565" y="273191"/>
                    <a:pt x="47223" y="322217"/>
                  </a:cubicBezTo>
                  <a:cubicBezTo>
                    <a:pt x="44320" y="400594"/>
                    <a:pt x="40891" y="478953"/>
                    <a:pt x="38515" y="557348"/>
                  </a:cubicBezTo>
                  <a:cubicBezTo>
                    <a:pt x="35085" y="670545"/>
                    <a:pt x="33777" y="783803"/>
                    <a:pt x="29806" y="896982"/>
                  </a:cubicBezTo>
                  <a:cubicBezTo>
                    <a:pt x="27971" y="949282"/>
                    <a:pt x="24001" y="1001485"/>
                    <a:pt x="21098" y="1053737"/>
                  </a:cubicBezTo>
                  <a:cubicBezTo>
                    <a:pt x="24001" y="1375954"/>
                    <a:pt x="-33388" y="1704415"/>
                    <a:pt x="29806" y="2020388"/>
                  </a:cubicBezTo>
                  <a:cubicBezTo>
                    <a:pt x="115367" y="2448195"/>
                    <a:pt x="219315" y="1985166"/>
                    <a:pt x="221395" y="1976845"/>
                  </a:cubicBezTo>
                  <a:cubicBezTo>
                    <a:pt x="224298" y="1883954"/>
                    <a:pt x="222789" y="1790819"/>
                    <a:pt x="230103" y="1698171"/>
                  </a:cubicBezTo>
                  <a:cubicBezTo>
                    <a:pt x="231548" y="1679869"/>
                    <a:pt x="243069" y="1663731"/>
                    <a:pt x="247521" y="1645920"/>
                  </a:cubicBezTo>
                  <a:lnTo>
                    <a:pt x="256229" y="1611085"/>
                  </a:lnTo>
                  <a:cubicBezTo>
                    <a:pt x="259132" y="1584959"/>
                    <a:pt x="261678" y="1558791"/>
                    <a:pt x="264938" y="1532708"/>
                  </a:cubicBezTo>
                  <a:cubicBezTo>
                    <a:pt x="267484" y="1512340"/>
                    <a:pt x="271941" y="1492203"/>
                    <a:pt x="273646" y="1471748"/>
                  </a:cubicBezTo>
                  <a:cubicBezTo>
                    <a:pt x="280653" y="1387657"/>
                    <a:pt x="291063" y="1219200"/>
                    <a:pt x="291063" y="1219200"/>
                  </a:cubicBezTo>
                  <a:cubicBezTo>
                    <a:pt x="288160" y="1013097"/>
                    <a:pt x="293632" y="806706"/>
                    <a:pt x="282355" y="600891"/>
                  </a:cubicBezTo>
                  <a:cubicBezTo>
                    <a:pt x="281782" y="590440"/>
                    <a:pt x="256616" y="593933"/>
                    <a:pt x="256229" y="583474"/>
                  </a:cubicBezTo>
                  <a:cubicBezTo>
                    <a:pt x="250641" y="432601"/>
                    <a:pt x="262035" y="281577"/>
                    <a:pt x="264938" y="130628"/>
                  </a:cubicBezTo>
                  <a:cubicBezTo>
                    <a:pt x="262035" y="92891"/>
                    <a:pt x="272235" y="51715"/>
                    <a:pt x="256229" y="17417"/>
                  </a:cubicBezTo>
                  <a:cubicBezTo>
                    <a:pt x="248465" y="780"/>
                    <a:pt x="203978" y="0"/>
                    <a:pt x="203978" y="0"/>
                  </a:cubicBezTo>
                  <a:cubicBezTo>
                    <a:pt x="85768" y="10746"/>
                    <a:pt x="108638" y="-22879"/>
                    <a:pt x="99475" y="87085"/>
                  </a:cubicBezTo>
                  <a:cubicBezTo>
                    <a:pt x="98752" y="95764"/>
                    <a:pt x="77703" y="108857"/>
                    <a:pt x="73349" y="113211"/>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385774" y="3846124"/>
              <a:ext cx="228600" cy="2308324"/>
            </a:xfrm>
            <a:prstGeom prst="rect">
              <a:avLst/>
            </a:prstGeom>
            <a:noFill/>
          </p:spPr>
          <p:txBody>
            <a:bodyPr wrap="square" rtlCol="0">
              <a:spAutoFit/>
            </a:bodyPr>
            <a:lstStyle/>
            <a:p>
              <a:r>
                <a:rPr lang="en-US" dirty="0" smtClean="0">
                  <a:solidFill>
                    <a:schemeClr val="bg1"/>
                  </a:solidFill>
                </a:rPr>
                <a:t>Benjamin</a:t>
              </a:r>
              <a:endParaRPr lang="en-US" dirty="0">
                <a:solidFill>
                  <a:schemeClr val="bg1"/>
                </a:solidFill>
              </a:endParaRPr>
            </a:p>
          </p:txBody>
        </p:sp>
      </p:grpSp>
      <p:grpSp>
        <p:nvGrpSpPr>
          <p:cNvPr id="42" name="Group 41"/>
          <p:cNvGrpSpPr/>
          <p:nvPr/>
        </p:nvGrpSpPr>
        <p:grpSpPr>
          <a:xfrm>
            <a:off x="4104457" y="4160369"/>
            <a:ext cx="334172" cy="2152789"/>
            <a:chOff x="7797460" y="3953338"/>
            <a:chExt cx="334172" cy="2152789"/>
          </a:xfrm>
        </p:grpSpPr>
        <p:sp>
          <p:nvSpPr>
            <p:cNvPr id="15" name="Freeform 14"/>
            <p:cNvSpPr/>
            <p:nvPr/>
          </p:nvSpPr>
          <p:spPr>
            <a:xfrm>
              <a:off x="7797460" y="3953338"/>
              <a:ext cx="334172" cy="2152789"/>
            </a:xfrm>
            <a:custGeom>
              <a:avLst/>
              <a:gdLst>
                <a:gd name="connsiteX0" fmla="*/ 43543 w 334172"/>
                <a:gd name="connsiteY0" fmla="*/ 156755 h 1871223"/>
                <a:gd name="connsiteX1" fmla="*/ 43543 w 334172"/>
                <a:gd name="connsiteY1" fmla="*/ 156755 h 1871223"/>
                <a:gd name="connsiteX2" fmla="*/ 52251 w 334172"/>
                <a:gd name="connsiteY2" fmla="*/ 235132 h 1871223"/>
                <a:gd name="connsiteX3" fmla="*/ 69668 w 334172"/>
                <a:gd name="connsiteY3" fmla="*/ 513806 h 1871223"/>
                <a:gd name="connsiteX4" fmla="*/ 60960 w 334172"/>
                <a:gd name="connsiteY4" fmla="*/ 574766 h 1871223"/>
                <a:gd name="connsiteX5" fmla="*/ 34834 w 334172"/>
                <a:gd name="connsiteY5" fmla="*/ 583475 h 1871223"/>
                <a:gd name="connsiteX6" fmla="*/ 26125 w 334172"/>
                <a:gd name="connsiteY6" fmla="*/ 609600 h 1871223"/>
                <a:gd name="connsiteX7" fmla="*/ 52251 w 334172"/>
                <a:gd name="connsiteY7" fmla="*/ 679269 h 1871223"/>
                <a:gd name="connsiteX8" fmla="*/ 78377 w 334172"/>
                <a:gd name="connsiteY8" fmla="*/ 696686 h 1871223"/>
                <a:gd name="connsiteX9" fmla="*/ 95794 w 334172"/>
                <a:gd name="connsiteY9" fmla="*/ 1245326 h 1871223"/>
                <a:gd name="connsiteX10" fmla="*/ 104503 w 334172"/>
                <a:gd name="connsiteY10" fmla="*/ 1314995 h 1871223"/>
                <a:gd name="connsiteX11" fmla="*/ 87085 w 334172"/>
                <a:gd name="connsiteY11" fmla="*/ 1454332 h 1871223"/>
                <a:gd name="connsiteX12" fmla="*/ 8708 w 334172"/>
                <a:gd name="connsiteY12" fmla="*/ 1445623 h 1871223"/>
                <a:gd name="connsiteX13" fmla="*/ 0 w 334172"/>
                <a:gd name="connsiteY13" fmla="*/ 1515292 h 1871223"/>
                <a:gd name="connsiteX14" fmla="*/ 8708 w 334172"/>
                <a:gd name="connsiteY14" fmla="*/ 1576252 h 1871223"/>
                <a:gd name="connsiteX15" fmla="*/ 69668 w 334172"/>
                <a:gd name="connsiteY15" fmla="*/ 1645920 h 1871223"/>
                <a:gd name="connsiteX16" fmla="*/ 95794 w 334172"/>
                <a:gd name="connsiteY16" fmla="*/ 1654629 h 1871223"/>
                <a:gd name="connsiteX17" fmla="*/ 113211 w 334172"/>
                <a:gd name="connsiteY17" fmla="*/ 1680755 h 1871223"/>
                <a:gd name="connsiteX18" fmla="*/ 130628 w 334172"/>
                <a:gd name="connsiteY18" fmla="*/ 1785258 h 1871223"/>
                <a:gd name="connsiteX19" fmla="*/ 139337 w 334172"/>
                <a:gd name="connsiteY19" fmla="*/ 1837509 h 1871223"/>
                <a:gd name="connsiteX20" fmla="*/ 191588 w 334172"/>
                <a:gd name="connsiteY20" fmla="*/ 1863635 h 1871223"/>
                <a:gd name="connsiteX21" fmla="*/ 296091 w 334172"/>
                <a:gd name="connsiteY21" fmla="*/ 1854926 h 1871223"/>
                <a:gd name="connsiteX22" fmla="*/ 269965 w 334172"/>
                <a:gd name="connsiteY22" fmla="*/ 1602378 h 1871223"/>
                <a:gd name="connsiteX23" fmla="*/ 252548 w 334172"/>
                <a:gd name="connsiteY23" fmla="*/ 1541418 h 1871223"/>
                <a:gd name="connsiteX24" fmla="*/ 243840 w 334172"/>
                <a:gd name="connsiteY24" fmla="*/ 1480458 h 1871223"/>
                <a:gd name="connsiteX25" fmla="*/ 226423 w 334172"/>
                <a:gd name="connsiteY25" fmla="*/ 1428206 h 1871223"/>
                <a:gd name="connsiteX26" fmla="*/ 235131 w 334172"/>
                <a:gd name="connsiteY26" fmla="*/ 957943 h 1871223"/>
                <a:gd name="connsiteX27" fmla="*/ 252548 w 334172"/>
                <a:gd name="connsiteY27" fmla="*/ 923109 h 1871223"/>
                <a:gd name="connsiteX28" fmla="*/ 287383 w 334172"/>
                <a:gd name="connsiteY28" fmla="*/ 896983 h 1871223"/>
                <a:gd name="connsiteX29" fmla="*/ 296091 w 334172"/>
                <a:gd name="connsiteY29" fmla="*/ 862149 h 1871223"/>
                <a:gd name="connsiteX30" fmla="*/ 313508 w 334172"/>
                <a:gd name="connsiteY30" fmla="*/ 836023 h 1871223"/>
                <a:gd name="connsiteX31" fmla="*/ 296091 w 334172"/>
                <a:gd name="connsiteY31" fmla="*/ 766355 h 1871223"/>
                <a:gd name="connsiteX32" fmla="*/ 287383 w 334172"/>
                <a:gd name="connsiteY32" fmla="*/ 731520 h 1871223"/>
                <a:gd name="connsiteX33" fmla="*/ 269965 w 334172"/>
                <a:gd name="connsiteY33" fmla="*/ 714103 h 1871223"/>
                <a:gd name="connsiteX34" fmla="*/ 252548 w 334172"/>
                <a:gd name="connsiteY34" fmla="*/ 374469 h 1871223"/>
                <a:gd name="connsiteX35" fmla="*/ 235131 w 334172"/>
                <a:gd name="connsiteY35" fmla="*/ 278675 h 1871223"/>
                <a:gd name="connsiteX36" fmla="*/ 226423 w 334172"/>
                <a:gd name="connsiteY36" fmla="*/ 217715 h 1871223"/>
                <a:gd name="connsiteX37" fmla="*/ 209005 w 334172"/>
                <a:gd name="connsiteY37" fmla="*/ 113212 h 1871223"/>
                <a:gd name="connsiteX38" fmla="*/ 182880 w 334172"/>
                <a:gd name="connsiteY38" fmla="*/ 8709 h 1871223"/>
                <a:gd name="connsiteX39" fmla="*/ 156754 w 334172"/>
                <a:gd name="connsiteY39" fmla="*/ 0 h 1871223"/>
                <a:gd name="connsiteX40" fmla="*/ 87085 w 334172"/>
                <a:gd name="connsiteY40" fmla="*/ 26126 h 1871223"/>
                <a:gd name="connsiteX41" fmla="*/ 69668 w 334172"/>
                <a:gd name="connsiteY41" fmla="*/ 78378 h 1871223"/>
                <a:gd name="connsiteX42" fmla="*/ 43543 w 334172"/>
                <a:gd name="connsiteY42" fmla="*/ 156755 h 18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4172" h="1871223">
                  <a:moveTo>
                    <a:pt x="43543" y="156755"/>
                  </a:moveTo>
                  <a:lnTo>
                    <a:pt x="43543" y="156755"/>
                  </a:lnTo>
                  <a:cubicBezTo>
                    <a:pt x="46446" y="182881"/>
                    <a:pt x="50869" y="208882"/>
                    <a:pt x="52251" y="235132"/>
                  </a:cubicBezTo>
                  <a:cubicBezTo>
                    <a:pt x="66916" y="513775"/>
                    <a:pt x="33710" y="405925"/>
                    <a:pt x="69668" y="513806"/>
                  </a:cubicBezTo>
                  <a:cubicBezTo>
                    <a:pt x="66765" y="534126"/>
                    <a:pt x="70140" y="556407"/>
                    <a:pt x="60960" y="574766"/>
                  </a:cubicBezTo>
                  <a:cubicBezTo>
                    <a:pt x="56855" y="582977"/>
                    <a:pt x="41325" y="576984"/>
                    <a:pt x="34834" y="583475"/>
                  </a:cubicBezTo>
                  <a:cubicBezTo>
                    <a:pt x="28343" y="589966"/>
                    <a:pt x="29028" y="600892"/>
                    <a:pt x="26125" y="609600"/>
                  </a:cubicBezTo>
                  <a:cubicBezTo>
                    <a:pt x="32356" y="640753"/>
                    <a:pt x="29827" y="656845"/>
                    <a:pt x="52251" y="679269"/>
                  </a:cubicBezTo>
                  <a:cubicBezTo>
                    <a:pt x="59652" y="686670"/>
                    <a:pt x="69668" y="690880"/>
                    <a:pt x="78377" y="696686"/>
                  </a:cubicBezTo>
                  <a:cubicBezTo>
                    <a:pt x="84183" y="879566"/>
                    <a:pt x="88070" y="1062517"/>
                    <a:pt x="95794" y="1245326"/>
                  </a:cubicBezTo>
                  <a:cubicBezTo>
                    <a:pt x="96782" y="1268709"/>
                    <a:pt x="104503" y="1291591"/>
                    <a:pt x="104503" y="1314995"/>
                  </a:cubicBezTo>
                  <a:cubicBezTo>
                    <a:pt x="104503" y="1356856"/>
                    <a:pt x="94255" y="1411311"/>
                    <a:pt x="87085" y="1454332"/>
                  </a:cubicBezTo>
                  <a:cubicBezTo>
                    <a:pt x="26125" y="1434012"/>
                    <a:pt x="52251" y="1431110"/>
                    <a:pt x="8708" y="1445623"/>
                  </a:cubicBezTo>
                  <a:cubicBezTo>
                    <a:pt x="5805" y="1468846"/>
                    <a:pt x="0" y="1491888"/>
                    <a:pt x="0" y="1515292"/>
                  </a:cubicBezTo>
                  <a:cubicBezTo>
                    <a:pt x="0" y="1535818"/>
                    <a:pt x="1339" y="1557094"/>
                    <a:pt x="8708" y="1576252"/>
                  </a:cubicBezTo>
                  <a:cubicBezTo>
                    <a:pt x="21148" y="1608596"/>
                    <a:pt x="40226" y="1631199"/>
                    <a:pt x="69668" y="1645920"/>
                  </a:cubicBezTo>
                  <a:cubicBezTo>
                    <a:pt x="77879" y="1650025"/>
                    <a:pt x="87085" y="1651726"/>
                    <a:pt x="95794" y="1654629"/>
                  </a:cubicBezTo>
                  <a:cubicBezTo>
                    <a:pt x="101600" y="1663338"/>
                    <a:pt x="108530" y="1671394"/>
                    <a:pt x="113211" y="1680755"/>
                  </a:cubicBezTo>
                  <a:cubicBezTo>
                    <a:pt x="128065" y="1710463"/>
                    <a:pt x="127115" y="1758910"/>
                    <a:pt x="130628" y="1785258"/>
                  </a:cubicBezTo>
                  <a:cubicBezTo>
                    <a:pt x="132962" y="1802760"/>
                    <a:pt x="131440" y="1821716"/>
                    <a:pt x="139337" y="1837509"/>
                  </a:cubicBezTo>
                  <a:cubicBezTo>
                    <a:pt x="146089" y="1851013"/>
                    <a:pt x="179224" y="1859513"/>
                    <a:pt x="191588" y="1863635"/>
                  </a:cubicBezTo>
                  <a:cubicBezTo>
                    <a:pt x="226422" y="1860732"/>
                    <a:pt x="283310" y="1887460"/>
                    <a:pt x="296091" y="1854926"/>
                  </a:cubicBezTo>
                  <a:cubicBezTo>
                    <a:pt x="362184" y="1686691"/>
                    <a:pt x="334981" y="1667390"/>
                    <a:pt x="269965" y="1602378"/>
                  </a:cubicBezTo>
                  <a:cubicBezTo>
                    <a:pt x="262506" y="1579999"/>
                    <a:pt x="256921" y="1565467"/>
                    <a:pt x="252548" y="1541418"/>
                  </a:cubicBezTo>
                  <a:cubicBezTo>
                    <a:pt x="248876" y="1521223"/>
                    <a:pt x="248455" y="1500459"/>
                    <a:pt x="243840" y="1480458"/>
                  </a:cubicBezTo>
                  <a:cubicBezTo>
                    <a:pt x="239712" y="1462569"/>
                    <a:pt x="226423" y="1428206"/>
                    <a:pt x="226423" y="1428206"/>
                  </a:cubicBezTo>
                  <a:cubicBezTo>
                    <a:pt x="229326" y="1271452"/>
                    <a:pt x="227033" y="1114515"/>
                    <a:pt x="235131" y="957943"/>
                  </a:cubicBezTo>
                  <a:cubicBezTo>
                    <a:pt x="235802" y="944978"/>
                    <a:pt x="244099" y="932966"/>
                    <a:pt x="252548" y="923109"/>
                  </a:cubicBezTo>
                  <a:cubicBezTo>
                    <a:pt x="261994" y="912089"/>
                    <a:pt x="275771" y="905692"/>
                    <a:pt x="287383" y="896983"/>
                  </a:cubicBezTo>
                  <a:cubicBezTo>
                    <a:pt x="290286" y="885372"/>
                    <a:pt x="291376" y="873150"/>
                    <a:pt x="296091" y="862149"/>
                  </a:cubicBezTo>
                  <a:cubicBezTo>
                    <a:pt x="300214" y="852529"/>
                    <a:pt x="312210" y="846409"/>
                    <a:pt x="313508" y="836023"/>
                  </a:cubicBezTo>
                  <a:cubicBezTo>
                    <a:pt x="315818" y="817542"/>
                    <a:pt x="301532" y="785397"/>
                    <a:pt x="296091" y="766355"/>
                  </a:cubicBezTo>
                  <a:cubicBezTo>
                    <a:pt x="292803" y="754847"/>
                    <a:pt x="292736" y="742225"/>
                    <a:pt x="287383" y="731520"/>
                  </a:cubicBezTo>
                  <a:cubicBezTo>
                    <a:pt x="283711" y="724176"/>
                    <a:pt x="275771" y="719909"/>
                    <a:pt x="269965" y="714103"/>
                  </a:cubicBezTo>
                  <a:cubicBezTo>
                    <a:pt x="227543" y="586832"/>
                    <a:pt x="268981" y="719562"/>
                    <a:pt x="252548" y="374469"/>
                  </a:cubicBezTo>
                  <a:cubicBezTo>
                    <a:pt x="251580" y="354131"/>
                    <a:pt x="238775" y="300541"/>
                    <a:pt x="235131" y="278675"/>
                  </a:cubicBezTo>
                  <a:cubicBezTo>
                    <a:pt x="231757" y="258428"/>
                    <a:pt x="229624" y="237990"/>
                    <a:pt x="226423" y="217715"/>
                  </a:cubicBezTo>
                  <a:cubicBezTo>
                    <a:pt x="220915" y="182832"/>
                    <a:pt x="214811" y="148046"/>
                    <a:pt x="209005" y="113212"/>
                  </a:cubicBezTo>
                  <a:cubicBezTo>
                    <a:pt x="204972" y="89016"/>
                    <a:pt x="197882" y="29711"/>
                    <a:pt x="182880" y="8709"/>
                  </a:cubicBezTo>
                  <a:cubicBezTo>
                    <a:pt x="177544" y="1239"/>
                    <a:pt x="165463" y="2903"/>
                    <a:pt x="156754" y="0"/>
                  </a:cubicBezTo>
                  <a:cubicBezTo>
                    <a:pt x="139192" y="3513"/>
                    <a:pt x="99898" y="5624"/>
                    <a:pt x="87085" y="26126"/>
                  </a:cubicBezTo>
                  <a:cubicBezTo>
                    <a:pt x="77355" y="41695"/>
                    <a:pt x="75474" y="60961"/>
                    <a:pt x="69668" y="78378"/>
                  </a:cubicBezTo>
                  <a:lnTo>
                    <a:pt x="43543" y="156755"/>
                  </a:lnTo>
                  <a:close/>
                </a:path>
              </a:pathLst>
            </a:cu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822987" y="4233325"/>
              <a:ext cx="228600" cy="1477328"/>
            </a:xfrm>
            <a:prstGeom prst="rect">
              <a:avLst/>
            </a:prstGeom>
            <a:noFill/>
          </p:spPr>
          <p:txBody>
            <a:bodyPr wrap="square" rtlCol="0">
              <a:spAutoFit/>
            </a:bodyPr>
            <a:lstStyle/>
            <a:p>
              <a:r>
                <a:rPr lang="en-US" dirty="0" smtClean="0"/>
                <a:t>Asher</a:t>
              </a:r>
              <a:endParaRPr lang="en-US" dirty="0"/>
            </a:p>
          </p:txBody>
        </p:sp>
      </p:grpSp>
      <p:grpSp>
        <p:nvGrpSpPr>
          <p:cNvPr id="61" name="Group 60"/>
          <p:cNvGrpSpPr/>
          <p:nvPr/>
        </p:nvGrpSpPr>
        <p:grpSpPr>
          <a:xfrm>
            <a:off x="7461547" y="2617678"/>
            <a:ext cx="1068662" cy="1365005"/>
            <a:chOff x="7461547" y="2617678"/>
            <a:chExt cx="1068662" cy="1365005"/>
          </a:xfrm>
        </p:grpSpPr>
        <p:sp>
          <p:nvSpPr>
            <p:cNvPr id="43" name="Round Diagonal Corner Rectangle 42"/>
            <p:cNvSpPr/>
            <p:nvPr/>
          </p:nvSpPr>
          <p:spPr>
            <a:xfrm rot="3308753">
              <a:off x="7501158" y="3659304"/>
              <a:ext cx="352777" cy="29398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 Diagonal Corner Rectangle 43"/>
            <p:cNvSpPr/>
            <p:nvPr/>
          </p:nvSpPr>
          <p:spPr>
            <a:xfrm rot="515400">
              <a:off x="8065475" y="3400184"/>
              <a:ext cx="464734" cy="387278"/>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44"/>
            <p:cNvSpPr/>
            <p:nvPr/>
          </p:nvSpPr>
          <p:spPr>
            <a:xfrm rot="4621995">
              <a:off x="7422819" y="2656406"/>
              <a:ext cx="464734" cy="387278"/>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7567656" y="2834439"/>
              <a:ext cx="406092" cy="334698"/>
              <a:chOff x="7690106" y="1509269"/>
              <a:chExt cx="406092" cy="334698"/>
            </a:xfrm>
          </p:grpSpPr>
          <p:sp>
            <p:nvSpPr>
              <p:cNvPr id="46" name="Round Diagonal Corner Rectangle 45"/>
              <p:cNvSpPr/>
              <p:nvPr/>
            </p:nvSpPr>
            <p:spPr>
              <a:xfrm rot="4621995">
                <a:off x="7672242" y="1527584"/>
                <a:ext cx="219779" cy="18314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Diagonal Corner Rectangle 46"/>
              <p:cNvSpPr/>
              <p:nvPr/>
            </p:nvSpPr>
            <p:spPr>
              <a:xfrm rot="260481">
                <a:off x="7876419" y="1567476"/>
                <a:ext cx="219779" cy="18314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p:cNvSpPr/>
              <p:nvPr/>
            </p:nvSpPr>
            <p:spPr>
              <a:xfrm rot="193182">
                <a:off x="7690106" y="1660818"/>
                <a:ext cx="219779" cy="18314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854145" y="1600997"/>
                <a:ext cx="116506" cy="127636"/>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8117839" y="3560624"/>
              <a:ext cx="406092" cy="334698"/>
              <a:chOff x="7690106" y="1509269"/>
              <a:chExt cx="406092" cy="334698"/>
            </a:xfrm>
          </p:grpSpPr>
          <p:sp>
            <p:nvSpPr>
              <p:cNvPr id="52" name="Round Diagonal Corner Rectangle 51"/>
              <p:cNvSpPr/>
              <p:nvPr/>
            </p:nvSpPr>
            <p:spPr>
              <a:xfrm rot="4621995">
                <a:off x="7672242" y="1527584"/>
                <a:ext cx="219779" cy="18314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2"/>
              <p:cNvSpPr/>
              <p:nvPr/>
            </p:nvSpPr>
            <p:spPr>
              <a:xfrm rot="260481">
                <a:off x="7876419" y="1567476"/>
                <a:ext cx="219779" cy="18314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193182">
                <a:off x="7690106" y="1660818"/>
                <a:ext cx="219779" cy="18314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854145" y="1600997"/>
                <a:ext cx="116506" cy="127636"/>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7647854" y="3756709"/>
              <a:ext cx="242053" cy="183149"/>
              <a:chOff x="7854145" y="1567476"/>
              <a:chExt cx="242053" cy="183149"/>
            </a:xfrm>
          </p:grpSpPr>
          <p:sp>
            <p:nvSpPr>
              <p:cNvPr id="58" name="Round Diagonal Corner Rectangle 57"/>
              <p:cNvSpPr/>
              <p:nvPr/>
            </p:nvSpPr>
            <p:spPr>
              <a:xfrm rot="260481">
                <a:off x="7876419" y="1567476"/>
                <a:ext cx="219779" cy="183149"/>
              </a:xfrm>
              <a:prstGeom prst="round2DiagRect">
                <a:avLst>
                  <a:gd name="adj1" fmla="val 50000"/>
                  <a:gd name="adj2"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854145" y="1600997"/>
                <a:ext cx="116506" cy="127636"/>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6832" y="323718"/>
            <a:ext cx="1517904" cy="1895856"/>
          </a:xfrm>
          <a:prstGeom prst="rect">
            <a:avLst/>
          </a:prstGeom>
        </p:spPr>
      </p:pic>
      <p:grpSp>
        <p:nvGrpSpPr>
          <p:cNvPr id="4" name="Group 3"/>
          <p:cNvGrpSpPr/>
          <p:nvPr/>
        </p:nvGrpSpPr>
        <p:grpSpPr>
          <a:xfrm>
            <a:off x="6332027" y="59383"/>
            <a:ext cx="2444417" cy="2571494"/>
            <a:chOff x="6332027" y="59383"/>
            <a:chExt cx="2444417" cy="2571494"/>
          </a:xfrm>
          <a:solidFill>
            <a:schemeClr val="accent6">
              <a:lumMod val="50000"/>
            </a:schemeClr>
          </a:solidFill>
        </p:grpSpPr>
        <p:sp>
          <p:nvSpPr>
            <p:cNvPr id="62" name="Freeform 61"/>
            <p:cNvSpPr/>
            <p:nvPr/>
          </p:nvSpPr>
          <p:spPr>
            <a:xfrm flipH="1">
              <a:off x="6679514" y="96683"/>
              <a:ext cx="341027" cy="2534194"/>
            </a:xfrm>
            <a:custGeom>
              <a:avLst/>
              <a:gdLst>
                <a:gd name="connsiteX0" fmla="*/ 10101 w 341027"/>
                <a:gd name="connsiteY0" fmla="*/ 52251 h 2534194"/>
                <a:gd name="connsiteX1" fmla="*/ 10101 w 341027"/>
                <a:gd name="connsiteY1" fmla="*/ 52251 h 2534194"/>
                <a:gd name="connsiteX2" fmla="*/ 18810 w 341027"/>
                <a:gd name="connsiteY2" fmla="*/ 269966 h 2534194"/>
                <a:gd name="connsiteX3" fmla="*/ 44935 w 341027"/>
                <a:gd name="connsiteY3" fmla="*/ 365760 h 2534194"/>
                <a:gd name="connsiteX4" fmla="*/ 53644 w 341027"/>
                <a:gd name="connsiteY4" fmla="*/ 400594 h 2534194"/>
                <a:gd name="connsiteX5" fmla="*/ 62352 w 341027"/>
                <a:gd name="connsiteY5" fmla="*/ 566057 h 2534194"/>
                <a:gd name="connsiteX6" fmla="*/ 71061 w 341027"/>
                <a:gd name="connsiteY6" fmla="*/ 653143 h 2534194"/>
                <a:gd name="connsiteX7" fmla="*/ 44935 w 341027"/>
                <a:gd name="connsiteY7" fmla="*/ 670560 h 2534194"/>
                <a:gd name="connsiteX8" fmla="*/ 18810 w 341027"/>
                <a:gd name="connsiteY8" fmla="*/ 661851 h 2534194"/>
                <a:gd name="connsiteX9" fmla="*/ 1392 w 341027"/>
                <a:gd name="connsiteY9" fmla="*/ 644434 h 2534194"/>
                <a:gd name="connsiteX10" fmla="*/ 10101 w 341027"/>
                <a:gd name="connsiteY10" fmla="*/ 687977 h 2534194"/>
                <a:gd name="connsiteX11" fmla="*/ 27518 w 341027"/>
                <a:gd name="connsiteY11" fmla="*/ 714103 h 2534194"/>
                <a:gd name="connsiteX12" fmla="*/ 53644 w 341027"/>
                <a:gd name="connsiteY12" fmla="*/ 766354 h 2534194"/>
                <a:gd name="connsiteX13" fmla="*/ 71061 w 341027"/>
                <a:gd name="connsiteY13" fmla="*/ 949234 h 2534194"/>
                <a:gd name="connsiteX14" fmla="*/ 53644 w 341027"/>
                <a:gd name="connsiteY14" fmla="*/ 1140823 h 2534194"/>
                <a:gd name="connsiteX15" fmla="*/ 62352 w 341027"/>
                <a:gd name="connsiteY15" fmla="*/ 1584960 h 2534194"/>
                <a:gd name="connsiteX16" fmla="*/ 71061 w 341027"/>
                <a:gd name="connsiteY16" fmla="*/ 1619794 h 2534194"/>
                <a:gd name="connsiteX17" fmla="*/ 53644 w 341027"/>
                <a:gd name="connsiteY17" fmla="*/ 2246811 h 2534194"/>
                <a:gd name="connsiteX18" fmla="*/ 62352 w 341027"/>
                <a:gd name="connsiteY18" fmla="*/ 2481943 h 2534194"/>
                <a:gd name="connsiteX19" fmla="*/ 79770 w 341027"/>
                <a:gd name="connsiteY19" fmla="*/ 2499360 h 2534194"/>
                <a:gd name="connsiteX20" fmla="*/ 140730 w 341027"/>
                <a:gd name="connsiteY20" fmla="*/ 2525486 h 2534194"/>
                <a:gd name="connsiteX21" fmla="*/ 245232 w 341027"/>
                <a:gd name="connsiteY21" fmla="*/ 2534194 h 2534194"/>
                <a:gd name="connsiteX22" fmla="*/ 271358 w 341027"/>
                <a:gd name="connsiteY22" fmla="*/ 2525486 h 2534194"/>
                <a:gd name="connsiteX23" fmla="*/ 280067 w 341027"/>
                <a:gd name="connsiteY23" fmla="*/ 2499360 h 2534194"/>
                <a:gd name="connsiteX24" fmla="*/ 288775 w 341027"/>
                <a:gd name="connsiteY24" fmla="*/ 2299063 h 2534194"/>
                <a:gd name="connsiteX25" fmla="*/ 297484 w 341027"/>
                <a:gd name="connsiteY25" fmla="*/ 2220686 h 2534194"/>
                <a:gd name="connsiteX26" fmla="*/ 306192 w 341027"/>
                <a:gd name="connsiteY26" fmla="*/ 2133600 h 2534194"/>
                <a:gd name="connsiteX27" fmla="*/ 323610 w 341027"/>
                <a:gd name="connsiteY27" fmla="*/ 2037806 h 2534194"/>
                <a:gd name="connsiteX28" fmla="*/ 332318 w 341027"/>
                <a:gd name="connsiteY28" fmla="*/ 1968137 h 2534194"/>
                <a:gd name="connsiteX29" fmla="*/ 341027 w 341027"/>
                <a:gd name="connsiteY29" fmla="*/ 1924594 h 2534194"/>
                <a:gd name="connsiteX30" fmla="*/ 332318 w 341027"/>
                <a:gd name="connsiteY30" fmla="*/ 1645920 h 2534194"/>
                <a:gd name="connsiteX31" fmla="*/ 323610 w 341027"/>
                <a:gd name="connsiteY31" fmla="*/ 1611086 h 2534194"/>
                <a:gd name="connsiteX32" fmla="*/ 314901 w 341027"/>
                <a:gd name="connsiteY32" fmla="*/ 1567543 h 2534194"/>
                <a:gd name="connsiteX33" fmla="*/ 297484 w 341027"/>
                <a:gd name="connsiteY33" fmla="*/ 1506583 h 2534194"/>
                <a:gd name="connsiteX34" fmla="*/ 280067 w 341027"/>
                <a:gd name="connsiteY34" fmla="*/ 1480457 h 2534194"/>
                <a:gd name="connsiteX35" fmla="*/ 262650 w 341027"/>
                <a:gd name="connsiteY35" fmla="*/ 1428206 h 2534194"/>
                <a:gd name="connsiteX36" fmla="*/ 245232 w 341027"/>
                <a:gd name="connsiteY36" fmla="*/ 1375954 h 2534194"/>
                <a:gd name="connsiteX37" fmla="*/ 236524 w 341027"/>
                <a:gd name="connsiteY37" fmla="*/ 1349829 h 2534194"/>
                <a:gd name="connsiteX38" fmla="*/ 227815 w 341027"/>
                <a:gd name="connsiteY38" fmla="*/ 43543 h 2534194"/>
                <a:gd name="connsiteX39" fmla="*/ 201690 w 341027"/>
                <a:gd name="connsiteY39" fmla="*/ 26126 h 2534194"/>
                <a:gd name="connsiteX40" fmla="*/ 166855 w 341027"/>
                <a:gd name="connsiteY40" fmla="*/ 0 h 2534194"/>
                <a:gd name="connsiteX41" fmla="*/ 27518 w 341027"/>
                <a:gd name="connsiteY41" fmla="*/ 43543 h 2534194"/>
                <a:gd name="connsiteX42" fmla="*/ 10101 w 341027"/>
                <a:gd name="connsiteY42" fmla="*/ 52251 h 25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41027" h="2534194">
                  <a:moveTo>
                    <a:pt x="10101" y="52251"/>
                  </a:moveTo>
                  <a:lnTo>
                    <a:pt x="10101" y="52251"/>
                  </a:lnTo>
                  <a:cubicBezTo>
                    <a:pt x="13004" y="124823"/>
                    <a:pt x="13979" y="197497"/>
                    <a:pt x="18810" y="269966"/>
                  </a:cubicBezTo>
                  <a:cubicBezTo>
                    <a:pt x="21549" y="311047"/>
                    <a:pt x="34707" y="324849"/>
                    <a:pt x="44935" y="365760"/>
                  </a:cubicBezTo>
                  <a:lnTo>
                    <a:pt x="53644" y="400594"/>
                  </a:lnTo>
                  <a:cubicBezTo>
                    <a:pt x="56547" y="455748"/>
                    <a:pt x="58552" y="510957"/>
                    <a:pt x="62352" y="566057"/>
                  </a:cubicBezTo>
                  <a:cubicBezTo>
                    <a:pt x="64359" y="595161"/>
                    <a:pt x="75857" y="624366"/>
                    <a:pt x="71061" y="653143"/>
                  </a:cubicBezTo>
                  <a:cubicBezTo>
                    <a:pt x="69340" y="663467"/>
                    <a:pt x="53644" y="664754"/>
                    <a:pt x="44935" y="670560"/>
                  </a:cubicBezTo>
                  <a:cubicBezTo>
                    <a:pt x="36227" y="667657"/>
                    <a:pt x="26681" y="666574"/>
                    <a:pt x="18810" y="661851"/>
                  </a:cubicBezTo>
                  <a:cubicBezTo>
                    <a:pt x="11769" y="657627"/>
                    <a:pt x="3989" y="636645"/>
                    <a:pt x="1392" y="644434"/>
                  </a:cubicBezTo>
                  <a:cubicBezTo>
                    <a:pt x="-3289" y="658476"/>
                    <a:pt x="4904" y="674118"/>
                    <a:pt x="10101" y="687977"/>
                  </a:cubicBezTo>
                  <a:cubicBezTo>
                    <a:pt x="13776" y="697777"/>
                    <a:pt x="22837" y="704742"/>
                    <a:pt x="27518" y="714103"/>
                  </a:cubicBezTo>
                  <a:cubicBezTo>
                    <a:pt x="63570" y="786208"/>
                    <a:pt x="3734" y="691490"/>
                    <a:pt x="53644" y="766354"/>
                  </a:cubicBezTo>
                  <a:cubicBezTo>
                    <a:pt x="77283" y="837275"/>
                    <a:pt x="71061" y="810971"/>
                    <a:pt x="71061" y="949234"/>
                  </a:cubicBezTo>
                  <a:cubicBezTo>
                    <a:pt x="71061" y="1096287"/>
                    <a:pt x="78289" y="1066884"/>
                    <a:pt x="53644" y="1140823"/>
                  </a:cubicBezTo>
                  <a:cubicBezTo>
                    <a:pt x="56547" y="1288869"/>
                    <a:pt x="56971" y="1436984"/>
                    <a:pt x="62352" y="1584960"/>
                  </a:cubicBezTo>
                  <a:cubicBezTo>
                    <a:pt x="62787" y="1596921"/>
                    <a:pt x="71061" y="1607825"/>
                    <a:pt x="71061" y="1619794"/>
                  </a:cubicBezTo>
                  <a:cubicBezTo>
                    <a:pt x="71061" y="2173417"/>
                    <a:pt x="99818" y="2015930"/>
                    <a:pt x="53644" y="2246811"/>
                  </a:cubicBezTo>
                  <a:cubicBezTo>
                    <a:pt x="56547" y="2325188"/>
                    <a:pt x="54281" y="2403928"/>
                    <a:pt x="62352" y="2481943"/>
                  </a:cubicBezTo>
                  <a:cubicBezTo>
                    <a:pt x="63197" y="2490110"/>
                    <a:pt x="72938" y="2494806"/>
                    <a:pt x="79770" y="2499360"/>
                  </a:cubicBezTo>
                  <a:cubicBezTo>
                    <a:pt x="88976" y="2505497"/>
                    <a:pt x="126217" y="2523551"/>
                    <a:pt x="140730" y="2525486"/>
                  </a:cubicBezTo>
                  <a:cubicBezTo>
                    <a:pt x="175378" y="2530106"/>
                    <a:pt x="210398" y="2531291"/>
                    <a:pt x="245232" y="2534194"/>
                  </a:cubicBezTo>
                  <a:cubicBezTo>
                    <a:pt x="253941" y="2531291"/>
                    <a:pt x="264867" y="2531977"/>
                    <a:pt x="271358" y="2525486"/>
                  </a:cubicBezTo>
                  <a:cubicBezTo>
                    <a:pt x="277849" y="2518995"/>
                    <a:pt x="279363" y="2508513"/>
                    <a:pt x="280067" y="2499360"/>
                  </a:cubicBezTo>
                  <a:cubicBezTo>
                    <a:pt x="285192" y="2432728"/>
                    <a:pt x="284606" y="2365762"/>
                    <a:pt x="288775" y="2299063"/>
                  </a:cubicBezTo>
                  <a:cubicBezTo>
                    <a:pt x="290415" y="2272828"/>
                    <a:pt x="294732" y="2246828"/>
                    <a:pt x="297484" y="2220686"/>
                  </a:cubicBezTo>
                  <a:cubicBezTo>
                    <a:pt x="300538" y="2191673"/>
                    <a:pt x="302970" y="2162595"/>
                    <a:pt x="306192" y="2133600"/>
                  </a:cubicBezTo>
                  <a:cubicBezTo>
                    <a:pt x="314398" y="2059748"/>
                    <a:pt x="308144" y="2084202"/>
                    <a:pt x="323610" y="2037806"/>
                  </a:cubicBezTo>
                  <a:cubicBezTo>
                    <a:pt x="326513" y="2014583"/>
                    <a:pt x="328759" y="1991269"/>
                    <a:pt x="332318" y="1968137"/>
                  </a:cubicBezTo>
                  <a:cubicBezTo>
                    <a:pt x="334569" y="1953507"/>
                    <a:pt x="341027" y="1939396"/>
                    <a:pt x="341027" y="1924594"/>
                  </a:cubicBezTo>
                  <a:cubicBezTo>
                    <a:pt x="341027" y="1831657"/>
                    <a:pt x="337473" y="1738714"/>
                    <a:pt x="332318" y="1645920"/>
                  </a:cubicBezTo>
                  <a:cubicBezTo>
                    <a:pt x="331654" y="1633970"/>
                    <a:pt x="326206" y="1622770"/>
                    <a:pt x="323610" y="1611086"/>
                  </a:cubicBezTo>
                  <a:cubicBezTo>
                    <a:pt x="320399" y="1596637"/>
                    <a:pt x="318112" y="1581992"/>
                    <a:pt x="314901" y="1567543"/>
                  </a:cubicBezTo>
                  <a:cubicBezTo>
                    <a:pt x="312670" y="1557504"/>
                    <a:pt x="303301" y="1518216"/>
                    <a:pt x="297484" y="1506583"/>
                  </a:cubicBezTo>
                  <a:cubicBezTo>
                    <a:pt x="292803" y="1497221"/>
                    <a:pt x="284318" y="1490021"/>
                    <a:pt x="280067" y="1480457"/>
                  </a:cubicBezTo>
                  <a:cubicBezTo>
                    <a:pt x="272611" y="1463680"/>
                    <a:pt x="268456" y="1445623"/>
                    <a:pt x="262650" y="1428206"/>
                  </a:cubicBezTo>
                  <a:lnTo>
                    <a:pt x="245232" y="1375954"/>
                  </a:lnTo>
                  <a:lnTo>
                    <a:pt x="236524" y="1349829"/>
                  </a:lnTo>
                  <a:cubicBezTo>
                    <a:pt x="233621" y="914400"/>
                    <a:pt x="239270" y="478831"/>
                    <a:pt x="227815" y="43543"/>
                  </a:cubicBezTo>
                  <a:cubicBezTo>
                    <a:pt x="227540" y="33080"/>
                    <a:pt x="210207" y="32209"/>
                    <a:pt x="201690" y="26126"/>
                  </a:cubicBezTo>
                  <a:cubicBezTo>
                    <a:pt x="189879" y="17690"/>
                    <a:pt x="178467" y="8709"/>
                    <a:pt x="166855" y="0"/>
                  </a:cubicBezTo>
                  <a:cubicBezTo>
                    <a:pt x="133786" y="3307"/>
                    <a:pt x="50339" y="-2102"/>
                    <a:pt x="27518" y="43543"/>
                  </a:cubicBezTo>
                  <a:lnTo>
                    <a:pt x="10101" y="52251"/>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flipH="1">
              <a:off x="8039159" y="59383"/>
              <a:ext cx="341027" cy="2534194"/>
            </a:xfrm>
            <a:custGeom>
              <a:avLst/>
              <a:gdLst>
                <a:gd name="connsiteX0" fmla="*/ 10101 w 341027"/>
                <a:gd name="connsiteY0" fmla="*/ 52251 h 2534194"/>
                <a:gd name="connsiteX1" fmla="*/ 10101 w 341027"/>
                <a:gd name="connsiteY1" fmla="*/ 52251 h 2534194"/>
                <a:gd name="connsiteX2" fmla="*/ 18810 w 341027"/>
                <a:gd name="connsiteY2" fmla="*/ 269966 h 2534194"/>
                <a:gd name="connsiteX3" fmla="*/ 44935 w 341027"/>
                <a:gd name="connsiteY3" fmla="*/ 365760 h 2534194"/>
                <a:gd name="connsiteX4" fmla="*/ 53644 w 341027"/>
                <a:gd name="connsiteY4" fmla="*/ 400594 h 2534194"/>
                <a:gd name="connsiteX5" fmla="*/ 62352 w 341027"/>
                <a:gd name="connsiteY5" fmla="*/ 566057 h 2534194"/>
                <a:gd name="connsiteX6" fmla="*/ 71061 w 341027"/>
                <a:gd name="connsiteY6" fmla="*/ 653143 h 2534194"/>
                <a:gd name="connsiteX7" fmla="*/ 44935 w 341027"/>
                <a:gd name="connsiteY7" fmla="*/ 670560 h 2534194"/>
                <a:gd name="connsiteX8" fmla="*/ 18810 w 341027"/>
                <a:gd name="connsiteY8" fmla="*/ 661851 h 2534194"/>
                <a:gd name="connsiteX9" fmla="*/ 1392 w 341027"/>
                <a:gd name="connsiteY9" fmla="*/ 644434 h 2534194"/>
                <a:gd name="connsiteX10" fmla="*/ 10101 w 341027"/>
                <a:gd name="connsiteY10" fmla="*/ 687977 h 2534194"/>
                <a:gd name="connsiteX11" fmla="*/ 27518 w 341027"/>
                <a:gd name="connsiteY11" fmla="*/ 714103 h 2534194"/>
                <a:gd name="connsiteX12" fmla="*/ 53644 w 341027"/>
                <a:gd name="connsiteY12" fmla="*/ 766354 h 2534194"/>
                <a:gd name="connsiteX13" fmla="*/ 71061 w 341027"/>
                <a:gd name="connsiteY13" fmla="*/ 949234 h 2534194"/>
                <a:gd name="connsiteX14" fmla="*/ 53644 w 341027"/>
                <a:gd name="connsiteY14" fmla="*/ 1140823 h 2534194"/>
                <a:gd name="connsiteX15" fmla="*/ 62352 w 341027"/>
                <a:gd name="connsiteY15" fmla="*/ 1584960 h 2534194"/>
                <a:gd name="connsiteX16" fmla="*/ 71061 w 341027"/>
                <a:gd name="connsiteY16" fmla="*/ 1619794 h 2534194"/>
                <a:gd name="connsiteX17" fmla="*/ 53644 w 341027"/>
                <a:gd name="connsiteY17" fmla="*/ 2246811 h 2534194"/>
                <a:gd name="connsiteX18" fmla="*/ 62352 w 341027"/>
                <a:gd name="connsiteY18" fmla="*/ 2481943 h 2534194"/>
                <a:gd name="connsiteX19" fmla="*/ 79770 w 341027"/>
                <a:gd name="connsiteY19" fmla="*/ 2499360 h 2534194"/>
                <a:gd name="connsiteX20" fmla="*/ 140730 w 341027"/>
                <a:gd name="connsiteY20" fmla="*/ 2525486 h 2534194"/>
                <a:gd name="connsiteX21" fmla="*/ 245232 w 341027"/>
                <a:gd name="connsiteY21" fmla="*/ 2534194 h 2534194"/>
                <a:gd name="connsiteX22" fmla="*/ 271358 w 341027"/>
                <a:gd name="connsiteY22" fmla="*/ 2525486 h 2534194"/>
                <a:gd name="connsiteX23" fmla="*/ 280067 w 341027"/>
                <a:gd name="connsiteY23" fmla="*/ 2499360 h 2534194"/>
                <a:gd name="connsiteX24" fmla="*/ 288775 w 341027"/>
                <a:gd name="connsiteY24" fmla="*/ 2299063 h 2534194"/>
                <a:gd name="connsiteX25" fmla="*/ 297484 w 341027"/>
                <a:gd name="connsiteY25" fmla="*/ 2220686 h 2534194"/>
                <a:gd name="connsiteX26" fmla="*/ 306192 w 341027"/>
                <a:gd name="connsiteY26" fmla="*/ 2133600 h 2534194"/>
                <a:gd name="connsiteX27" fmla="*/ 323610 w 341027"/>
                <a:gd name="connsiteY27" fmla="*/ 2037806 h 2534194"/>
                <a:gd name="connsiteX28" fmla="*/ 332318 w 341027"/>
                <a:gd name="connsiteY28" fmla="*/ 1968137 h 2534194"/>
                <a:gd name="connsiteX29" fmla="*/ 341027 w 341027"/>
                <a:gd name="connsiteY29" fmla="*/ 1924594 h 2534194"/>
                <a:gd name="connsiteX30" fmla="*/ 332318 w 341027"/>
                <a:gd name="connsiteY30" fmla="*/ 1645920 h 2534194"/>
                <a:gd name="connsiteX31" fmla="*/ 323610 w 341027"/>
                <a:gd name="connsiteY31" fmla="*/ 1611086 h 2534194"/>
                <a:gd name="connsiteX32" fmla="*/ 314901 w 341027"/>
                <a:gd name="connsiteY32" fmla="*/ 1567543 h 2534194"/>
                <a:gd name="connsiteX33" fmla="*/ 297484 w 341027"/>
                <a:gd name="connsiteY33" fmla="*/ 1506583 h 2534194"/>
                <a:gd name="connsiteX34" fmla="*/ 280067 w 341027"/>
                <a:gd name="connsiteY34" fmla="*/ 1480457 h 2534194"/>
                <a:gd name="connsiteX35" fmla="*/ 262650 w 341027"/>
                <a:gd name="connsiteY35" fmla="*/ 1428206 h 2534194"/>
                <a:gd name="connsiteX36" fmla="*/ 245232 w 341027"/>
                <a:gd name="connsiteY36" fmla="*/ 1375954 h 2534194"/>
                <a:gd name="connsiteX37" fmla="*/ 236524 w 341027"/>
                <a:gd name="connsiteY37" fmla="*/ 1349829 h 2534194"/>
                <a:gd name="connsiteX38" fmla="*/ 227815 w 341027"/>
                <a:gd name="connsiteY38" fmla="*/ 43543 h 2534194"/>
                <a:gd name="connsiteX39" fmla="*/ 201690 w 341027"/>
                <a:gd name="connsiteY39" fmla="*/ 26126 h 2534194"/>
                <a:gd name="connsiteX40" fmla="*/ 166855 w 341027"/>
                <a:gd name="connsiteY40" fmla="*/ 0 h 2534194"/>
                <a:gd name="connsiteX41" fmla="*/ 27518 w 341027"/>
                <a:gd name="connsiteY41" fmla="*/ 43543 h 2534194"/>
                <a:gd name="connsiteX42" fmla="*/ 10101 w 341027"/>
                <a:gd name="connsiteY42" fmla="*/ 52251 h 25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41027" h="2534194">
                  <a:moveTo>
                    <a:pt x="10101" y="52251"/>
                  </a:moveTo>
                  <a:lnTo>
                    <a:pt x="10101" y="52251"/>
                  </a:lnTo>
                  <a:cubicBezTo>
                    <a:pt x="13004" y="124823"/>
                    <a:pt x="13979" y="197497"/>
                    <a:pt x="18810" y="269966"/>
                  </a:cubicBezTo>
                  <a:cubicBezTo>
                    <a:pt x="21549" y="311047"/>
                    <a:pt x="34707" y="324849"/>
                    <a:pt x="44935" y="365760"/>
                  </a:cubicBezTo>
                  <a:lnTo>
                    <a:pt x="53644" y="400594"/>
                  </a:lnTo>
                  <a:cubicBezTo>
                    <a:pt x="56547" y="455748"/>
                    <a:pt x="58552" y="510957"/>
                    <a:pt x="62352" y="566057"/>
                  </a:cubicBezTo>
                  <a:cubicBezTo>
                    <a:pt x="64359" y="595161"/>
                    <a:pt x="75857" y="624366"/>
                    <a:pt x="71061" y="653143"/>
                  </a:cubicBezTo>
                  <a:cubicBezTo>
                    <a:pt x="69340" y="663467"/>
                    <a:pt x="53644" y="664754"/>
                    <a:pt x="44935" y="670560"/>
                  </a:cubicBezTo>
                  <a:cubicBezTo>
                    <a:pt x="36227" y="667657"/>
                    <a:pt x="26681" y="666574"/>
                    <a:pt x="18810" y="661851"/>
                  </a:cubicBezTo>
                  <a:cubicBezTo>
                    <a:pt x="11769" y="657627"/>
                    <a:pt x="3989" y="636645"/>
                    <a:pt x="1392" y="644434"/>
                  </a:cubicBezTo>
                  <a:cubicBezTo>
                    <a:pt x="-3289" y="658476"/>
                    <a:pt x="4904" y="674118"/>
                    <a:pt x="10101" y="687977"/>
                  </a:cubicBezTo>
                  <a:cubicBezTo>
                    <a:pt x="13776" y="697777"/>
                    <a:pt x="22837" y="704742"/>
                    <a:pt x="27518" y="714103"/>
                  </a:cubicBezTo>
                  <a:cubicBezTo>
                    <a:pt x="63570" y="786208"/>
                    <a:pt x="3734" y="691490"/>
                    <a:pt x="53644" y="766354"/>
                  </a:cubicBezTo>
                  <a:cubicBezTo>
                    <a:pt x="77283" y="837275"/>
                    <a:pt x="71061" y="810971"/>
                    <a:pt x="71061" y="949234"/>
                  </a:cubicBezTo>
                  <a:cubicBezTo>
                    <a:pt x="71061" y="1096287"/>
                    <a:pt x="78289" y="1066884"/>
                    <a:pt x="53644" y="1140823"/>
                  </a:cubicBezTo>
                  <a:cubicBezTo>
                    <a:pt x="56547" y="1288869"/>
                    <a:pt x="56971" y="1436984"/>
                    <a:pt x="62352" y="1584960"/>
                  </a:cubicBezTo>
                  <a:cubicBezTo>
                    <a:pt x="62787" y="1596921"/>
                    <a:pt x="71061" y="1607825"/>
                    <a:pt x="71061" y="1619794"/>
                  </a:cubicBezTo>
                  <a:cubicBezTo>
                    <a:pt x="71061" y="2173417"/>
                    <a:pt x="99818" y="2015930"/>
                    <a:pt x="53644" y="2246811"/>
                  </a:cubicBezTo>
                  <a:cubicBezTo>
                    <a:pt x="56547" y="2325188"/>
                    <a:pt x="54281" y="2403928"/>
                    <a:pt x="62352" y="2481943"/>
                  </a:cubicBezTo>
                  <a:cubicBezTo>
                    <a:pt x="63197" y="2490110"/>
                    <a:pt x="72938" y="2494806"/>
                    <a:pt x="79770" y="2499360"/>
                  </a:cubicBezTo>
                  <a:cubicBezTo>
                    <a:pt x="88976" y="2505497"/>
                    <a:pt x="126217" y="2523551"/>
                    <a:pt x="140730" y="2525486"/>
                  </a:cubicBezTo>
                  <a:cubicBezTo>
                    <a:pt x="175378" y="2530106"/>
                    <a:pt x="210398" y="2531291"/>
                    <a:pt x="245232" y="2534194"/>
                  </a:cubicBezTo>
                  <a:cubicBezTo>
                    <a:pt x="253941" y="2531291"/>
                    <a:pt x="264867" y="2531977"/>
                    <a:pt x="271358" y="2525486"/>
                  </a:cubicBezTo>
                  <a:cubicBezTo>
                    <a:pt x="277849" y="2518995"/>
                    <a:pt x="279363" y="2508513"/>
                    <a:pt x="280067" y="2499360"/>
                  </a:cubicBezTo>
                  <a:cubicBezTo>
                    <a:pt x="285192" y="2432728"/>
                    <a:pt x="284606" y="2365762"/>
                    <a:pt x="288775" y="2299063"/>
                  </a:cubicBezTo>
                  <a:cubicBezTo>
                    <a:pt x="290415" y="2272828"/>
                    <a:pt x="294732" y="2246828"/>
                    <a:pt x="297484" y="2220686"/>
                  </a:cubicBezTo>
                  <a:cubicBezTo>
                    <a:pt x="300538" y="2191673"/>
                    <a:pt x="302970" y="2162595"/>
                    <a:pt x="306192" y="2133600"/>
                  </a:cubicBezTo>
                  <a:cubicBezTo>
                    <a:pt x="314398" y="2059748"/>
                    <a:pt x="308144" y="2084202"/>
                    <a:pt x="323610" y="2037806"/>
                  </a:cubicBezTo>
                  <a:cubicBezTo>
                    <a:pt x="326513" y="2014583"/>
                    <a:pt x="328759" y="1991269"/>
                    <a:pt x="332318" y="1968137"/>
                  </a:cubicBezTo>
                  <a:cubicBezTo>
                    <a:pt x="334569" y="1953507"/>
                    <a:pt x="341027" y="1939396"/>
                    <a:pt x="341027" y="1924594"/>
                  </a:cubicBezTo>
                  <a:cubicBezTo>
                    <a:pt x="341027" y="1831657"/>
                    <a:pt x="337473" y="1738714"/>
                    <a:pt x="332318" y="1645920"/>
                  </a:cubicBezTo>
                  <a:cubicBezTo>
                    <a:pt x="331654" y="1633970"/>
                    <a:pt x="326206" y="1622770"/>
                    <a:pt x="323610" y="1611086"/>
                  </a:cubicBezTo>
                  <a:cubicBezTo>
                    <a:pt x="320399" y="1596637"/>
                    <a:pt x="318112" y="1581992"/>
                    <a:pt x="314901" y="1567543"/>
                  </a:cubicBezTo>
                  <a:cubicBezTo>
                    <a:pt x="312670" y="1557504"/>
                    <a:pt x="303301" y="1518216"/>
                    <a:pt x="297484" y="1506583"/>
                  </a:cubicBezTo>
                  <a:cubicBezTo>
                    <a:pt x="292803" y="1497221"/>
                    <a:pt x="284318" y="1490021"/>
                    <a:pt x="280067" y="1480457"/>
                  </a:cubicBezTo>
                  <a:cubicBezTo>
                    <a:pt x="272611" y="1463680"/>
                    <a:pt x="268456" y="1445623"/>
                    <a:pt x="262650" y="1428206"/>
                  </a:cubicBezTo>
                  <a:lnTo>
                    <a:pt x="245232" y="1375954"/>
                  </a:lnTo>
                  <a:lnTo>
                    <a:pt x="236524" y="1349829"/>
                  </a:lnTo>
                  <a:cubicBezTo>
                    <a:pt x="233621" y="914400"/>
                    <a:pt x="239270" y="478831"/>
                    <a:pt x="227815" y="43543"/>
                  </a:cubicBezTo>
                  <a:cubicBezTo>
                    <a:pt x="227540" y="33080"/>
                    <a:pt x="210207" y="32209"/>
                    <a:pt x="201690" y="26126"/>
                  </a:cubicBezTo>
                  <a:cubicBezTo>
                    <a:pt x="189879" y="17690"/>
                    <a:pt x="178467" y="8709"/>
                    <a:pt x="166855" y="0"/>
                  </a:cubicBezTo>
                  <a:cubicBezTo>
                    <a:pt x="133786" y="3307"/>
                    <a:pt x="50339" y="-2102"/>
                    <a:pt x="27518" y="43543"/>
                  </a:cubicBezTo>
                  <a:lnTo>
                    <a:pt x="10101" y="52251"/>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6200000">
              <a:off x="7419363" y="-863894"/>
              <a:ext cx="286647" cy="2427514"/>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5400000">
              <a:off x="7402460" y="959063"/>
              <a:ext cx="286647" cy="2427514"/>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403183" y="230262"/>
            <a:ext cx="2082150" cy="2427514"/>
            <a:chOff x="403183" y="230262"/>
            <a:chExt cx="2082150" cy="2427514"/>
          </a:xfrm>
        </p:grpSpPr>
        <p:sp>
          <p:nvSpPr>
            <p:cNvPr id="57" name="Freeform 56"/>
            <p:cNvSpPr/>
            <p:nvPr/>
          </p:nvSpPr>
          <p:spPr>
            <a:xfrm>
              <a:off x="458501" y="429494"/>
              <a:ext cx="1883508" cy="1881558"/>
            </a:xfrm>
            <a:custGeom>
              <a:avLst/>
              <a:gdLst>
                <a:gd name="connsiteX0" fmla="*/ 94177 w 1684386"/>
                <a:gd name="connsiteY0" fmla="*/ 9197 h 1881558"/>
                <a:gd name="connsiteX1" fmla="*/ 94177 w 1684386"/>
                <a:gd name="connsiteY1" fmla="*/ 9197 h 1881558"/>
                <a:gd name="connsiteX2" fmla="*/ 168317 w 1684386"/>
                <a:gd name="connsiteY2" fmla="*/ 960 h 1881558"/>
                <a:gd name="connsiteX3" fmla="*/ 209506 w 1684386"/>
                <a:gd name="connsiteY3" fmla="*/ 9197 h 1881558"/>
                <a:gd name="connsiteX4" fmla="*/ 308360 w 1684386"/>
                <a:gd name="connsiteY4" fmla="*/ 17435 h 1881558"/>
                <a:gd name="connsiteX5" fmla="*/ 324836 w 1684386"/>
                <a:gd name="connsiteY5" fmla="*/ 42149 h 1881558"/>
                <a:gd name="connsiteX6" fmla="*/ 374263 w 1684386"/>
                <a:gd name="connsiteY6" fmla="*/ 83338 h 1881558"/>
                <a:gd name="connsiteX7" fmla="*/ 440166 w 1684386"/>
                <a:gd name="connsiteY7" fmla="*/ 33911 h 1881558"/>
                <a:gd name="connsiteX8" fmla="*/ 456641 w 1684386"/>
                <a:gd name="connsiteY8" fmla="*/ 9197 h 1881558"/>
                <a:gd name="connsiteX9" fmla="*/ 679063 w 1684386"/>
                <a:gd name="connsiteY9" fmla="*/ 17435 h 1881558"/>
                <a:gd name="connsiteX10" fmla="*/ 703777 w 1684386"/>
                <a:gd name="connsiteY10" fmla="*/ 33911 h 1881558"/>
                <a:gd name="connsiteX11" fmla="*/ 728490 w 1684386"/>
                <a:gd name="connsiteY11" fmla="*/ 42149 h 1881558"/>
                <a:gd name="connsiteX12" fmla="*/ 744966 w 1684386"/>
                <a:gd name="connsiteY12" fmla="*/ 66862 h 1881558"/>
                <a:gd name="connsiteX13" fmla="*/ 753204 w 1684386"/>
                <a:gd name="connsiteY13" fmla="*/ 124527 h 1881558"/>
                <a:gd name="connsiteX14" fmla="*/ 769679 w 1684386"/>
                <a:gd name="connsiteY14" fmla="*/ 75100 h 1881558"/>
                <a:gd name="connsiteX15" fmla="*/ 786155 w 1684386"/>
                <a:gd name="connsiteY15" fmla="*/ 50387 h 1881558"/>
                <a:gd name="connsiteX16" fmla="*/ 810868 w 1684386"/>
                <a:gd name="connsiteY16" fmla="*/ 960 h 1881558"/>
                <a:gd name="connsiteX17" fmla="*/ 860295 w 1684386"/>
                <a:gd name="connsiteY17" fmla="*/ 9197 h 1881558"/>
                <a:gd name="connsiteX18" fmla="*/ 926198 w 1684386"/>
                <a:gd name="connsiteY18" fmla="*/ 17435 h 1881558"/>
                <a:gd name="connsiteX19" fmla="*/ 967387 w 1684386"/>
                <a:gd name="connsiteY19" fmla="*/ 25673 h 1881558"/>
                <a:gd name="connsiteX20" fmla="*/ 1288663 w 1684386"/>
                <a:gd name="connsiteY20" fmla="*/ 42149 h 1881558"/>
                <a:gd name="connsiteX21" fmla="*/ 1387517 w 1684386"/>
                <a:gd name="connsiteY21" fmla="*/ 91576 h 1881558"/>
                <a:gd name="connsiteX22" fmla="*/ 1428706 w 1684386"/>
                <a:gd name="connsiteY22" fmla="*/ 83338 h 1881558"/>
                <a:gd name="connsiteX23" fmla="*/ 1486371 w 1684386"/>
                <a:gd name="connsiteY23" fmla="*/ 17435 h 1881558"/>
                <a:gd name="connsiteX24" fmla="*/ 1511085 w 1684386"/>
                <a:gd name="connsiteY24" fmla="*/ 9197 h 1881558"/>
                <a:gd name="connsiteX25" fmla="*/ 1609939 w 1684386"/>
                <a:gd name="connsiteY25" fmla="*/ 17435 h 1881558"/>
                <a:gd name="connsiteX26" fmla="*/ 1634652 w 1684386"/>
                <a:gd name="connsiteY26" fmla="*/ 25673 h 1881558"/>
                <a:gd name="connsiteX27" fmla="*/ 1667604 w 1684386"/>
                <a:gd name="connsiteY27" fmla="*/ 33911 h 1881558"/>
                <a:gd name="connsiteX28" fmla="*/ 1684079 w 1684386"/>
                <a:gd name="connsiteY28" fmla="*/ 149241 h 1881558"/>
                <a:gd name="connsiteX29" fmla="*/ 1667604 w 1684386"/>
                <a:gd name="connsiteY29" fmla="*/ 305760 h 1881558"/>
                <a:gd name="connsiteX30" fmla="*/ 1659366 w 1684386"/>
                <a:gd name="connsiteY30" fmla="*/ 338711 h 1881558"/>
                <a:gd name="connsiteX31" fmla="*/ 1642890 w 1684386"/>
                <a:gd name="connsiteY31" fmla="*/ 363424 h 1881558"/>
                <a:gd name="connsiteX32" fmla="*/ 1634652 w 1684386"/>
                <a:gd name="connsiteY32" fmla="*/ 396376 h 1881558"/>
                <a:gd name="connsiteX33" fmla="*/ 1609939 w 1684386"/>
                <a:gd name="connsiteY33" fmla="*/ 808268 h 1881558"/>
                <a:gd name="connsiteX34" fmla="*/ 1601701 w 1684386"/>
                <a:gd name="connsiteY34" fmla="*/ 915360 h 1881558"/>
                <a:gd name="connsiteX35" fmla="*/ 1618177 w 1684386"/>
                <a:gd name="connsiteY35" fmla="*/ 1178970 h 1881558"/>
                <a:gd name="connsiteX36" fmla="*/ 1634652 w 1684386"/>
                <a:gd name="connsiteY36" fmla="*/ 1294300 h 1881558"/>
                <a:gd name="connsiteX37" fmla="*/ 1642890 w 1684386"/>
                <a:gd name="connsiteY37" fmla="*/ 1566149 h 1881558"/>
                <a:gd name="connsiteX38" fmla="*/ 1651128 w 1684386"/>
                <a:gd name="connsiteY38" fmla="*/ 1632051 h 1881558"/>
                <a:gd name="connsiteX39" fmla="*/ 1642890 w 1684386"/>
                <a:gd name="connsiteY39" fmla="*/ 1870949 h 1881558"/>
                <a:gd name="connsiteX40" fmla="*/ 1453420 w 1684386"/>
                <a:gd name="connsiteY40" fmla="*/ 1829760 h 1881558"/>
                <a:gd name="connsiteX41" fmla="*/ 1445182 w 1684386"/>
                <a:gd name="connsiteY41" fmla="*/ 1805046 h 1881558"/>
                <a:gd name="connsiteX42" fmla="*/ 1420468 w 1684386"/>
                <a:gd name="connsiteY42" fmla="*/ 1829760 h 1881558"/>
                <a:gd name="connsiteX43" fmla="*/ 1371041 w 1684386"/>
                <a:gd name="connsiteY43" fmla="*/ 1846235 h 1881558"/>
                <a:gd name="connsiteX44" fmla="*/ 992101 w 1684386"/>
                <a:gd name="connsiteY44" fmla="*/ 1813284 h 1881558"/>
                <a:gd name="connsiteX45" fmla="*/ 983863 w 1684386"/>
                <a:gd name="connsiteY45" fmla="*/ 1788570 h 1881558"/>
                <a:gd name="connsiteX46" fmla="*/ 975625 w 1684386"/>
                <a:gd name="connsiteY46" fmla="*/ 1747381 h 1881558"/>
                <a:gd name="connsiteX47" fmla="*/ 942674 w 1684386"/>
                <a:gd name="connsiteY47" fmla="*/ 1796808 h 1881558"/>
                <a:gd name="connsiteX48" fmla="*/ 917960 w 1684386"/>
                <a:gd name="connsiteY48" fmla="*/ 1780333 h 1881558"/>
                <a:gd name="connsiteX49" fmla="*/ 893247 w 1684386"/>
                <a:gd name="connsiteY49" fmla="*/ 1788570 h 1881558"/>
                <a:gd name="connsiteX50" fmla="*/ 868533 w 1684386"/>
                <a:gd name="connsiteY50" fmla="*/ 1837997 h 1881558"/>
                <a:gd name="connsiteX51" fmla="*/ 843820 w 1684386"/>
                <a:gd name="connsiteY51" fmla="*/ 1854473 h 1881558"/>
                <a:gd name="connsiteX52" fmla="*/ 464879 w 1684386"/>
                <a:gd name="connsiteY52" fmla="*/ 1846235 h 1881558"/>
                <a:gd name="connsiteX53" fmla="*/ 448404 w 1684386"/>
                <a:gd name="connsiteY53" fmla="*/ 1821522 h 1881558"/>
                <a:gd name="connsiteX54" fmla="*/ 440166 w 1684386"/>
                <a:gd name="connsiteY54" fmla="*/ 1788570 h 1881558"/>
                <a:gd name="connsiteX55" fmla="*/ 431928 w 1684386"/>
                <a:gd name="connsiteY55" fmla="*/ 1763857 h 1881558"/>
                <a:gd name="connsiteX56" fmla="*/ 407214 w 1684386"/>
                <a:gd name="connsiteY56" fmla="*/ 1788570 h 1881558"/>
                <a:gd name="connsiteX57" fmla="*/ 415452 w 1684386"/>
                <a:gd name="connsiteY57" fmla="*/ 1813284 h 1881558"/>
                <a:gd name="connsiteX58" fmla="*/ 407214 w 1684386"/>
                <a:gd name="connsiteY58" fmla="*/ 1879187 h 1881558"/>
                <a:gd name="connsiteX59" fmla="*/ 168317 w 1684386"/>
                <a:gd name="connsiteY59" fmla="*/ 1870949 h 1881558"/>
                <a:gd name="connsiteX60" fmla="*/ 118890 w 1684386"/>
                <a:gd name="connsiteY60" fmla="*/ 1854473 h 1881558"/>
                <a:gd name="connsiteX61" fmla="*/ 69463 w 1684386"/>
                <a:gd name="connsiteY61" fmla="*/ 1846235 h 1881558"/>
                <a:gd name="connsiteX62" fmla="*/ 44750 w 1684386"/>
                <a:gd name="connsiteY62" fmla="*/ 1829760 h 1881558"/>
                <a:gd name="connsiteX63" fmla="*/ 11798 w 1684386"/>
                <a:gd name="connsiteY63" fmla="*/ 1821522 h 1881558"/>
                <a:gd name="connsiteX64" fmla="*/ 28274 w 1684386"/>
                <a:gd name="connsiteY64" fmla="*/ 1434343 h 1881558"/>
                <a:gd name="connsiteX65" fmla="*/ 36512 w 1684386"/>
                <a:gd name="connsiteY65" fmla="*/ 1277824 h 1881558"/>
                <a:gd name="connsiteX66" fmla="*/ 44750 w 1684386"/>
                <a:gd name="connsiteY66" fmla="*/ 1228397 h 1881558"/>
                <a:gd name="connsiteX67" fmla="*/ 52987 w 1684386"/>
                <a:gd name="connsiteY67" fmla="*/ 1047165 h 1881558"/>
                <a:gd name="connsiteX68" fmla="*/ 69463 w 1684386"/>
                <a:gd name="connsiteY68" fmla="*/ 898884 h 1881558"/>
                <a:gd name="connsiteX69" fmla="*/ 77701 w 1684386"/>
                <a:gd name="connsiteY69" fmla="*/ 857695 h 1881558"/>
                <a:gd name="connsiteX70" fmla="*/ 94177 w 1684386"/>
                <a:gd name="connsiteY70" fmla="*/ 9197 h 18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84386" h="1881558">
                  <a:moveTo>
                    <a:pt x="94177" y="9197"/>
                  </a:moveTo>
                  <a:lnTo>
                    <a:pt x="94177" y="9197"/>
                  </a:lnTo>
                  <a:cubicBezTo>
                    <a:pt x="118890" y="6451"/>
                    <a:pt x="143452" y="960"/>
                    <a:pt x="168317" y="960"/>
                  </a:cubicBezTo>
                  <a:cubicBezTo>
                    <a:pt x="182319" y="960"/>
                    <a:pt x="195600" y="7561"/>
                    <a:pt x="209506" y="9197"/>
                  </a:cubicBezTo>
                  <a:cubicBezTo>
                    <a:pt x="242345" y="13060"/>
                    <a:pt x="275409" y="14689"/>
                    <a:pt x="308360" y="17435"/>
                  </a:cubicBezTo>
                  <a:cubicBezTo>
                    <a:pt x="313852" y="25673"/>
                    <a:pt x="318498" y="34543"/>
                    <a:pt x="324836" y="42149"/>
                  </a:cubicBezTo>
                  <a:cubicBezTo>
                    <a:pt x="344656" y="65932"/>
                    <a:pt x="349966" y="67139"/>
                    <a:pt x="374263" y="83338"/>
                  </a:cubicBezTo>
                  <a:cubicBezTo>
                    <a:pt x="441388" y="60962"/>
                    <a:pt x="411646" y="83821"/>
                    <a:pt x="440166" y="33911"/>
                  </a:cubicBezTo>
                  <a:cubicBezTo>
                    <a:pt x="445078" y="25315"/>
                    <a:pt x="451149" y="17435"/>
                    <a:pt x="456641" y="9197"/>
                  </a:cubicBezTo>
                  <a:cubicBezTo>
                    <a:pt x="530782" y="11943"/>
                    <a:pt x="605240" y="10053"/>
                    <a:pt x="679063" y="17435"/>
                  </a:cubicBezTo>
                  <a:cubicBezTo>
                    <a:pt x="688915" y="18420"/>
                    <a:pt x="694921" y="29483"/>
                    <a:pt x="703777" y="33911"/>
                  </a:cubicBezTo>
                  <a:cubicBezTo>
                    <a:pt x="711544" y="37794"/>
                    <a:pt x="720252" y="39403"/>
                    <a:pt x="728490" y="42149"/>
                  </a:cubicBezTo>
                  <a:cubicBezTo>
                    <a:pt x="733982" y="50387"/>
                    <a:pt x="742121" y="57379"/>
                    <a:pt x="744966" y="66862"/>
                  </a:cubicBezTo>
                  <a:cubicBezTo>
                    <a:pt x="750546" y="85460"/>
                    <a:pt x="734784" y="118387"/>
                    <a:pt x="753204" y="124527"/>
                  </a:cubicBezTo>
                  <a:cubicBezTo>
                    <a:pt x="769680" y="130019"/>
                    <a:pt x="760045" y="89550"/>
                    <a:pt x="769679" y="75100"/>
                  </a:cubicBezTo>
                  <a:lnTo>
                    <a:pt x="786155" y="50387"/>
                  </a:lnTo>
                  <a:cubicBezTo>
                    <a:pt x="789035" y="41747"/>
                    <a:pt x="799255" y="3863"/>
                    <a:pt x="810868" y="960"/>
                  </a:cubicBezTo>
                  <a:cubicBezTo>
                    <a:pt x="827072" y="-3091"/>
                    <a:pt x="843760" y="6835"/>
                    <a:pt x="860295" y="9197"/>
                  </a:cubicBezTo>
                  <a:cubicBezTo>
                    <a:pt x="882211" y="12328"/>
                    <a:pt x="904317" y="14069"/>
                    <a:pt x="926198" y="17435"/>
                  </a:cubicBezTo>
                  <a:cubicBezTo>
                    <a:pt x="940037" y="19564"/>
                    <a:pt x="953418" y="24721"/>
                    <a:pt x="967387" y="25673"/>
                  </a:cubicBezTo>
                  <a:cubicBezTo>
                    <a:pt x="1074371" y="32968"/>
                    <a:pt x="1181571" y="36657"/>
                    <a:pt x="1288663" y="42149"/>
                  </a:cubicBezTo>
                  <a:cubicBezTo>
                    <a:pt x="1373856" y="70546"/>
                    <a:pt x="1344384" y="48441"/>
                    <a:pt x="1387517" y="91576"/>
                  </a:cubicBezTo>
                  <a:cubicBezTo>
                    <a:pt x="1401247" y="88830"/>
                    <a:pt x="1417654" y="91934"/>
                    <a:pt x="1428706" y="83338"/>
                  </a:cubicBezTo>
                  <a:cubicBezTo>
                    <a:pt x="1517671" y="14143"/>
                    <a:pt x="1419922" y="50660"/>
                    <a:pt x="1486371" y="17435"/>
                  </a:cubicBezTo>
                  <a:cubicBezTo>
                    <a:pt x="1494138" y="13552"/>
                    <a:pt x="1502847" y="11943"/>
                    <a:pt x="1511085" y="9197"/>
                  </a:cubicBezTo>
                  <a:cubicBezTo>
                    <a:pt x="1544036" y="11943"/>
                    <a:pt x="1577164" y="13065"/>
                    <a:pt x="1609939" y="17435"/>
                  </a:cubicBezTo>
                  <a:cubicBezTo>
                    <a:pt x="1618546" y="18583"/>
                    <a:pt x="1626303" y="23287"/>
                    <a:pt x="1634652" y="25673"/>
                  </a:cubicBezTo>
                  <a:cubicBezTo>
                    <a:pt x="1645538" y="28783"/>
                    <a:pt x="1656620" y="31165"/>
                    <a:pt x="1667604" y="33911"/>
                  </a:cubicBezTo>
                  <a:cubicBezTo>
                    <a:pt x="1682848" y="79647"/>
                    <a:pt x="1684079" y="77051"/>
                    <a:pt x="1684079" y="149241"/>
                  </a:cubicBezTo>
                  <a:cubicBezTo>
                    <a:pt x="1684079" y="315118"/>
                    <a:pt x="1688028" y="234272"/>
                    <a:pt x="1667604" y="305760"/>
                  </a:cubicBezTo>
                  <a:cubicBezTo>
                    <a:pt x="1664494" y="316646"/>
                    <a:pt x="1663826" y="328305"/>
                    <a:pt x="1659366" y="338711"/>
                  </a:cubicBezTo>
                  <a:cubicBezTo>
                    <a:pt x="1655466" y="347811"/>
                    <a:pt x="1648382" y="355186"/>
                    <a:pt x="1642890" y="363424"/>
                  </a:cubicBezTo>
                  <a:cubicBezTo>
                    <a:pt x="1640144" y="374408"/>
                    <a:pt x="1636872" y="385274"/>
                    <a:pt x="1634652" y="396376"/>
                  </a:cubicBezTo>
                  <a:cubicBezTo>
                    <a:pt x="1607367" y="532797"/>
                    <a:pt x="1621110" y="663048"/>
                    <a:pt x="1609939" y="808268"/>
                  </a:cubicBezTo>
                  <a:lnTo>
                    <a:pt x="1601701" y="915360"/>
                  </a:lnTo>
                  <a:cubicBezTo>
                    <a:pt x="1613530" y="1222905"/>
                    <a:pt x="1597504" y="1041144"/>
                    <a:pt x="1618177" y="1178970"/>
                  </a:cubicBezTo>
                  <a:cubicBezTo>
                    <a:pt x="1623937" y="1217374"/>
                    <a:pt x="1634652" y="1294300"/>
                    <a:pt x="1634652" y="1294300"/>
                  </a:cubicBezTo>
                  <a:cubicBezTo>
                    <a:pt x="1637398" y="1384916"/>
                    <a:pt x="1638473" y="1475599"/>
                    <a:pt x="1642890" y="1566149"/>
                  </a:cubicBezTo>
                  <a:cubicBezTo>
                    <a:pt x="1643969" y="1588261"/>
                    <a:pt x="1651128" y="1609913"/>
                    <a:pt x="1651128" y="1632051"/>
                  </a:cubicBezTo>
                  <a:cubicBezTo>
                    <a:pt x="1651128" y="1711731"/>
                    <a:pt x="1645636" y="1791316"/>
                    <a:pt x="1642890" y="1870949"/>
                  </a:cubicBezTo>
                  <a:cubicBezTo>
                    <a:pt x="1432642" y="1861392"/>
                    <a:pt x="1479640" y="1921529"/>
                    <a:pt x="1453420" y="1829760"/>
                  </a:cubicBezTo>
                  <a:cubicBezTo>
                    <a:pt x="1451034" y="1821411"/>
                    <a:pt x="1447928" y="1813284"/>
                    <a:pt x="1445182" y="1805046"/>
                  </a:cubicBezTo>
                  <a:cubicBezTo>
                    <a:pt x="1436944" y="1813284"/>
                    <a:pt x="1430652" y="1824102"/>
                    <a:pt x="1420468" y="1829760"/>
                  </a:cubicBezTo>
                  <a:cubicBezTo>
                    <a:pt x="1405287" y="1838194"/>
                    <a:pt x="1371041" y="1846235"/>
                    <a:pt x="1371041" y="1846235"/>
                  </a:cubicBezTo>
                  <a:cubicBezTo>
                    <a:pt x="1256483" y="1843631"/>
                    <a:pt x="1054496" y="1938071"/>
                    <a:pt x="992101" y="1813284"/>
                  </a:cubicBezTo>
                  <a:cubicBezTo>
                    <a:pt x="988218" y="1805517"/>
                    <a:pt x="985969" y="1796994"/>
                    <a:pt x="983863" y="1788570"/>
                  </a:cubicBezTo>
                  <a:cubicBezTo>
                    <a:pt x="980467" y="1774986"/>
                    <a:pt x="978371" y="1761111"/>
                    <a:pt x="975625" y="1747381"/>
                  </a:cubicBezTo>
                  <a:cubicBezTo>
                    <a:pt x="971613" y="1767439"/>
                    <a:pt x="976993" y="1802527"/>
                    <a:pt x="942674" y="1796808"/>
                  </a:cubicBezTo>
                  <a:cubicBezTo>
                    <a:pt x="932908" y="1795181"/>
                    <a:pt x="926198" y="1785825"/>
                    <a:pt x="917960" y="1780333"/>
                  </a:cubicBezTo>
                  <a:cubicBezTo>
                    <a:pt x="909722" y="1783079"/>
                    <a:pt x="900027" y="1783146"/>
                    <a:pt x="893247" y="1788570"/>
                  </a:cubicBezTo>
                  <a:cubicBezTo>
                    <a:pt x="854668" y="1819433"/>
                    <a:pt x="895062" y="1804835"/>
                    <a:pt x="868533" y="1837997"/>
                  </a:cubicBezTo>
                  <a:cubicBezTo>
                    <a:pt x="862348" y="1845728"/>
                    <a:pt x="852058" y="1848981"/>
                    <a:pt x="843820" y="1854473"/>
                  </a:cubicBezTo>
                  <a:cubicBezTo>
                    <a:pt x="717506" y="1851727"/>
                    <a:pt x="590786" y="1856727"/>
                    <a:pt x="464879" y="1846235"/>
                  </a:cubicBezTo>
                  <a:cubicBezTo>
                    <a:pt x="455013" y="1845413"/>
                    <a:pt x="452304" y="1830622"/>
                    <a:pt x="448404" y="1821522"/>
                  </a:cubicBezTo>
                  <a:cubicBezTo>
                    <a:pt x="443944" y="1811115"/>
                    <a:pt x="443276" y="1799456"/>
                    <a:pt x="440166" y="1788570"/>
                  </a:cubicBezTo>
                  <a:cubicBezTo>
                    <a:pt x="437780" y="1780221"/>
                    <a:pt x="434674" y="1772095"/>
                    <a:pt x="431928" y="1763857"/>
                  </a:cubicBezTo>
                  <a:cubicBezTo>
                    <a:pt x="423690" y="1772095"/>
                    <a:pt x="410898" y="1777518"/>
                    <a:pt x="407214" y="1788570"/>
                  </a:cubicBezTo>
                  <a:cubicBezTo>
                    <a:pt x="404468" y="1796808"/>
                    <a:pt x="415452" y="1804600"/>
                    <a:pt x="415452" y="1813284"/>
                  </a:cubicBezTo>
                  <a:cubicBezTo>
                    <a:pt x="415452" y="1835423"/>
                    <a:pt x="409960" y="1857219"/>
                    <a:pt x="407214" y="1879187"/>
                  </a:cubicBezTo>
                  <a:cubicBezTo>
                    <a:pt x="327582" y="1876441"/>
                    <a:pt x="247706" y="1877754"/>
                    <a:pt x="168317" y="1870949"/>
                  </a:cubicBezTo>
                  <a:cubicBezTo>
                    <a:pt x="151014" y="1869466"/>
                    <a:pt x="136021" y="1857328"/>
                    <a:pt x="118890" y="1854473"/>
                  </a:cubicBezTo>
                  <a:lnTo>
                    <a:pt x="69463" y="1846235"/>
                  </a:lnTo>
                  <a:cubicBezTo>
                    <a:pt x="61225" y="1840743"/>
                    <a:pt x="53850" y="1833660"/>
                    <a:pt x="44750" y="1829760"/>
                  </a:cubicBezTo>
                  <a:cubicBezTo>
                    <a:pt x="34343" y="1825300"/>
                    <a:pt x="12568" y="1832818"/>
                    <a:pt x="11798" y="1821522"/>
                  </a:cubicBezTo>
                  <a:cubicBezTo>
                    <a:pt x="-5963" y="1561027"/>
                    <a:pt x="-6092" y="1571806"/>
                    <a:pt x="28274" y="1434343"/>
                  </a:cubicBezTo>
                  <a:cubicBezTo>
                    <a:pt x="31020" y="1382170"/>
                    <a:pt x="32346" y="1329903"/>
                    <a:pt x="36512" y="1277824"/>
                  </a:cubicBezTo>
                  <a:cubicBezTo>
                    <a:pt x="37844" y="1261174"/>
                    <a:pt x="43560" y="1245057"/>
                    <a:pt x="44750" y="1228397"/>
                  </a:cubicBezTo>
                  <a:cubicBezTo>
                    <a:pt x="49058" y="1168078"/>
                    <a:pt x="49329" y="1107527"/>
                    <a:pt x="52987" y="1047165"/>
                  </a:cubicBezTo>
                  <a:cubicBezTo>
                    <a:pt x="55883" y="999379"/>
                    <a:pt x="61481" y="946775"/>
                    <a:pt x="69463" y="898884"/>
                  </a:cubicBezTo>
                  <a:cubicBezTo>
                    <a:pt x="71765" y="885073"/>
                    <a:pt x="77569" y="871696"/>
                    <a:pt x="77701" y="857695"/>
                  </a:cubicBezTo>
                  <a:cubicBezTo>
                    <a:pt x="80317" y="580367"/>
                    <a:pt x="91431" y="150613"/>
                    <a:pt x="94177" y="9197"/>
                  </a:cubicBez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403183" y="308983"/>
              <a:ext cx="318844" cy="2328072"/>
            </a:xfrm>
            <a:custGeom>
              <a:avLst/>
              <a:gdLst>
                <a:gd name="connsiteX0" fmla="*/ 0 w 296659"/>
                <a:gd name="connsiteY0" fmla="*/ 26125 h 2328072"/>
                <a:gd name="connsiteX1" fmla="*/ 0 w 296659"/>
                <a:gd name="connsiteY1" fmla="*/ 26125 h 2328072"/>
                <a:gd name="connsiteX2" fmla="*/ 34834 w 296659"/>
                <a:gd name="connsiteY2" fmla="*/ 104503 h 2328072"/>
                <a:gd name="connsiteX3" fmla="*/ 43542 w 296659"/>
                <a:gd name="connsiteY3" fmla="*/ 200297 h 2328072"/>
                <a:gd name="connsiteX4" fmla="*/ 52251 w 296659"/>
                <a:gd name="connsiteY4" fmla="*/ 235131 h 2328072"/>
                <a:gd name="connsiteX5" fmla="*/ 43542 w 296659"/>
                <a:gd name="connsiteY5" fmla="*/ 522514 h 2328072"/>
                <a:gd name="connsiteX6" fmla="*/ 34834 w 296659"/>
                <a:gd name="connsiteY6" fmla="*/ 574765 h 2328072"/>
                <a:gd name="connsiteX7" fmla="*/ 52251 w 296659"/>
                <a:gd name="connsiteY7" fmla="*/ 1184365 h 2328072"/>
                <a:gd name="connsiteX8" fmla="*/ 60960 w 296659"/>
                <a:gd name="connsiteY8" fmla="*/ 1854925 h 2328072"/>
                <a:gd name="connsiteX9" fmla="*/ 69668 w 296659"/>
                <a:gd name="connsiteY9" fmla="*/ 2307771 h 2328072"/>
                <a:gd name="connsiteX10" fmla="*/ 226422 w 296659"/>
                <a:gd name="connsiteY10" fmla="*/ 2299063 h 2328072"/>
                <a:gd name="connsiteX11" fmla="*/ 235131 w 296659"/>
                <a:gd name="connsiteY11" fmla="*/ 2203268 h 2328072"/>
                <a:gd name="connsiteX12" fmla="*/ 243840 w 296659"/>
                <a:gd name="connsiteY12" fmla="*/ 2177143 h 2328072"/>
                <a:gd name="connsiteX13" fmla="*/ 252548 w 296659"/>
                <a:gd name="connsiteY13" fmla="*/ 1785257 h 2328072"/>
                <a:gd name="connsiteX14" fmla="*/ 278674 w 296659"/>
                <a:gd name="connsiteY14" fmla="*/ 1802674 h 2328072"/>
                <a:gd name="connsiteX15" fmla="*/ 287382 w 296659"/>
                <a:gd name="connsiteY15" fmla="*/ 1776548 h 2328072"/>
                <a:gd name="connsiteX16" fmla="*/ 269965 w 296659"/>
                <a:gd name="connsiteY16" fmla="*/ 1576251 h 2328072"/>
                <a:gd name="connsiteX17" fmla="*/ 243840 w 296659"/>
                <a:gd name="connsiteY17" fmla="*/ 1489165 h 2328072"/>
                <a:gd name="connsiteX18" fmla="*/ 226422 w 296659"/>
                <a:gd name="connsiteY18" fmla="*/ 1428205 h 2328072"/>
                <a:gd name="connsiteX19" fmla="*/ 217714 w 296659"/>
                <a:gd name="connsiteY19" fmla="*/ 1341120 h 2328072"/>
                <a:gd name="connsiteX20" fmla="*/ 209005 w 296659"/>
                <a:gd name="connsiteY20" fmla="*/ 1280160 h 2328072"/>
                <a:gd name="connsiteX21" fmla="*/ 217714 w 296659"/>
                <a:gd name="connsiteY21" fmla="*/ 1175657 h 2328072"/>
                <a:gd name="connsiteX22" fmla="*/ 243840 w 296659"/>
                <a:gd name="connsiteY22" fmla="*/ 1123405 h 2328072"/>
                <a:gd name="connsiteX23" fmla="*/ 278674 w 296659"/>
                <a:gd name="connsiteY23" fmla="*/ 1114697 h 2328072"/>
                <a:gd name="connsiteX24" fmla="*/ 296091 w 296659"/>
                <a:gd name="connsiteY24" fmla="*/ 1010194 h 2328072"/>
                <a:gd name="connsiteX25" fmla="*/ 278674 w 296659"/>
                <a:gd name="connsiteY25" fmla="*/ 844731 h 2328072"/>
                <a:gd name="connsiteX26" fmla="*/ 269965 w 296659"/>
                <a:gd name="connsiteY26" fmla="*/ 818605 h 2328072"/>
                <a:gd name="connsiteX27" fmla="*/ 252548 w 296659"/>
                <a:gd name="connsiteY27" fmla="*/ 792480 h 2328072"/>
                <a:gd name="connsiteX28" fmla="*/ 235131 w 296659"/>
                <a:gd name="connsiteY28" fmla="*/ 696685 h 2328072"/>
                <a:gd name="connsiteX29" fmla="*/ 217714 w 296659"/>
                <a:gd name="connsiteY29" fmla="*/ 644434 h 2328072"/>
                <a:gd name="connsiteX30" fmla="*/ 209005 w 296659"/>
                <a:gd name="connsiteY30" fmla="*/ 618308 h 2328072"/>
                <a:gd name="connsiteX31" fmla="*/ 200297 w 296659"/>
                <a:gd name="connsiteY31" fmla="*/ 26125 h 2328072"/>
                <a:gd name="connsiteX32" fmla="*/ 174171 w 296659"/>
                <a:gd name="connsiteY32" fmla="*/ 8708 h 2328072"/>
                <a:gd name="connsiteX33" fmla="*/ 148045 w 296659"/>
                <a:gd name="connsiteY33" fmla="*/ 0 h 2328072"/>
                <a:gd name="connsiteX34" fmla="*/ 0 w 296659"/>
                <a:gd name="connsiteY34" fmla="*/ 26125 h 23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59" h="2328072">
                  <a:moveTo>
                    <a:pt x="0" y="26125"/>
                  </a:moveTo>
                  <a:lnTo>
                    <a:pt x="0" y="26125"/>
                  </a:lnTo>
                  <a:cubicBezTo>
                    <a:pt x="11611" y="52251"/>
                    <a:pt x="27900" y="76767"/>
                    <a:pt x="34834" y="104503"/>
                  </a:cubicBezTo>
                  <a:cubicBezTo>
                    <a:pt x="42610" y="135609"/>
                    <a:pt x="39304" y="168515"/>
                    <a:pt x="43542" y="200297"/>
                  </a:cubicBezTo>
                  <a:cubicBezTo>
                    <a:pt x="45124" y="212161"/>
                    <a:pt x="49348" y="223520"/>
                    <a:pt x="52251" y="235131"/>
                  </a:cubicBezTo>
                  <a:cubicBezTo>
                    <a:pt x="49348" y="330925"/>
                    <a:pt x="48450" y="426801"/>
                    <a:pt x="43542" y="522514"/>
                  </a:cubicBezTo>
                  <a:cubicBezTo>
                    <a:pt x="42638" y="540148"/>
                    <a:pt x="34834" y="557108"/>
                    <a:pt x="34834" y="574765"/>
                  </a:cubicBezTo>
                  <a:cubicBezTo>
                    <a:pt x="34834" y="1125943"/>
                    <a:pt x="-2378" y="965863"/>
                    <a:pt x="52251" y="1184365"/>
                  </a:cubicBezTo>
                  <a:cubicBezTo>
                    <a:pt x="55154" y="1407885"/>
                    <a:pt x="57495" y="1631413"/>
                    <a:pt x="60960" y="1854925"/>
                  </a:cubicBezTo>
                  <a:cubicBezTo>
                    <a:pt x="63300" y="2005883"/>
                    <a:pt x="16961" y="2166293"/>
                    <a:pt x="69668" y="2307771"/>
                  </a:cubicBezTo>
                  <a:cubicBezTo>
                    <a:pt x="87937" y="2356810"/>
                    <a:pt x="174171" y="2301966"/>
                    <a:pt x="226422" y="2299063"/>
                  </a:cubicBezTo>
                  <a:cubicBezTo>
                    <a:pt x="229325" y="2267131"/>
                    <a:pt x="230596" y="2235009"/>
                    <a:pt x="235131" y="2203268"/>
                  </a:cubicBezTo>
                  <a:cubicBezTo>
                    <a:pt x="236429" y="2194181"/>
                    <a:pt x="243458" y="2186315"/>
                    <a:pt x="243840" y="2177143"/>
                  </a:cubicBezTo>
                  <a:cubicBezTo>
                    <a:pt x="249279" y="2046595"/>
                    <a:pt x="249645" y="1915886"/>
                    <a:pt x="252548" y="1785257"/>
                  </a:cubicBezTo>
                  <a:cubicBezTo>
                    <a:pt x="261257" y="1791063"/>
                    <a:pt x="268520" y="1805213"/>
                    <a:pt x="278674" y="1802674"/>
                  </a:cubicBezTo>
                  <a:cubicBezTo>
                    <a:pt x="287580" y="1800447"/>
                    <a:pt x="287735" y="1785721"/>
                    <a:pt x="287382" y="1776548"/>
                  </a:cubicBezTo>
                  <a:cubicBezTo>
                    <a:pt x="284806" y="1709580"/>
                    <a:pt x="277366" y="1642859"/>
                    <a:pt x="269965" y="1576251"/>
                  </a:cubicBezTo>
                  <a:cubicBezTo>
                    <a:pt x="267201" y="1551370"/>
                    <a:pt x="249095" y="1510182"/>
                    <a:pt x="243840" y="1489165"/>
                  </a:cubicBezTo>
                  <a:cubicBezTo>
                    <a:pt x="232904" y="1445425"/>
                    <a:pt x="238916" y="1465685"/>
                    <a:pt x="226422" y="1428205"/>
                  </a:cubicBezTo>
                  <a:cubicBezTo>
                    <a:pt x="223519" y="1399177"/>
                    <a:pt x="221123" y="1370093"/>
                    <a:pt x="217714" y="1341120"/>
                  </a:cubicBezTo>
                  <a:cubicBezTo>
                    <a:pt x="215316" y="1320734"/>
                    <a:pt x="209005" y="1300686"/>
                    <a:pt x="209005" y="1280160"/>
                  </a:cubicBezTo>
                  <a:cubicBezTo>
                    <a:pt x="209005" y="1245205"/>
                    <a:pt x="213378" y="1210342"/>
                    <a:pt x="217714" y="1175657"/>
                  </a:cubicBezTo>
                  <a:cubicBezTo>
                    <a:pt x="220192" y="1155831"/>
                    <a:pt x="223599" y="1133526"/>
                    <a:pt x="243840" y="1123405"/>
                  </a:cubicBezTo>
                  <a:cubicBezTo>
                    <a:pt x="254545" y="1118052"/>
                    <a:pt x="267063" y="1117600"/>
                    <a:pt x="278674" y="1114697"/>
                  </a:cubicBezTo>
                  <a:cubicBezTo>
                    <a:pt x="284480" y="1079863"/>
                    <a:pt x="299788" y="1045315"/>
                    <a:pt x="296091" y="1010194"/>
                  </a:cubicBezTo>
                  <a:cubicBezTo>
                    <a:pt x="290285" y="955040"/>
                    <a:pt x="286167" y="899681"/>
                    <a:pt x="278674" y="844731"/>
                  </a:cubicBezTo>
                  <a:cubicBezTo>
                    <a:pt x="277434" y="835635"/>
                    <a:pt x="274070" y="826816"/>
                    <a:pt x="269965" y="818605"/>
                  </a:cubicBezTo>
                  <a:cubicBezTo>
                    <a:pt x="265284" y="809244"/>
                    <a:pt x="258354" y="801188"/>
                    <a:pt x="252548" y="792480"/>
                  </a:cubicBezTo>
                  <a:cubicBezTo>
                    <a:pt x="246414" y="749540"/>
                    <a:pt x="246331" y="734016"/>
                    <a:pt x="235131" y="696685"/>
                  </a:cubicBezTo>
                  <a:cubicBezTo>
                    <a:pt x="229856" y="679100"/>
                    <a:pt x="223520" y="661851"/>
                    <a:pt x="217714" y="644434"/>
                  </a:cubicBezTo>
                  <a:lnTo>
                    <a:pt x="209005" y="618308"/>
                  </a:lnTo>
                  <a:cubicBezTo>
                    <a:pt x="206102" y="420914"/>
                    <a:pt x="211559" y="223219"/>
                    <a:pt x="200297" y="26125"/>
                  </a:cubicBezTo>
                  <a:cubicBezTo>
                    <a:pt x="199700" y="15676"/>
                    <a:pt x="183533" y="13389"/>
                    <a:pt x="174171" y="8708"/>
                  </a:cubicBezTo>
                  <a:cubicBezTo>
                    <a:pt x="165960" y="4603"/>
                    <a:pt x="156754" y="2903"/>
                    <a:pt x="148045" y="0"/>
                  </a:cubicBezTo>
                  <a:cubicBezTo>
                    <a:pt x="19650" y="9170"/>
                    <a:pt x="24674" y="21771"/>
                    <a:pt x="0" y="26125"/>
                  </a:cubicBezTo>
                  <a:close/>
                </a:path>
              </a:pathLst>
            </a:cu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flipH="1">
              <a:off x="2198686" y="230262"/>
              <a:ext cx="286647" cy="2427514"/>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643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457200"/>
            <a:ext cx="5029200" cy="2514600"/>
            <a:chOff x="965200" y="2286000"/>
            <a:chExt cx="7264400" cy="2743200"/>
          </a:xfrm>
        </p:grpSpPr>
        <p:grpSp>
          <p:nvGrpSpPr>
            <p:cNvPr id="3" name="Group 18"/>
            <p:cNvGrpSpPr/>
            <p:nvPr/>
          </p:nvGrpSpPr>
          <p:grpSpPr>
            <a:xfrm>
              <a:off x="965200" y="2286000"/>
              <a:ext cx="7264400" cy="2743200"/>
              <a:chOff x="965200" y="2286000"/>
              <a:chExt cx="7327900" cy="2743200"/>
            </a:xfrm>
          </p:grpSpPr>
          <p:sp>
            <p:nvSpPr>
              <p:cNvPr id="7" name="Rectangle 6"/>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1"/>
                <a:endCxn id="8"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117600" y="2514600"/>
              <a:ext cx="7010400" cy="461665"/>
            </a:xfrm>
            <a:prstGeom prst="rect">
              <a:avLst/>
            </a:prstGeom>
            <a:noFill/>
          </p:spPr>
          <p:txBody>
            <a:bodyPr wrap="square" rtlCol="0">
              <a:spAutoFit/>
            </a:bodyPr>
            <a:lstStyle/>
            <a:p>
              <a:r>
                <a:rPr lang="en-US" sz="2400" dirty="0" smtClean="0">
                  <a:solidFill>
                    <a:schemeClr val="bg1"/>
                  </a:solidFill>
                </a:rPr>
                <a:t>Conditions of the World</a:t>
              </a:r>
              <a:endParaRPr lang="en-US" sz="2400" dirty="0">
                <a:solidFill>
                  <a:schemeClr val="bg1"/>
                </a:solidFill>
              </a:endParaRPr>
            </a:p>
          </p:txBody>
        </p:sp>
      </p:grpSp>
      <p:grpSp>
        <p:nvGrpSpPr>
          <p:cNvPr id="12" name="Group 11"/>
          <p:cNvGrpSpPr/>
          <p:nvPr/>
        </p:nvGrpSpPr>
        <p:grpSpPr>
          <a:xfrm>
            <a:off x="4572000" y="4267200"/>
            <a:ext cx="381000" cy="381000"/>
            <a:chOff x="8345424" y="3858768"/>
            <a:chExt cx="533400" cy="533400"/>
          </a:xfrm>
        </p:grpSpPr>
        <p:sp>
          <p:nvSpPr>
            <p:cNvPr id="13" name="Rectangle 12"/>
            <p:cNvSpPr/>
            <p:nvPr/>
          </p:nvSpPr>
          <p:spPr>
            <a:xfrm>
              <a:off x="8345424" y="3858768"/>
              <a:ext cx="533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8458200" y="4191000"/>
              <a:ext cx="152400" cy="152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610600" y="3886200"/>
              <a:ext cx="152400" cy="457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62000" y="3505200"/>
            <a:ext cx="2514600" cy="2057400"/>
            <a:chOff x="3124200" y="4267200"/>
            <a:chExt cx="2514600" cy="2057400"/>
          </a:xfrm>
        </p:grpSpPr>
        <p:sp>
          <p:nvSpPr>
            <p:cNvPr id="16" name="Frame 15"/>
            <p:cNvSpPr/>
            <p:nvPr/>
          </p:nvSpPr>
          <p:spPr>
            <a:xfrm>
              <a:off x="3124200" y="4267200"/>
              <a:ext cx="2514600" cy="2057400"/>
            </a:xfrm>
            <a:prstGeom prst="frame">
              <a:avLst>
                <a:gd name="adj1" fmla="val 711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3276600" y="4419600"/>
              <a:ext cx="2209800" cy="1752600"/>
            </a:xfrm>
            <a:prstGeom prst="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978462" y="4800600"/>
            <a:ext cx="974538" cy="1086030"/>
            <a:chOff x="3978462" y="4800600"/>
            <a:chExt cx="974538" cy="1086030"/>
          </a:xfrm>
        </p:grpSpPr>
        <p:sp>
          <p:nvSpPr>
            <p:cNvPr id="19" name="Isosceles Triangle 18"/>
            <p:cNvSpPr/>
            <p:nvPr/>
          </p:nvSpPr>
          <p:spPr>
            <a:xfrm rot="12524757">
              <a:off x="3978462" y="4896030"/>
              <a:ext cx="685800" cy="9906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082952">
              <a:off x="4038600" y="4800600"/>
              <a:ext cx="914400" cy="6858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4267200" y="1828800"/>
            <a:ext cx="4217894" cy="3581400"/>
            <a:chOff x="304800" y="381000"/>
            <a:chExt cx="4217894" cy="3581400"/>
          </a:xfrm>
        </p:grpSpPr>
        <p:grpSp>
          <p:nvGrpSpPr>
            <p:cNvPr id="38" name="Group 19"/>
            <p:cNvGrpSpPr/>
            <p:nvPr/>
          </p:nvGrpSpPr>
          <p:grpSpPr>
            <a:xfrm>
              <a:off x="304800" y="2133600"/>
              <a:ext cx="4217894" cy="683898"/>
              <a:chOff x="-26894" y="1093694"/>
              <a:chExt cx="8293387" cy="1344706"/>
            </a:xfrm>
          </p:grpSpPr>
          <p:grpSp>
            <p:nvGrpSpPr>
              <p:cNvPr id="54" name="Group 15"/>
              <p:cNvGrpSpPr/>
              <p:nvPr/>
            </p:nvGrpSpPr>
            <p:grpSpPr>
              <a:xfrm rot="21312912">
                <a:off x="-26894" y="1093694"/>
                <a:ext cx="4456493" cy="1219200"/>
                <a:chOff x="489405" y="1245820"/>
                <a:chExt cx="6698579" cy="1832586"/>
              </a:xfrm>
            </p:grpSpPr>
            <p:sp>
              <p:nvSpPr>
                <p:cNvPr id="61"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Summing Junction 61"/>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6"/>
              <p:cNvGrpSpPr/>
              <p:nvPr/>
            </p:nvGrpSpPr>
            <p:grpSpPr>
              <a:xfrm rot="481720" flipH="1">
                <a:off x="3810000" y="1219200"/>
                <a:ext cx="4456493" cy="1219200"/>
                <a:chOff x="489405" y="1245820"/>
                <a:chExt cx="6698579" cy="1832586"/>
              </a:xfrm>
            </p:grpSpPr>
            <p:sp>
              <p:nvSpPr>
                <p:cNvPr id="56" name="Flowchart: Summing Junction 55"/>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umming Junction 56"/>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umming Junction 59"/>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4"/>
            <p:cNvGrpSpPr/>
            <p:nvPr/>
          </p:nvGrpSpPr>
          <p:grpSpPr>
            <a:xfrm>
              <a:off x="1447800" y="381000"/>
              <a:ext cx="1447800" cy="3581400"/>
              <a:chOff x="152400" y="3124200"/>
              <a:chExt cx="1447800" cy="3581400"/>
            </a:xfrm>
          </p:grpSpPr>
          <p:grpSp>
            <p:nvGrpSpPr>
              <p:cNvPr id="40" name="Group 28"/>
              <p:cNvGrpSpPr/>
              <p:nvPr/>
            </p:nvGrpSpPr>
            <p:grpSpPr>
              <a:xfrm rot="179812">
                <a:off x="823735" y="3199273"/>
                <a:ext cx="381000" cy="2371574"/>
                <a:chOff x="1066800" y="3124199"/>
                <a:chExt cx="381000" cy="2438401"/>
              </a:xfrm>
            </p:grpSpPr>
            <p:sp>
              <p:nvSpPr>
                <p:cNvPr id="52" name="Rectangle 51"/>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elay 52"/>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Wave 40"/>
              <p:cNvSpPr/>
              <p:nvPr/>
            </p:nvSpPr>
            <p:spPr>
              <a:xfrm rot="5400000">
                <a:off x="152400" y="5257800"/>
                <a:ext cx="1447800" cy="1447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9"/>
              <p:cNvGrpSpPr/>
              <p:nvPr/>
            </p:nvGrpSpPr>
            <p:grpSpPr>
              <a:xfrm>
                <a:off x="533400" y="3124200"/>
                <a:ext cx="506505" cy="2438400"/>
                <a:chOff x="533400" y="3124200"/>
                <a:chExt cx="506505" cy="2438400"/>
              </a:xfrm>
            </p:grpSpPr>
            <p:sp>
              <p:nvSpPr>
                <p:cNvPr id="50" name="Rectangle 49"/>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8"/>
              <p:cNvGrpSpPr/>
              <p:nvPr/>
            </p:nvGrpSpPr>
            <p:grpSpPr>
              <a:xfrm>
                <a:off x="533400" y="4038600"/>
                <a:ext cx="533400" cy="457200"/>
                <a:chOff x="1676400" y="4267200"/>
                <a:chExt cx="1447800" cy="1143000"/>
              </a:xfrm>
            </p:grpSpPr>
            <p:grpSp>
              <p:nvGrpSpPr>
                <p:cNvPr id="45" name="Group 36"/>
                <p:cNvGrpSpPr/>
                <p:nvPr/>
              </p:nvGrpSpPr>
              <p:grpSpPr>
                <a:xfrm>
                  <a:off x="1676400" y="4267200"/>
                  <a:ext cx="1447800" cy="1143000"/>
                  <a:chOff x="1770529" y="2122655"/>
                  <a:chExt cx="1963271" cy="1524000"/>
                </a:xfrm>
              </p:grpSpPr>
              <p:sp>
                <p:nvSpPr>
                  <p:cNvPr id="47" name="Rounded Rectangle 46"/>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6" name="Group 65"/>
          <p:cNvGrpSpPr/>
          <p:nvPr/>
        </p:nvGrpSpPr>
        <p:grpSpPr>
          <a:xfrm>
            <a:off x="0" y="5410200"/>
            <a:ext cx="9070700" cy="1237519"/>
            <a:chOff x="36354" y="858629"/>
            <a:chExt cx="10190947" cy="1701351"/>
          </a:xfrm>
        </p:grpSpPr>
        <p:grpSp>
          <p:nvGrpSpPr>
            <p:cNvPr id="67" name="Group 48"/>
            <p:cNvGrpSpPr/>
            <p:nvPr/>
          </p:nvGrpSpPr>
          <p:grpSpPr>
            <a:xfrm rot="21364714">
              <a:off x="36354" y="879944"/>
              <a:ext cx="5392180" cy="1534051"/>
              <a:chOff x="36354" y="879944"/>
              <a:chExt cx="5392180" cy="1534051"/>
            </a:xfrm>
          </p:grpSpPr>
          <p:grpSp>
            <p:nvGrpSpPr>
              <p:cNvPr id="81" name="Group 15"/>
              <p:cNvGrpSpPr/>
              <p:nvPr/>
            </p:nvGrpSpPr>
            <p:grpSpPr>
              <a:xfrm rot="21312912">
                <a:off x="36354" y="879944"/>
                <a:ext cx="2863164" cy="991252"/>
                <a:chOff x="489405" y="1245820"/>
                <a:chExt cx="6691361" cy="2022565"/>
              </a:xfrm>
            </p:grpSpPr>
            <p:sp>
              <p:nvSpPr>
                <p:cNvPr id="88"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Summing Junction 88"/>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umming Junction 89"/>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umming Junction 90"/>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Summing Junction 91"/>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42"/>
              <p:cNvGrpSpPr/>
              <p:nvPr/>
            </p:nvGrpSpPr>
            <p:grpSpPr>
              <a:xfrm rot="21312912">
                <a:off x="2572394" y="1553773"/>
                <a:ext cx="2856140" cy="860222"/>
                <a:chOff x="539805" y="1377992"/>
                <a:chExt cx="6674948" cy="1755208"/>
              </a:xfrm>
            </p:grpSpPr>
            <p:sp>
              <p:nvSpPr>
                <p:cNvPr id="83" name="Flowchart: Summing Junction 82"/>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Summing Junction 83"/>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Summing Junction 84"/>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Summing Junction 85"/>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Summing Junction 86"/>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 name="Group 49"/>
            <p:cNvGrpSpPr/>
            <p:nvPr/>
          </p:nvGrpSpPr>
          <p:grpSpPr>
            <a:xfrm rot="387251" flipH="1">
              <a:off x="5025886" y="858629"/>
              <a:ext cx="5201415" cy="1701351"/>
              <a:chOff x="150023" y="771899"/>
              <a:chExt cx="5201415" cy="1701351"/>
            </a:xfrm>
          </p:grpSpPr>
          <p:grpSp>
            <p:nvGrpSpPr>
              <p:cNvPr id="69" name="Group 15"/>
              <p:cNvGrpSpPr/>
              <p:nvPr/>
            </p:nvGrpSpPr>
            <p:grpSpPr>
              <a:xfrm rot="21312912">
                <a:off x="150023" y="771899"/>
                <a:ext cx="2744981" cy="1094547"/>
                <a:chOff x="765606" y="1035054"/>
                <a:chExt cx="6415160" cy="2233331"/>
              </a:xfrm>
            </p:grpSpPr>
            <p:sp>
              <p:nvSpPr>
                <p:cNvPr id="76" name="Flowchart: Summing Junction 2"/>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Summing Junction 76"/>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umming Junction 77"/>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umming Junction 78"/>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umming Junction 79"/>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42"/>
              <p:cNvGrpSpPr/>
              <p:nvPr/>
            </p:nvGrpSpPr>
            <p:grpSpPr>
              <a:xfrm rot="21312912">
                <a:off x="2574870" y="1556994"/>
                <a:ext cx="2776568" cy="916256"/>
                <a:chOff x="539805" y="1377992"/>
                <a:chExt cx="6488985" cy="1869541"/>
              </a:xfrm>
            </p:grpSpPr>
            <p:sp>
              <p:nvSpPr>
                <p:cNvPr id="71" name="Flowchart: Summing Junction 70"/>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Summing Junction 72"/>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Summing Junction 73"/>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Summing Junction 74"/>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93" name="Picture 2" descr="http://content.mycutegraphics.com/graphics/school/cartoon-sticky-note.png"/>
          <p:cNvPicPr>
            <a:picLocks noChangeAspect="1" noChangeArrowheads="1"/>
          </p:cNvPicPr>
          <p:nvPr/>
        </p:nvPicPr>
        <p:blipFill>
          <a:blip r:embed="rId3" cstate="print"/>
          <a:srcRect/>
          <a:stretch>
            <a:fillRect/>
          </a:stretch>
        </p:blipFill>
        <p:spPr bwMode="auto">
          <a:xfrm>
            <a:off x="6934200" y="228601"/>
            <a:ext cx="1952625" cy="1981256"/>
          </a:xfrm>
          <a:prstGeom prst="rect">
            <a:avLst/>
          </a:prstGeom>
          <a:noFill/>
        </p:spPr>
      </p:pic>
      <p:grpSp>
        <p:nvGrpSpPr>
          <p:cNvPr id="94" name="Group 93"/>
          <p:cNvGrpSpPr/>
          <p:nvPr/>
        </p:nvGrpSpPr>
        <p:grpSpPr>
          <a:xfrm>
            <a:off x="114731" y="3039293"/>
            <a:ext cx="1872080" cy="1549815"/>
            <a:chOff x="609600" y="2819400"/>
            <a:chExt cx="3048000" cy="2523308"/>
          </a:xfrm>
        </p:grpSpPr>
        <p:sp>
          <p:nvSpPr>
            <p:cNvPr id="95" name="Flowchart: Magnetic Disk 94"/>
            <p:cNvSpPr/>
            <p:nvPr/>
          </p:nvSpPr>
          <p:spPr>
            <a:xfrm>
              <a:off x="609600" y="2819400"/>
              <a:ext cx="3048000" cy="381000"/>
            </a:xfrm>
            <a:prstGeom prst="flowChartMagneticDisk">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960121" y="3200400"/>
              <a:ext cx="228600" cy="2142308"/>
              <a:chOff x="960121" y="3200400"/>
              <a:chExt cx="228600" cy="2142308"/>
            </a:xfrm>
          </p:grpSpPr>
          <p:sp>
            <p:nvSpPr>
              <p:cNvPr id="106" name="Trapezoid 105"/>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2667000" y="3191692"/>
              <a:ext cx="228600" cy="2142308"/>
              <a:chOff x="960121" y="3200400"/>
              <a:chExt cx="228600" cy="2142308"/>
            </a:xfrm>
          </p:grpSpPr>
          <p:sp>
            <p:nvSpPr>
              <p:cNvPr id="104" name="Trapezoid 103"/>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1384664" y="3200400"/>
              <a:ext cx="139336" cy="1598022"/>
              <a:chOff x="960121" y="3200400"/>
              <a:chExt cx="228600" cy="2142308"/>
            </a:xfrm>
          </p:grpSpPr>
          <p:sp>
            <p:nvSpPr>
              <p:cNvPr id="102" name="Trapezoid 101"/>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3100252" y="3191692"/>
              <a:ext cx="139336" cy="1598022"/>
              <a:chOff x="960121" y="3200400"/>
              <a:chExt cx="228600" cy="2142308"/>
            </a:xfrm>
          </p:grpSpPr>
          <p:sp>
            <p:nvSpPr>
              <p:cNvPr id="100" name="Trapezoid 99"/>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8" name="Picture 2" descr="http://vignette3.wikia.nocookie.net/roblox/images/5/57/Very-Basic-Checkmark-icon.png/revision/latest?cb=2013112515435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1153" y="457200"/>
            <a:ext cx="534102" cy="5341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236006" y="2667000"/>
            <a:ext cx="216366" cy="632911"/>
            <a:chOff x="7236006" y="2667000"/>
            <a:chExt cx="216366" cy="632911"/>
          </a:xfrm>
        </p:grpSpPr>
        <p:sp>
          <p:nvSpPr>
            <p:cNvPr id="5" name="Oval 4"/>
            <p:cNvSpPr/>
            <p:nvPr/>
          </p:nvSpPr>
          <p:spPr>
            <a:xfrm>
              <a:off x="7236006" y="2667000"/>
              <a:ext cx="210968" cy="52592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7241404" y="3007797"/>
              <a:ext cx="210968" cy="292114"/>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3708" y="1400998"/>
            <a:ext cx="1799777" cy="4085402"/>
            <a:chOff x="893708" y="1400998"/>
            <a:chExt cx="1799777" cy="4085402"/>
          </a:xfrm>
        </p:grpSpPr>
        <p:sp>
          <p:nvSpPr>
            <p:cNvPr id="15" name="Freeform 14"/>
            <p:cNvSpPr/>
            <p:nvPr/>
          </p:nvSpPr>
          <p:spPr>
            <a:xfrm rot="16200000">
              <a:off x="1667875" y="626831"/>
              <a:ext cx="251444" cy="1799777"/>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219200" y="1400998"/>
              <a:ext cx="1062446" cy="4085402"/>
              <a:chOff x="1219200" y="1400998"/>
              <a:chExt cx="1062446" cy="4085402"/>
            </a:xfrm>
          </p:grpSpPr>
          <p:sp>
            <p:nvSpPr>
              <p:cNvPr id="3" name="Freeform 2"/>
              <p:cNvSpPr/>
              <p:nvPr/>
            </p:nvSpPr>
            <p:spPr>
              <a:xfrm>
                <a:off x="1676400" y="1400998"/>
                <a:ext cx="286647" cy="4085402"/>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219200" y="1438003"/>
                <a:ext cx="1062446" cy="3753394"/>
              </a:xfrm>
              <a:custGeom>
                <a:avLst/>
                <a:gdLst>
                  <a:gd name="connsiteX0" fmla="*/ 243840 w 1062446"/>
                  <a:gd name="connsiteY0" fmla="*/ 34834 h 3753394"/>
                  <a:gd name="connsiteX1" fmla="*/ 243840 w 1062446"/>
                  <a:gd name="connsiteY1" fmla="*/ 34834 h 3753394"/>
                  <a:gd name="connsiteX2" fmla="*/ 174172 w 1062446"/>
                  <a:gd name="connsiteY2" fmla="*/ 69668 h 3753394"/>
                  <a:gd name="connsiteX3" fmla="*/ 148046 w 1062446"/>
                  <a:gd name="connsiteY3" fmla="*/ 87085 h 3753394"/>
                  <a:gd name="connsiteX4" fmla="*/ 121920 w 1062446"/>
                  <a:gd name="connsiteY4" fmla="*/ 95794 h 3753394"/>
                  <a:gd name="connsiteX5" fmla="*/ 78377 w 1062446"/>
                  <a:gd name="connsiteY5" fmla="*/ 130628 h 3753394"/>
                  <a:gd name="connsiteX6" fmla="*/ 34835 w 1062446"/>
                  <a:gd name="connsiteY6" fmla="*/ 165463 h 3753394"/>
                  <a:gd name="connsiteX7" fmla="*/ 8709 w 1062446"/>
                  <a:gd name="connsiteY7" fmla="*/ 226423 h 3753394"/>
                  <a:gd name="connsiteX8" fmla="*/ 0 w 1062446"/>
                  <a:gd name="connsiteY8" fmla="*/ 252548 h 3753394"/>
                  <a:gd name="connsiteX9" fmla="*/ 156755 w 1062446"/>
                  <a:gd name="connsiteY9" fmla="*/ 278674 h 3753394"/>
                  <a:gd name="connsiteX10" fmla="*/ 87086 w 1062446"/>
                  <a:gd name="connsiteY10" fmla="*/ 296091 h 3753394"/>
                  <a:gd name="connsiteX11" fmla="*/ 60960 w 1062446"/>
                  <a:gd name="connsiteY11" fmla="*/ 313508 h 3753394"/>
                  <a:gd name="connsiteX12" fmla="*/ 60960 w 1062446"/>
                  <a:gd name="connsiteY12" fmla="*/ 374468 h 3753394"/>
                  <a:gd name="connsiteX13" fmla="*/ 113212 w 1062446"/>
                  <a:gd name="connsiteY13" fmla="*/ 391885 h 3753394"/>
                  <a:gd name="connsiteX14" fmla="*/ 182880 w 1062446"/>
                  <a:gd name="connsiteY14" fmla="*/ 409303 h 3753394"/>
                  <a:gd name="connsiteX15" fmla="*/ 313509 w 1062446"/>
                  <a:gd name="connsiteY15" fmla="*/ 400594 h 3753394"/>
                  <a:gd name="connsiteX16" fmla="*/ 339635 w 1062446"/>
                  <a:gd name="connsiteY16" fmla="*/ 383177 h 3753394"/>
                  <a:gd name="connsiteX17" fmla="*/ 365760 w 1062446"/>
                  <a:gd name="connsiteY17" fmla="*/ 296091 h 3753394"/>
                  <a:gd name="connsiteX18" fmla="*/ 374469 w 1062446"/>
                  <a:gd name="connsiteY18" fmla="*/ 269965 h 3753394"/>
                  <a:gd name="connsiteX19" fmla="*/ 400595 w 1062446"/>
                  <a:gd name="connsiteY19" fmla="*/ 261257 h 3753394"/>
                  <a:gd name="connsiteX20" fmla="*/ 513806 w 1062446"/>
                  <a:gd name="connsiteY20" fmla="*/ 269965 h 3753394"/>
                  <a:gd name="connsiteX21" fmla="*/ 531223 w 1062446"/>
                  <a:gd name="connsiteY21" fmla="*/ 287383 h 3753394"/>
                  <a:gd name="connsiteX22" fmla="*/ 566057 w 1062446"/>
                  <a:gd name="connsiteY22" fmla="*/ 296091 h 3753394"/>
                  <a:gd name="connsiteX23" fmla="*/ 583475 w 1062446"/>
                  <a:gd name="connsiteY23" fmla="*/ 322217 h 3753394"/>
                  <a:gd name="connsiteX24" fmla="*/ 609600 w 1062446"/>
                  <a:gd name="connsiteY24" fmla="*/ 339634 h 3753394"/>
                  <a:gd name="connsiteX25" fmla="*/ 653143 w 1062446"/>
                  <a:gd name="connsiteY25" fmla="*/ 391885 h 3753394"/>
                  <a:gd name="connsiteX26" fmla="*/ 661852 w 1062446"/>
                  <a:gd name="connsiteY26" fmla="*/ 418011 h 3753394"/>
                  <a:gd name="connsiteX27" fmla="*/ 687977 w 1062446"/>
                  <a:gd name="connsiteY27" fmla="*/ 513805 h 3753394"/>
                  <a:gd name="connsiteX28" fmla="*/ 696686 w 1062446"/>
                  <a:gd name="connsiteY28" fmla="*/ 539931 h 3753394"/>
                  <a:gd name="connsiteX29" fmla="*/ 687977 w 1062446"/>
                  <a:gd name="connsiteY29" fmla="*/ 748937 h 3753394"/>
                  <a:gd name="connsiteX30" fmla="*/ 653143 w 1062446"/>
                  <a:gd name="connsiteY30" fmla="*/ 801188 h 3753394"/>
                  <a:gd name="connsiteX31" fmla="*/ 635726 w 1062446"/>
                  <a:gd name="connsiteY31" fmla="*/ 853440 h 3753394"/>
                  <a:gd name="connsiteX32" fmla="*/ 618309 w 1062446"/>
                  <a:gd name="connsiteY32" fmla="*/ 879565 h 3753394"/>
                  <a:gd name="connsiteX33" fmla="*/ 609600 w 1062446"/>
                  <a:gd name="connsiteY33" fmla="*/ 905691 h 3753394"/>
                  <a:gd name="connsiteX34" fmla="*/ 566057 w 1062446"/>
                  <a:gd name="connsiteY34" fmla="*/ 957943 h 3753394"/>
                  <a:gd name="connsiteX35" fmla="*/ 531223 w 1062446"/>
                  <a:gd name="connsiteY35" fmla="*/ 1001485 h 3753394"/>
                  <a:gd name="connsiteX36" fmla="*/ 522515 w 1062446"/>
                  <a:gd name="connsiteY36" fmla="*/ 1027611 h 3753394"/>
                  <a:gd name="connsiteX37" fmla="*/ 496389 w 1062446"/>
                  <a:gd name="connsiteY37" fmla="*/ 1045028 h 3753394"/>
                  <a:gd name="connsiteX38" fmla="*/ 444137 w 1062446"/>
                  <a:gd name="connsiteY38" fmla="*/ 1088571 h 3753394"/>
                  <a:gd name="connsiteX39" fmla="*/ 426720 w 1062446"/>
                  <a:gd name="connsiteY39" fmla="*/ 1114697 h 3753394"/>
                  <a:gd name="connsiteX40" fmla="*/ 383177 w 1062446"/>
                  <a:gd name="connsiteY40" fmla="*/ 1158240 h 3753394"/>
                  <a:gd name="connsiteX41" fmla="*/ 357052 w 1062446"/>
                  <a:gd name="connsiteY41" fmla="*/ 1236617 h 3753394"/>
                  <a:gd name="connsiteX42" fmla="*/ 348343 w 1062446"/>
                  <a:gd name="connsiteY42" fmla="*/ 1262743 h 3753394"/>
                  <a:gd name="connsiteX43" fmla="*/ 357052 w 1062446"/>
                  <a:gd name="connsiteY43" fmla="*/ 1550125 h 3753394"/>
                  <a:gd name="connsiteX44" fmla="*/ 374469 w 1062446"/>
                  <a:gd name="connsiteY44" fmla="*/ 1602377 h 3753394"/>
                  <a:gd name="connsiteX45" fmla="*/ 400595 w 1062446"/>
                  <a:gd name="connsiteY45" fmla="*/ 1628503 h 3753394"/>
                  <a:gd name="connsiteX46" fmla="*/ 418012 w 1062446"/>
                  <a:gd name="connsiteY46" fmla="*/ 1663337 h 3753394"/>
                  <a:gd name="connsiteX47" fmla="*/ 435429 w 1062446"/>
                  <a:gd name="connsiteY47" fmla="*/ 1689463 h 3753394"/>
                  <a:gd name="connsiteX48" fmla="*/ 452846 w 1062446"/>
                  <a:gd name="connsiteY48" fmla="*/ 1724297 h 3753394"/>
                  <a:gd name="connsiteX49" fmla="*/ 478972 w 1062446"/>
                  <a:gd name="connsiteY49" fmla="*/ 1741714 h 3753394"/>
                  <a:gd name="connsiteX50" fmla="*/ 505097 w 1062446"/>
                  <a:gd name="connsiteY50" fmla="*/ 1776548 h 3753394"/>
                  <a:gd name="connsiteX51" fmla="*/ 522515 w 1062446"/>
                  <a:gd name="connsiteY51" fmla="*/ 1793965 h 3753394"/>
                  <a:gd name="connsiteX52" fmla="*/ 531223 w 1062446"/>
                  <a:gd name="connsiteY52" fmla="*/ 1820091 h 3753394"/>
                  <a:gd name="connsiteX53" fmla="*/ 583475 w 1062446"/>
                  <a:gd name="connsiteY53" fmla="*/ 1889760 h 3753394"/>
                  <a:gd name="connsiteX54" fmla="*/ 600892 w 1062446"/>
                  <a:gd name="connsiteY54" fmla="*/ 1924594 h 3753394"/>
                  <a:gd name="connsiteX55" fmla="*/ 627017 w 1062446"/>
                  <a:gd name="connsiteY55" fmla="*/ 1942011 h 3753394"/>
                  <a:gd name="connsiteX56" fmla="*/ 661852 w 1062446"/>
                  <a:gd name="connsiteY56" fmla="*/ 1985554 h 3753394"/>
                  <a:gd name="connsiteX57" fmla="*/ 705395 w 1062446"/>
                  <a:gd name="connsiteY57" fmla="*/ 2029097 h 3753394"/>
                  <a:gd name="connsiteX58" fmla="*/ 722812 w 1062446"/>
                  <a:gd name="connsiteY58" fmla="*/ 2055223 h 3753394"/>
                  <a:gd name="connsiteX59" fmla="*/ 748937 w 1062446"/>
                  <a:gd name="connsiteY59" fmla="*/ 2081348 h 3753394"/>
                  <a:gd name="connsiteX60" fmla="*/ 757646 w 1062446"/>
                  <a:gd name="connsiteY60" fmla="*/ 2107474 h 3753394"/>
                  <a:gd name="connsiteX61" fmla="*/ 775063 w 1062446"/>
                  <a:gd name="connsiteY61" fmla="*/ 2133600 h 3753394"/>
                  <a:gd name="connsiteX62" fmla="*/ 783772 w 1062446"/>
                  <a:gd name="connsiteY62" fmla="*/ 2203268 h 3753394"/>
                  <a:gd name="connsiteX63" fmla="*/ 783772 w 1062446"/>
                  <a:gd name="connsiteY63" fmla="*/ 2481943 h 3753394"/>
                  <a:gd name="connsiteX64" fmla="*/ 766355 w 1062446"/>
                  <a:gd name="connsiteY64" fmla="*/ 2551611 h 3753394"/>
                  <a:gd name="connsiteX65" fmla="*/ 748937 w 1062446"/>
                  <a:gd name="connsiteY65" fmla="*/ 2569028 h 3753394"/>
                  <a:gd name="connsiteX66" fmla="*/ 696686 w 1062446"/>
                  <a:gd name="connsiteY66" fmla="*/ 2673531 h 3753394"/>
                  <a:gd name="connsiteX67" fmla="*/ 644435 w 1062446"/>
                  <a:gd name="connsiteY67" fmla="*/ 2725783 h 3753394"/>
                  <a:gd name="connsiteX68" fmla="*/ 627017 w 1062446"/>
                  <a:gd name="connsiteY68" fmla="*/ 2743200 h 3753394"/>
                  <a:gd name="connsiteX69" fmla="*/ 592183 w 1062446"/>
                  <a:gd name="connsiteY69" fmla="*/ 2786743 h 3753394"/>
                  <a:gd name="connsiteX70" fmla="*/ 566057 w 1062446"/>
                  <a:gd name="connsiteY70" fmla="*/ 2804160 h 3753394"/>
                  <a:gd name="connsiteX71" fmla="*/ 557349 w 1062446"/>
                  <a:gd name="connsiteY71" fmla="*/ 2830285 h 3753394"/>
                  <a:gd name="connsiteX72" fmla="*/ 487680 w 1062446"/>
                  <a:gd name="connsiteY72" fmla="*/ 2882537 h 3753394"/>
                  <a:gd name="connsiteX73" fmla="*/ 461555 w 1062446"/>
                  <a:gd name="connsiteY73" fmla="*/ 2908663 h 3753394"/>
                  <a:gd name="connsiteX74" fmla="*/ 435429 w 1062446"/>
                  <a:gd name="connsiteY74" fmla="*/ 2917371 h 3753394"/>
                  <a:gd name="connsiteX75" fmla="*/ 383177 w 1062446"/>
                  <a:gd name="connsiteY75" fmla="*/ 2952205 h 3753394"/>
                  <a:gd name="connsiteX76" fmla="*/ 365760 w 1062446"/>
                  <a:gd name="connsiteY76" fmla="*/ 2969623 h 3753394"/>
                  <a:gd name="connsiteX77" fmla="*/ 339635 w 1062446"/>
                  <a:gd name="connsiteY77" fmla="*/ 2978331 h 3753394"/>
                  <a:gd name="connsiteX78" fmla="*/ 322217 w 1062446"/>
                  <a:gd name="connsiteY78" fmla="*/ 3004457 h 3753394"/>
                  <a:gd name="connsiteX79" fmla="*/ 296092 w 1062446"/>
                  <a:gd name="connsiteY79" fmla="*/ 3021874 h 3753394"/>
                  <a:gd name="connsiteX80" fmla="*/ 261257 w 1062446"/>
                  <a:gd name="connsiteY80" fmla="*/ 3065417 h 3753394"/>
                  <a:gd name="connsiteX81" fmla="*/ 217715 w 1062446"/>
                  <a:gd name="connsiteY81" fmla="*/ 3100251 h 3753394"/>
                  <a:gd name="connsiteX82" fmla="*/ 182880 w 1062446"/>
                  <a:gd name="connsiteY82" fmla="*/ 3178628 h 3753394"/>
                  <a:gd name="connsiteX83" fmla="*/ 174172 w 1062446"/>
                  <a:gd name="connsiteY83" fmla="*/ 3204754 h 3753394"/>
                  <a:gd name="connsiteX84" fmla="*/ 191589 w 1062446"/>
                  <a:gd name="connsiteY84" fmla="*/ 3405051 h 3753394"/>
                  <a:gd name="connsiteX85" fmla="*/ 200297 w 1062446"/>
                  <a:gd name="connsiteY85" fmla="*/ 3439885 h 3753394"/>
                  <a:gd name="connsiteX86" fmla="*/ 217715 w 1062446"/>
                  <a:gd name="connsiteY86" fmla="*/ 3466011 h 3753394"/>
                  <a:gd name="connsiteX87" fmla="*/ 226423 w 1062446"/>
                  <a:gd name="connsiteY87" fmla="*/ 3492137 h 3753394"/>
                  <a:gd name="connsiteX88" fmla="*/ 235132 w 1062446"/>
                  <a:gd name="connsiteY88" fmla="*/ 3526971 h 3753394"/>
                  <a:gd name="connsiteX89" fmla="*/ 261257 w 1062446"/>
                  <a:gd name="connsiteY89" fmla="*/ 3544388 h 3753394"/>
                  <a:gd name="connsiteX90" fmla="*/ 287383 w 1062446"/>
                  <a:gd name="connsiteY90" fmla="*/ 3605348 h 3753394"/>
                  <a:gd name="connsiteX91" fmla="*/ 313509 w 1062446"/>
                  <a:gd name="connsiteY91" fmla="*/ 3622765 h 3753394"/>
                  <a:gd name="connsiteX92" fmla="*/ 357052 w 1062446"/>
                  <a:gd name="connsiteY92" fmla="*/ 3675017 h 3753394"/>
                  <a:gd name="connsiteX93" fmla="*/ 374469 w 1062446"/>
                  <a:gd name="connsiteY93" fmla="*/ 3701143 h 3753394"/>
                  <a:gd name="connsiteX94" fmla="*/ 400595 w 1062446"/>
                  <a:gd name="connsiteY94" fmla="*/ 3718560 h 3753394"/>
                  <a:gd name="connsiteX95" fmla="*/ 513806 w 1062446"/>
                  <a:gd name="connsiteY95" fmla="*/ 3753394 h 3753394"/>
                  <a:gd name="connsiteX96" fmla="*/ 600892 w 1062446"/>
                  <a:gd name="connsiteY96" fmla="*/ 3744685 h 3753394"/>
                  <a:gd name="connsiteX97" fmla="*/ 600892 w 1062446"/>
                  <a:gd name="connsiteY97" fmla="*/ 3657600 h 3753394"/>
                  <a:gd name="connsiteX98" fmla="*/ 557349 w 1062446"/>
                  <a:gd name="connsiteY98" fmla="*/ 3622765 h 3753394"/>
                  <a:gd name="connsiteX99" fmla="*/ 522515 w 1062446"/>
                  <a:gd name="connsiteY99" fmla="*/ 3570514 h 3753394"/>
                  <a:gd name="connsiteX100" fmla="*/ 496389 w 1062446"/>
                  <a:gd name="connsiteY100" fmla="*/ 3553097 h 3753394"/>
                  <a:gd name="connsiteX101" fmla="*/ 470263 w 1062446"/>
                  <a:gd name="connsiteY101" fmla="*/ 3518263 h 3753394"/>
                  <a:gd name="connsiteX102" fmla="*/ 452846 w 1062446"/>
                  <a:gd name="connsiteY102" fmla="*/ 3500845 h 3753394"/>
                  <a:gd name="connsiteX103" fmla="*/ 426720 w 1062446"/>
                  <a:gd name="connsiteY103" fmla="*/ 3422468 h 3753394"/>
                  <a:gd name="connsiteX104" fmla="*/ 418012 w 1062446"/>
                  <a:gd name="connsiteY104" fmla="*/ 3396343 h 3753394"/>
                  <a:gd name="connsiteX105" fmla="*/ 426720 w 1062446"/>
                  <a:gd name="connsiteY105" fmla="*/ 3230880 h 3753394"/>
                  <a:gd name="connsiteX106" fmla="*/ 478972 w 1062446"/>
                  <a:gd name="connsiteY106" fmla="*/ 3169920 h 3753394"/>
                  <a:gd name="connsiteX107" fmla="*/ 496389 w 1062446"/>
                  <a:gd name="connsiteY107" fmla="*/ 3143794 h 3753394"/>
                  <a:gd name="connsiteX108" fmla="*/ 574766 w 1062446"/>
                  <a:gd name="connsiteY108" fmla="*/ 3100251 h 3753394"/>
                  <a:gd name="connsiteX109" fmla="*/ 627017 w 1062446"/>
                  <a:gd name="connsiteY109" fmla="*/ 3056708 h 3753394"/>
                  <a:gd name="connsiteX110" fmla="*/ 653143 w 1062446"/>
                  <a:gd name="connsiteY110" fmla="*/ 3048000 h 3753394"/>
                  <a:gd name="connsiteX111" fmla="*/ 679269 w 1062446"/>
                  <a:gd name="connsiteY111" fmla="*/ 3030583 h 3753394"/>
                  <a:gd name="connsiteX112" fmla="*/ 696686 w 1062446"/>
                  <a:gd name="connsiteY112" fmla="*/ 3004457 h 3753394"/>
                  <a:gd name="connsiteX113" fmla="*/ 722812 w 1062446"/>
                  <a:gd name="connsiteY113" fmla="*/ 2995748 h 3753394"/>
                  <a:gd name="connsiteX114" fmla="*/ 748937 w 1062446"/>
                  <a:gd name="connsiteY114" fmla="*/ 2969623 h 3753394"/>
                  <a:gd name="connsiteX115" fmla="*/ 775063 w 1062446"/>
                  <a:gd name="connsiteY115" fmla="*/ 2960914 h 3753394"/>
                  <a:gd name="connsiteX116" fmla="*/ 792480 w 1062446"/>
                  <a:gd name="connsiteY116" fmla="*/ 2934788 h 3753394"/>
                  <a:gd name="connsiteX117" fmla="*/ 844732 w 1062446"/>
                  <a:gd name="connsiteY117" fmla="*/ 2899954 h 3753394"/>
                  <a:gd name="connsiteX118" fmla="*/ 870857 w 1062446"/>
                  <a:gd name="connsiteY118" fmla="*/ 2882537 h 3753394"/>
                  <a:gd name="connsiteX119" fmla="*/ 888275 w 1062446"/>
                  <a:gd name="connsiteY119" fmla="*/ 2865120 h 3753394"/>
                  <a:gd name="connsiteX120" fmla="*/ 931817 w 1062446"/>
                  <a:gd name="connsiteY120" fmla="*/ 2830285 h 3753394"/>
                  <a:gd name="connsiteX121" fmla="*/ 966652 w 1062446"/>
                  <a:gd name="connsiteY121" fmla="*/ 2778034 h 3753394"/>
                  <a:gd name="connsiteX122" fmla="*/ 984069 w 1062446"/>
                  <a:gd name="connsiteY122" fmla="*/ 2751908 h 3753394"/>
                  <a:gd name="connsiteX123" fmla="*/ 1001486 w 1062446"/>
                  <a:gd name="connsiteY123" fmla="*/ 2725783 h 3753394"/>
                  <a:gd name="connsiteX124" fmla="*/ 1036320 w 1062446"/>
                  <a:gd name="connsiteY124" fmla="*/ 2664823 h 3753394"/>
                  <a:gd name="connsiteX125" fmla="*/ 1045029 w 1062446"/>
                  <a:gd name="connsiteY125" fmla="*/ 2621280 h 3753394"/>
                  <a:gd name="connsiteX126" fmla="*/ 1062446 w 1062446"/>
                  <a:gd name="connsiteY126" fmla="*/ 2542903 h 3753394"/>
                  <a:gd name="connsiteX127" fmla="*/ 1045029 w 1062446"/>
                  <a:gd name="connsiteY127" fmla="*/ 2159725 h 3753394"/>
                  <a:gd name="connsiteX128" fmla="*/ 1027612 w 1062446"/>
                  <a:gd name="connsiteY128" fmla="*/ 2116183 h 3753394"/>
                  <a:gd name="connsiteX129" fmla="*/ 992777 w 1062446"/>
                  <a:gd name="connsiteY129" fmla="*/ 2055223 h 3753394"/>
                  <a:gd name="connsiteX130" fmla="*/ 957943 w 1062446"/>
                  <a:gd name="connsiteY130" fmla="*/ 1985554 h 3753394"/>
                  <a:gd name="connsiteX131" fmla="*/ 914400 w 1062446"/>
                  <a:gd name="connsiteY131" fmla="*/ 1915885 h 3753394"/>
                  <a:gd name="connsiteX132" fmla="*/ 896983 w 1062446"/>
                  <a:gd name="connsiteY132" fmla="*/ 1889760 h 3753394"/>
                  <a:gd name="connsiteX133" fmla="*/ 862149 w 1062446"/>
                  <a:gd name="connsiteY133" fmla="*/ 1854925 h 3753394"/>
                  <a:gd name="connsiteX134" fmla="*/ 844732 w 1062446"/>
                  <a:gd name="connsiteY134" fmla="*/ 1828800 h 3753394"/>
                  <a:gd name="connsiteX135" fmla="*/ 801189 w 1062446"/>
                  <a:gd name="connsiteY135" fmla="*/ 1793965 h 3753394"/>
                  <a:gd name="connsiteX136" fmla="*/ 766355 w 1062446"/>
                  <a:gd name="connsiteY136" fmla="*/ 1750423 h 3753394"/>
                  <a:gd name="connsiteX137" fmla="*/ 722812 w 1062446"/>
                  <a:gd name="connsiteY137" fmla="*/ 1715588 h 3753394"/>
                  <a:gd name="connsiteX138" fmla="*/ 696686 w 1062446"/>
                  <a:gd name="connsiteY138" fmla="*/ 1680754 h 3753394"/>
                  <a:gd name="connsiteX139" fmla="*/ 670560 w 1062446"/>
                  <a:gd name="connsiteY139" fmla="*/ 1663337 h 3753394"/>
                  <a:gd name="connsiteX140" fmla="*/ 592183 w 1062446"/>
                  <a:gd name="connsiteY140" fmla="*/ 1576251 h 3753394"/>
                  <a:gd name="connsiteX141" fmla="*/ 583475 w 1062446"/>
                  <a:gd name="connsiteY141" fmla="*/ 1550125 h 3753394"/>
                  <a:gd name="connsiteX142" fmla="*/ 566057 w 1062446"/>
                  <a:gd name="connsiteY142" fmla="*/ 1532708 h 3753394"/>
                  <a:gd name="connsiteX143" fmla="*/ 548640 w 1062446"/>
                  <a:gd name="connsiteY143" fmla="*/ 1480457 h 3753394"/>
                  <a:gd name="connsiteX144" fmla="*/ 539932 w 1062446"/>
                  <a:gd name="connsiteY144" fmla="*/ 1419497 h 3753394"/>
                  <a:gd name="connsiteX145" fmla="*/ 531223 w 1062446"/>
                  <a:gd name="connsiteY145" fmla="*/ 1367245 h 3753394"/>
                  <a:gd name="connsiteX146" fmla="*/ 557349 w 1062446"/>
                  <a:gd name="connsiteY146" fmla="*/ 1201783 h 3753394"/>
                  <a:gd name="connsiteX147" fmla="*/ 566057 w 1062446"/>
                  <a:gd name="connsiteY147" fmla="*/ 1175657 h 3753394"/>
                  <a:gd name="connsiteX148" fmla="*/ 574766 w 1062446"/>
                  <a:gd name="connsiteY148" fmla="*/ 1088571 h 3753394"/>
                  <a:gd name="connsiteX149" fmla="*/ 592183 w 1062446"/>
                  <a:gd name="connsiteY149" fmla="*/ 1062445 h 3753394"/>
                  <a:gd name="connsiteX150" fmla="*/ 618309 w 1062446"/>
                  <a:gd name="connsiteY150" fmla="*/ 1027611 h 3753394"/>
                  <a:gd name="connsiteX151" fmla="*/ 644435 w 1062446"/>
                  <a:gd name="connsiteY151" fmla="*/ 1018903 h 3753394"/>
                  <a:gd name="connsiteX152" fmla="*/ 661852 w 1062446"/>
                  <a:gd name="connsiteY152" fmla="*/ 1001485 h 3753394"/>
                  <a:gd name="connsiteX153" fmla="*/ 670560 w 1062446"/>
                  <a:gd name="connsiteY153" fmla="*/ 975360 h 3753394"/>
                  <a:gd name="connsiteX154" fmla="*/ 696686 w 1062446"/>
                  <a:gd name="connsiteY154" fmla="*/ 957943 h 3753394"/>
                  <a:gd name="connsiteX155" fmla="*/ 731520 w 1062446"/>
                  <a:gd name="connsiteY155" fmla="*/ 905691 h 3753394"/>
                  <a:gd name="connsiteX156" fmla="*/ 740229 w 1062446"/>
                  <a:gd name="connsiteY156" fmla="*/ 879565 h 3753394"/>
                  <a:gd name="connsiteX157" fmla="*/ 775063 w 1062446"/>
                  <a:gd name="connsiteY157" fmla="*/ 827314 h 3753394"/>
                  <a:gd name="connsiteX158" fmla="*/ 792480 w 1062446"/>
                  <a:gd name="connsiteY158" fmla="*/ 775063 h 3753394"/>
                  <a:gd name="connsiteX159" fmla="*/ 827315 w 1062446"/>
                  <a:gd name="connsiteY159" fmla="*/ 722811 h 3753394"/>
                  <a:gd name="connsiteX160" fmla="*/ 844732 w 1062446"/>
                  <a:gd name="connsiteY160" fmla="*/ 696685 h 3753394"/>
                  <a:gd name="connsiteX161" fmla="*/ 870857 w 1062446"/>
                  <a:gd name="connsiteY161" fmla="*/ 670560 h 3753394"/>
                  <a:gd name="connsiteX162" fmla="*/ 888275 w 1062446"/>
                  <a:gd name="connsiteY162" fmla="*/ 618308 h 3753394"/>
                  <a:gd name="connsiteX163" fmla="*/ 905692 w 1062446"/>
                  <a:gd name="connsiteY163" fmla="*/ 557348 h 3753394"/>
                  <a:gd name="connsiteX164" fmla="*/ 896983 w 1062446"/>
                  <a:gd name="connsiteY164" fmla="*/ 243840 h 3753394"/>
                  <a:gd name="connsiteX165" fmla="*/ 888275 w 1062446"/>
                  <a:gd name="connsiteY165" fmla="*/ 217714 h 3753394"/>
                  <a:gd name="connsiteX166" fmla="*/ 818606 w 1062446"/>
                  <a:gd name="connsiteY166" fmla="*/ 130628 h 3753394"/>
                  <a:gd name="connsiteX167" fmla="*/ 757646 w 1062446"/>
                  <a:gd name="connsiteY167" fmla="*/ 78377 h 3753394"/>
                  <a:gd name="connsiteX168" fmla="*/ 722812 w 1062446"/>
                  <a:gd name="connsiteY168" fmla="*/ 60960 h 3753394"/>
                  <a:gd name="connsiteX169" fmla="*/ 618309 w 1062446"/>
                  <a:gd name="connsiteY169" fmla="*/ 8708 h 3753394"/>
                  <a:gd name="connsiteX170" fmla="*/ 548640 w 1062446"/>
                  <a:gd name="connsiteY170" fmla="*/ 0 h 3753394"/>
                  <a:gd name="connsiteX171" fmla="*/ 296092 w 1062446"/>
                  <a:gd name="connsiteY171" fmla="*/ 8708 h 3753394"/>
                  <a:gd name="connsiteX172" fmla="*/ 269966 w 1062446"/>
                  <a:gd name="connsiteY172" fmla="*/ 26125 h 3753394"/>
                  <a:gd name="connsiteX173" fmla="*/ 243840 w 1062446"/>
                  <a:gd name="connsiteY173" fmla="*/ 34834 h 375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062446" h="3753394">
                    <a:moveTo>
                      <a:pt x="243840" y="34834"/>
                    </a:moveTo>
                    <a:lnTo>
                      <a:pt x="243840" y="34834"/>
                    </a:lnTo>
                    <a:cubicBezTo>
                      <a:pt x="220617" y="46445"/>
                      <a:pt x="196965" y="57235"/>
                      <a:pt x="174172" y="69668"/>
                    </a:cubicBezTo>
                    <a:cubicBezTo>
                      <a:pt x="164984" y="74680"/>
                      <a:pt x="157407" y="82404"/>
                      <a:pt x="148046" y="87085"/>
                    </a:cubicBezTo>
                    <a:cubicBezTo>
                      <a:pt x="139835" y="91190"/>
                      <a:pt x="130131" y="91689"/>
                      <a:pt x="121920" y="95794"/>
                    </a:cubicBezTo>
                    <a:cubicBezTo>
                      <a:pt x="86187" y="113661"/>
                      <a:pt x="105374" y="109031"/>
                      <a:pt x="78377" y="130628"/>
                    </a:cubicBezTo>
                    <a:cubicBezTo>
                      <a:pt x="23460" y="174561"/>
                      <a:pt x="76880" y="123415"/>
                      <a:pt x="34835" y="165463"/>
                    </a:cubicBezTo>
                    <a:cubicBezTo>
                      <a:pt x="14411" y="226730"/>
                      <a:pt x="40993" y="151095"/>
                      <a:pt x="8709" y="226423"/>
                    </a:cubicBezTo>
                    <a:cubicBezTo>
                      <a:pt x="5093" y="234860"/>
                      <a:pt x="2903" y="243840"/>
                      <a:pt x="0" y="252548"/>
                    </a:cubicBezTo>
                    <a:cubicBezTo>
                      <a:pt x="85413" y="281019"/>
                      <a:pt x="33956" y="268440"/>
                      <a:pt x="156755" y="278674"/>
                    </a:cubicBezTo>
                    <a:cubicBezTo>
                      <a:pt x="140198" y="281985"/>
                      <a:pt x="104936" y="287167"/>
                      <a:pt x="87086" y="296091"/>
                    </a:cubicBezTo>
                    <a:cubicBezTo>
                      <a:pt x="77724" y="300772"/>
                      <a:pt x="69669" y="307702"/>
                      <a:pt x="60960" y="313508"/>
                    </a:cubicBezTo>
                    <a:cubicBezTo>
                      <a:pt x="55301" y="330487"/>
                      <a:pt x="41116" y="357459"/>
                      <a:pt x="60960" y="374468"/>
                    </a:cubicBezTo>
                    <a:cubicBezTo>
                      <a:pt x="74900" y="386416"/>
                      <a:pt x="95401" y="387432"/>
                      <a:pt x="113212" y="391885"/>
                    </a:cubicBezTo>
                    <a:lnTo>
                      <a:pt x="182880" y="409303"/>
                    </a:lnTo>
                    <a:cubicBezTo>
                      <a:pt x="226423" y="406400"/>
                      <a:pt x="270463" y="407768"/>
                      <a:pt x="313509" y="400594"/>
                    </a:cubicBezTo>
                    <a:cubicBezTo>
                      <a:pt x="323833" y="398873"/>
                      <a:pt x="334088" y="392053"/>
                      <a:pt x="339635" y="383177"/>
                    </a:cubicBezTo>
                    <a:cubicBezTo>
                      <a:pt x="350529" y="365747"/>
                      <a:pt x="359319" y="318634"/>
                      <a:pt x="365760" y="296091"/>
                    </a:cubicBezTo>
                    <a:cubicBezTo>
                      <a:pt x="368282" y="287264"/>
                      <a:pt x="367978" y="276456"/>
                      <a:pt x="374469" y="269965"/>
                    </a:cubicBezTo>
                    <a:cubicBezTo>
                      <a:pt x="380960" y="263474"/>
                      <a:pt x="391886" y="264160"/>
                      <a:pt x="400595" y="261257"/>
                    </a:cubicBezTo>
                    <a:cubicBezTo>
                      <a:pt x="438332" y="264160"/>
                      <a:pt x="476693" y="262542"/>
                      <a:pt x="513806" y="269965"/>
                    </a:cubicBezTo>
                    <a:cubicBezTo>
                      <a:pt x="521857" y="271575"/>
                      <a:pt x="523879" y="283711"/>
                      <a:pt x="531223" y="287383"/>
                    </a:cubicBezTo>
                    <a:cubicBezTo>
                      <a:pt x="541928" y="292736"/>
                      <a:pt x="554446" y="293188"/>
                      <a:pt x="566057" y="296091"/>
                    </a:cubicBezTo>
                    <a:cubicBezTo>
                      <a:pt x="571863" y="304800"/>
                      <a:pt x="576074" y="314816"/>
                      <a:pt x="583475" y="322217"/>
                    </a:cubicBezTo>
                    <a:cubicBezTo>
                      <a:pt x="590876" y="329618"/>
                      <a:pt x="601560" y="332934"/>
                      <a:pt x="609600" y="339634"/>
                    </a:cubicBezTo>
                    <a:cubicBezTo>
                      <a:pt x="626108" y="353391"/>
                      <a:pt x="643357" y="372313"/>
                      <a:pt x="653143" y="391885"/>
                    </a:cubicBezTo>
                    <a:cubicBezTo>
                      <a:pt x="657248" y="400096"/>
                      <a:pt x="659626" y="409105"/>
                      <a:pt x="661852" y="418011"/>
                    </a:cubicBezTo>
                    <a:cubicBezTo>
                      <a:pt x="686470" y="516485"/>
                      <a:pt x="650611" y="401708"/>
                      <a:pt x="687977" y="513805"/>
                    </a:cubicBezTo>
                    <a:lnTo>
                      <a:pt x="696686" y="539931"/>
                    </a:lnTo>
                    <a:cubicBezTo>
                      <a:pt x="693783" y="609600"/>
                      <a:pt x="699440" y="680157"/>
                      <a:pt x="687977" y="748937"/>
                    </a:cubicBezTo>
                    <a:cubicBezTo>
                      <a:pt x="684536" y="769585"/>
                      <a:pt x="653143" y="801188"/>
                      <a:pt x="653143" y="801188"/>
                    </a:cubicBezTo>
                    <a:cubicBezTo>
                      <a:pt x="647337" y="818605"/>
                      <a:pt x="645910" y="838164"/>
                      <a:pt x="635726" y="853440"/>
                    </a:cubicBezTo>
                    <a:cubicBezTo>
                      <a:pt x="629920" y="862148"/>
                      <a:pt x="622990" y="870204"/>
                      <a:pt x="618309" y="879565"/>
                    </a:cubicBezTo>
                    <a:cubicBezTo>
                      <a:pt x="614204" y="887776"/>
                      <a:pt x="613705" y="897480"/>
                      <a:pt x="609600" y="905691"/>
                    </a:cubicBezTo>
                    <a:cubicBezTo>
                      <a:pt x="597475" y="929941"/>
                      <a:pt x="585318" y="938682"/>
                      <a:pt x="566057" y="957943"/>
                    </a:cubicBezTo>
                    <a:cubicBezTo>
                      <a:pt x="544169" y="1023610"/>
                      <a:pt x="576241" y="945212"/>
                      <a:pt x="531223" y="1001485"/>
                    </a:cubicBezTo>
                    <a:cubicBezTo>
                      <a:pt x="525489" y="1008653"/>
                      <a:pt x="528249" y="1020443"/>
                      <a:pt x="522515" y="1027611"/>
                    </a:cubicBezTo>
                    <a:cubicBezTo>
                      <a:pt x="515977" y="1035784"/>
                      <a:pt x="504430" y="1038328"/>
                      <a:pt x="496389" y="1045028"/>
                    </a:cubicBezTo>
                    <a:cubicBezTo>
                      <a:pt x="429335" y="1100906"/>
                      <a:pt x="509003" y="1045328"/>
                      <a:pt x="444137" y="1088571"/>
                    </a:cubicBezTo>
                    <a:cubicBezTo>
                      <a:pt x="438331" y="1097280"/>
                      <a:pt x="434121" y="1107296"/>
                      <a:pt x="426720" y="1114697"/>
                    </a:cubicBezTo>
                    <a:cubicBezTo>
                      <a:pt x="368659" y="1172759"/>
                      <a:pt x="429629" y="1088565"/>
                      <a:pt x="383177" y="1158240"/>
                    </a:cubicBezTo>
                    <a:lnTo>
                      <a:pt x="357052" y="1236617"/>
                    </a:lnTo>
                    <a:lnTo>
                      <a:pt x="348343" y="1262743"/>
                    </a:lnTo>
                    <a:cubicBezTo>
                      <a:pt x="351246" y="1358537"/>
                      <a:pt x="349701" y="1454569"/>
                      <a:pt x="357052" y="1550125"/>
                    </a:cubicBezTo>
                    <a:cubicBezTo>
                      <a:pt x="358460" y="1568430"/>
                      <a:pt x="361487" y="1589395"/>
                      <a:pt x="374469" y="1602377"/>
                    </a:cubicBezTo>
                    <a:cubicBezTo>
                      <a:pt x="383178" y="1611086"/>
                      <a:pt x="393437" y="1618481"/>
                      <a:pt x="400595" y="1628503"/>
                    </a:cubicBezTo>
                    <a:cubicBezTo>
                      <a:pt x="408141" y="1639067"/>
                      <a:pt x="411571" y="1652066"/>
                      <a:pt x="418012" y="1663337"/>
                    </a:cubicBezTo>
                    <a:cubicBezTo>
                      <a:pt x="423205" y="1672424"/>
                      <a:pt x="430236" y="1680376"/>
                      <a:pt x="435429" y="1689463"/>
                    </a:cubicBezTo>
                    <a:cubicBezTo>
                      <a:pt x="441870" y="1700734"/>
                      <a:pt x="444535" y="1714324"/>
                      <a:pt x="452846" y="1724297"/>
                    </a:cubicBezTo>
                    <a:cubicBezTo>
                      <a:pt x="459547" y="1732338"/>
                      <a:pt x="470263" y="1735908"/>
                      <a:pt x="478972" y="1741714"/>
                    </a:cubicBezTo>
                    <a:cubicBezTo>
                      <a:pt x="487680" y="1753325"/>
                      <a:pt x="495805" y="1765398"/>
                      <a:pt x="505097" y="1776548"/>
                    </a:cubicBezTo>
                    <a:cubicBezTo>
                      <a:pt x="510353" y="1782856"/>
                      <a:pt x="518291" y="1786924"/>
                      <a:pt x="522515" y="1793965"/>
                    </a:cubicBezTo>
                    <a:cubicBezTo>
                      <a:pt x="527238" y="1801836"/>
                      <a:pt x="526765" y="1812066"/>
                      <a:pt x="531223" y="1820091"/>
                    </a:cubicBezTo>
                    <a:cubicBezTo>
                      <a:pt x="555842" y="1864406"/>
                      <a:pt x="557048" y="1863335"/>
                      <a:pt x="583475" y="1889760"/>
                    </a:cubicBezTo>
                    <a:cubicBezTo>
                      <a:pt x="589281" y="1901371"/>
                      <a:pt x="592581" y="1914621"/>
                      <a:pt x="600892" y="1924594"/>
                    </a:cubicBezTo>
                    <a:cubicBezTo>
                      <a:pt x="607592" y="1932634"/>
                      <a:pt x="620479" y="1933838"/>
                      <a:pt x="627017" y="1942011"/>
                    </a:cubicBezTo>
                    <a:cubicBezTo>
                      <a:pt x="675088" y="2002101"/>
                      <a:pt x="586982" y="1935642"/>
                      <a:pt x="661852" y="1985554"/>
                    </a:cubicBezTo>
                    <a:cubicBezTo>
                      <a:pt x="708297" y="2055223"/>
                      <a:pt x="647338" y="1971040"/>
                      <a:pt x="705395" y="2029097"/>
                    </a:cubicBezTo>
                    <a:cubicBezTo>
                      <a:pt x="712796" y="2036498"/>
                      <a:pt x="716112" y="2047182"/>
                      <a:pt x="722812" y="2055223"/>
                    </a:cubicBezTo>
                    <a:cubicBezTo>
                      <a:pt x="730696" y="2064684"/>
                      <a:pt x="740229" y="2072640"/>
                      <a:pt x="748937" y="2081348"/>
                    </a:cubicBezTo>
                    <a:cubicBezTo>
                      <a:pt x="751840" y="2090057"/>
                      <a:pt x="753541" y="2099263"/>
                      <a:pt x="757646" y="2107474"/>
                    </a:cubicBezTo>
                    <a:cubicBezTo>
                      <a:pt x="762327" y="2116835"/>
                      <a:pt x="772309" y="2123502"/>
                      <a:pt x="775063" y="2133600"/>
                    </a:cubicBezTo>
                    <a:cubicBezTo>
                      <a:pt x="781221" y="2156179"/>
                      <a:pt x="780869" y="2180045"/>
                      <a:pt x="783772" y="2203268"/>
                    </a:cubicBezTo>
                    <a:cubicBezTo>
                      <a:pt x="792973" y="2350487"/>
                      <a:pt x="797793" y="2334724"/>
                      <a:pt x="783772" y="2481943"/>
                    </a:cubicBezTo>
                    <a:cubicBezTo>
                      <a:pt x="783066" y="2489359"/>
                      <a:pt x="773664" y="2539430"/>
                      <a:pt x="766355" y="2551611"/>
                    </a:cubicBezTo>
                    <a:cubicBezTo>
                      <a:pt x="762131" y="2558652"/>
                      <a:pt x="754743" y="2563222"/>
                      <a:pt x="748937" y="2569028"/>
                    </a:cubicBezTo>
                    <a:cubicBezTo>
                      <a:pt x="734771" y="2611527"/>
                      <a:pt x="730450" y="2639766"/>
                      <a:pt x="696686" y="2673531"/>
                    </a:cubicBezTo>
                    <a:lnTo>
                      <a:pt x="644435" y="2725783"/>
                    </a:lnTo>
                    <a:cubicBezTo>
                      <a:pt x="638629" y="2731589"/>
                      <a:pt x="631572" y="2736368"/>
                      <a:pt x="627017" y="2743200"/>
                    </a:cubicBezTo>
                    <a:cubicBezTo>
                      <a:pt x="614087" y="2762595"/>
                      <a:pt x="609908" y="2772563"/>
                      <a:pt x="592183" y="2786743"/>
                    </a:cubicBezTo>
                    <a:cubicBezTo>
                      <a:pt x="584010" y="2793281"/>
                      <a:pt x="574766" y="2798354"/>
                      <a:pt x="566057" y="2804160"/>
                    </a:cubicBezTo>
                    <a:cubicBezTo>
                      <a:pt x="563154" y="2812868"/>
                      <a:pt x="562857" y="2822942"/>
                      <a:pt x="557349" y="2830285"/>
                    </a:cubicBezTo>
                    <a:cubicBezTo>
                      <a:pt x="523993" y="2874759"/>
                      <a:pt x="525820" y="2869823"/>
                      <a:pt x="487680" y="2882537"/>
                    </a:cubicBezTo>
                    <a:cubicBezTo>
                      <a:pt x="478972" y="2891246"/>
                      <a:pt x="471802" y="2901831"/>
                      <a:pt x="461555" y="2908663"/>
                    </a:cubicBezTo>
                    <a:cubicBezTo>
                      <a:pt x="453917" y="2913755"/>
                      <a:pt x="442597" y="2911637"/>
                      <a:pt x="435429" y="2917371"/>
                    </a:cubicBezTo>
                    <a:cubicBezTo>
                      <a:pt x="380755" y="2961110"/>
                      <a:pt x="463179" y="2932206"/>
                      <a:pt x="383177" y="2952205"/>
                    </a:cubicBezTo>
                    <a:cubicBezTo>
                      <a:pt x="377371" y="2958011"/>
                      <a:pt x="372801" y="2965399"/>
                      <a:pt x="365760" y="2969623"/>
                    </a:cubicBezTo>
                    <a:cubicBezTo>
                      <a:pt x="357889" y="2974346"/>
                      <a:pt x="346803" y="2972597"/>
                      <a:pt x="339635" y="2978331"/>
                    </a:cubicBezTo>
                    <a:cubicBezTo>
                      <a:pt x="331462" y="2984869"/>
                      <a:pt x="329618" y="2997056"/>
                      <a:pt x="322217" y="3004457"/>
                    </a:cubicBezTo>
                    <a:cubicBezTo>
                      <a:pt x="314816" y="3011858"/>
                      <a:pt x="304800" y="3016068"/>
                      <a:pt x="296092" y="3021874"/>
                    </a:cubicBezTo>
                    <a:cubicBezTo>
                      <a:pt x="279137" y="3072737"/>
                      <a:pt x="300649" y="3026025"/>
                      <a:pt x="261257" y="3065417"/>
                    </a:cubicBezTo>
                    <a:cubicBezTo>
                      <a:pt x="221866" y="3104808"/>
                      <a:pt x="268576" y="3083298"/>
                      <a:pt x="217715" y="3100251"/>
                    </a:cubicBezTo>
                    <a:cubicBezTo>
                      <a:pt x="190114" y="3141652"/>
                      <a:pt x="203606" y="3116449"/>
                      <a:pt x="182880" y="3178628"/>
                    </a:cubicBezTo>
                    <a:lnTo>
                      <a:pt x="174172" y="3204754"/>
                    </a:lnTo>
                    <a:cubicBezTo>
                      <a:pt x="179978" y="3271520"/>
                      <a:pt x="184188" y="3338443"/>
                      <a:pt x="191589" y="3405051"/>
                    </a:cubicBezTo>
                    <a:cubicBezTo>
                      <a:pt x="192911" y="3416946"/>
                      <a:pt x="195582" y="3428884"/>
                      <a:pt x="200297" y="3439885"/>
                    </a:cubicBezTo>
                    <a:cubicBezTo>
                      <a:pt x="204420" y="3449505"/>
                      <a:pt x="211909" y="3457302"/>
                      <a:pt x="217715" y="3466011"/>
                    </a:cubicBezTo>
                    <a:cubicBezTo>
                      <a:pt x="220618" y="3474720"/>
                      <a:pt x="223901" y="3483311"/>
                      <a:pt x="226423" y="3492137"/>
                    </a:cubicBezTo>
                    <a:cubicBezTo>
                      <a:pt x="229711" y="3503645"/>
                      <a:pt x="228493" y="3517012"/>
                      <a:pt x="235132" y="3526971"/>
                    </a:cubicBezTo>
                    <a:cubicBezTo>
                      <a:pt x="240938" y="3535679"/>
                      <a:pt x="252549" y="3538582"/>
                      <a:pt x="261257" y="3544388"/>
                    </a:cubicBezTo>
                    <a:cubicBezTo>
                      <a:pt x="267307" y="3562537"/>
                      <a:pt x="275427" y="3591001"/>
                      <a:pt x="287383" y="3605348"/>
                    </a:cubicBezTo>
                    <a:cubicBezTo>
                      <a:pt x="294084" y="3613389"/>
                      <a:pt x="304800" y="3616959"/>
                      <a:pt x="313509" y="3622765"/>
                    </a:cubicBezTo>
                    <a:cubicBezTo>
                      <a:pt x="356752" y="3687631"/>
                      <a:pt x="301174" y="3607963"/>
                      <a:pt x="357052" y="3675017"/>
                    </a:cubicBezTo>
                    <a:cubicBezTo>
                      <a:pt x="363752" y="3683058"/>
                      <a:pt x="367068" y="3693742"/>
                      <a:pt x="374469" y="3701143"/>
                    </a:cubicBezTo>
                    <a:cubicBezTo>
                      <a:pt x="381870" y="3708544"/>
                      <a:pt x="391031" y="3714309"/>
                      <a:pt x="400595" y="3718560"/>
                    </a:cubicBezTo>
                    <a:cubicBezTo>
                      <a:pt x="422286" y="3728200"/>
                      <a:pt x="493449" y="3747578"/>
                      <a:pt x="513806" y="3753394"/>
                    </a:cubicBezTo>
                    <a:cubicBezTo>
                      <a:pt x="542835" y="3750491"/>
                      <a:pt x="573963" y="3755906"/>
                      <a:pt x="600892" y="3744685"/>
                    </a:cubicBezTo>
                    <a:cubicBezTo>
                      <a:pt x="631196" y="3732058"/>
                      <a:pt x="615800" y="3667538"/>
                      <a:pt x="600892" y="3657600"/>
                    </a:cubicBezTo>
                    <a:cubicBezTo>
                      <a:pt x="583750" y="3646172"/>
                      <a:pt x="569760" y="3639313"/>
                      <a:pt x="557349" y="3622765"/>
                    </a:cubicBezTo>
                    <a:cubicBezTo>
                      <a:pt x="544790" y="3606019"/>
                      <a:pt x="539932" y="3582125"/>
                      <a:pt x="522515" y="3570514"/>
                    </a:cubicBezTo>
                    <a:cubicBezTo>
                      <a:pt x="513806" y="3564708"/>
                      <a:pt x="503790" y="3560498"/>
                      <a:pt x="496389" y="3553097"/>
                    </a:cubicBezTo>
                    <a:cubicBezTo>
                      <a:pt x="486126" y="3542834"/>
                      <a:pt x="479555" y="3529413"/>
                      <a:pt x="470263" y="3518263"/>
                    </a:cubicBezTo>
                    <a:cubicBezTo>
                      <a:pt x="465007" y="3511955"/>
                      <a:pt x="458652" y="3506651"/>
                      <a:pt x="452846" y="3500845"/>
                    </a:cubicBezTo>
                    <a:lnTo>
                      <a:pt x="426720" y="3422468"/>
                    </a:lnTo>
                    <a:lnTo>
                      <a:pt x="418012" y="3396343"/>
                    </a:lnTo>
                    <a:cubicBezTo>
                      <a:pt x="420915" y="3341189"/>
                      <a:pt x="417257" y="3285294"/>
                      <a:pt x="426720" y="3230880"/>
                    </a:cubicBezTo>
                    <a:cubicBezTo>
                      <a:pt x="429588" y="3214391"/>
                      <a:pt x="468587" y="3182382"/>
                      <a:pt x="478972" y="3169920"/>
                    </a:cubicBezTo>
                    <a:cubicBezTo>
                      <a:pt x="485673" y="3161879"/>
                      <a:pt x="488512" y="3150686"/>
                      <a:pt x="496389" y="3143794"/>
                    </a:cubicBezTo>
                    <a:cubicBezTo>
                      <a:pt x="569605" y="3079730"/>
                      <a:pt x="522937" y="3126165"/>
                      <a:pt x="574766" y="3100251"/>
                    </a:cubicBezTo>
                    <a:cubicBezTo>
                      <a:pt x="631759" y="3071755"/>
                      <a:pt x="569229" y="3095234"/>
                      <a:pt x="627017" y="3056708"/>
                    </a:cubicBezTo>
                    <a:cubicBezTo>
                      <a:pt x="634655" y="3051616"/>
                      <a:pt x="644434" y="3050903"/>
                      <a:pt x="653143" y="3048000"/>
                    </a:cubicBezTo>
                    <a:cubicBezTo>
                      <a:pt x="661852" y="3042194"/>
                      <a:pt x="671868" y="3037984"/>
                      <a:pt x="679269" y="3030583"/>
                    </a:cubicBezTo>
                    <a:cubicBezTo>
                      <a:pt x="686670" y="3023182"/>
                      <a:pt x="688513" y="3010995"/>
                      <a:pt x="696686" y="3004457"/>
                    </a:cubicBezTo>
                    <a:cubicBezTo>
                      <a:pt x="703854" y="2998722"/>
                      <a:pt x="714103" y="2998651"/>
                      <a:pt x="722812" y="2995748"/>
                    </a:cubicBezTo>
                    <a:cubicBezTo>
                      <a:pt x="731520" y="2987040"/>
                      <a:pt x="738690" y="2976454"/>
                      <a:pt x="748937" y="2969623"/>
                    </a:cubicBezTo>
                    <a:cubicBezTo>
                      <a:pt x="756575" y="2964531"/>
                      <a:pt x="767895" y="2966649"/>
                      <a:pt x="775063" y="2960914"/>
                    </a:cubicBezTo>
                    <a:cubicBezTo>
                      <a:pt x="783236" y="2954376"/>
                      <a:pt x="784603" y="2941680"/>
                      <a:pt x="792480" y="2934788"/>
                    </a:cubicBezTo>
                    <a:cubicBezTo>
                      <a:pt x="808234" y="2921004"/>
                      <a:pt x="827315" y="2911565"/>
                      <a:pt x="844732" y="2899954"/>
                    </a:cubicBezTo>
                    <a:cubicBezTo>
                      <a:pt x="853440" y="2894148"/>
                      <a:pt x="863456" y="2889937"/>
                      <a:pt x="870857" y="2882537"/>
                    </a:cubicBezTo>
                    <a:cubicBezTo>
                      <a:pt x="876663" y="2876731"/>
                      <a:pt x="881864" y="2870249"/>
                      <a:pt x="888275" y="2865120"/>
                    </a:cubicBezTo>
                    <a:cubicBezTo>
                      <a:pt x="909702" y="2847979"/>
                      <a:pt x="916045" y="2851314"/>
                      <a:pt x="931817" y="2830285"/>
                    </a:cubicBezTo>
                    <a:cubicBezTo>
                      <a:pt x="944377" y="2813539"/>
                      <a:pt x="955040" y="2795451"/>
                      <a:pt x="966652" y="2778034"/>
                    </a:cubicBezTo>
                    <a:lnTo>
                      <a:pt x="984069" y="2751908"/>
                    </a:lnTo>
                    <a:cubicBezTo>
                      <a:pt x="989875" y="2743200"/>
                      <a:pt x="996805" y="2735144"/>
                      <a:pt x="1001486" y="2725783"/>
                    </a:cubicBezTo>
                    <a:cubicBezTo>
                      <a:pt x="1023584" y="2681587"/>
                      <a:pt x="1011702" y="2701750"/>
                      <a:pt x="1036320" y="2664823"/>
                    </a:cubicBezTo>
                    <a:cubicBezTo>
                      <a:pt x="1039223" y="2650309"/>
                      <a:pt x="1041818" y="2635729"/>
                      <a:pt x="1045029" y="2621280"/>
                    </a:cubicBezTo>
                    <a:cubicBezTo>
                      <a:pt x="1069628" y="2510580"/>
                      <a:pt x="1036176" y="2674242"/>
                      <a:pt x="1062446" y="2542903"/>
                    </a:cubicBezTo>
                    <a:cubicBezTo>
                      <a:pt x="1056640" y="2415177"/>
                      <a:pt x="1055432" y="2287159"/>
                      <a:pt x="1045029" y="2159725"/>
                    </a:cubicBezTo>
                    <a:cubicBezTo>
                      <a:pt x="1043757" y="2144145"/>
                      <a:pt x="1033961" y="2130468"/>
                      <a:pt x="1027612" y="2116183"/>
                    </a:cubicBezTo>
                    <a:cubicBezTo>
                      <a:pt x="966538" y="1978765"/>
                      <a:pt x="1048820" y="2167306"/>
                      <a:pt x="992777" y="2055223"/>
                    </a:cubicBezTo>
                    <a:cubicBezTo>
                      <a:pt x="950161" y="1969994"/>
                      <a:pt x="998300" y="2046091"/>
                      <a:pt x="957943" y="1985554"/>
                    </a:cubicBezTo>
                    <a:cubicBezTo>
                      <a:pt x="942356" y="1938789"/>
                      <a:pt x="956998" y="1972681"/>
                      <a:pt x="914400" y="1915885"/>
                    </a:cubicBezTo>
                    <a:cubicBezTo>
                      <a:pt x="908120" y="1907512"/>
                      <a:pt x="903794" y="1897707"/>
                      <a:pt x="896983" y="1889760"/>
                    </a:cubicBezTo>
                    <a:cubicBezTo>
                      <a:pt x="886296" y="1877292"/>
                      <a:pt x="872836" y="1867393"/>
                      <a:pt x="862149" y="1854925"/>
                    </a:cubicBezTo>
                    <a:cubicBezTo>
                      <a:pt x="855338" y="1846978"/>
                      <a:pt x="852133" y="1836201"/>
                      <a:pt x="844732" y="1828800"/>
                    </a:cubicBezTo>
                    <a:cubicBezTo>
                      <a:pt x="831589" y="1815657"/>
                      <a:pt x="815703" y="1805577"/>
                      <a:pt x="801189" y="1793965"/>
                    </a:cubicBezTo>
                    <a:cubicBezTo>
                      <a:pt x="784234" y="1743105"/>
                      <a:pt x="805745" y="1789813"/>
                      <a:pt x="766355" y="1750423"/>
                    </a:cubicBezTo>
                    <a:cubicBezTo>
                      <a:pt x="726964" y="1711032"/>
                      <a:pt x="773672" y="1732543"/>
                      <a:pt x="722812" y="1715588"/>
                    </a:cubicBezTo>
                    <a:cubicBezTo>
                      <a:pt x="714103" y="1703977"/>
                      <a:pt x="706949" y="1691017"/>
                      <a:pt x="696686" y="1680754"/>
                    </a:cubicBezTo>
                    <a:cubicBezTo>
                      <a:pt x="689285" y="1673353"/>
                      <a:pt x="678340" y="1670339"/>
                      <a:pt x="670560" y="1663337"/>
                    </a:cubicBezTo>
                    <a:cubicBezTo>
                      <a:pt x="613592" y="1612066"/>
                      <a:pt x="621390" y="1620063"/>
                      <a:pt x="592183" y="1576251"/>
                    </a:cubicBezTo>
                    <a:cubicBezTo>
                      <a:pt x="589280" y="1567542"/>
                      <a:pt x="588198" y="1557996"/>
                      <a:pt x="583475" y="1550125"/>
                    </a:cubicBezTo>
                    <a:cubicBezTo>
                      <a:pt x="579251" y="1543084"/>
                      <a:pt x="569729" y="1540052"/>
                      <a:pt x="566057" y="1532708"/>
                    </a:cubicBezTo>
                    <a:cubicBezTo>
                      <a:pt x="557846" y="1516287"/>
                      <a:pt x="548640" y="1480457"/>
                      <a:pt x="548640" y="1480457"/>
                    </a:cubicBezTo>
                    <a:cubicBezTo>
                      <a:pt x="545737" y="1460137"/>
                      <a:pt x="543053" y="1439785"/>
                      <a:pt x="539932" y="1419497"/>
                    </a:cubicBezTo>
                    <a:cubicBezTo>
                      <a:pt x="537247" y="1402045"/>
                      <a:pt x="530383" y="1384883"/>
                      <a:pt x="531223" y="1367245"/>
                    </a:cubicBezTo>
                    <a:cubicBezTo>
                      <a:pt x="533536" y="1318671"/>
                      <a:pt x="542532" y="1253644"/>
                      <a:pt x="557349" y="1201783"/>
                    </a:cubicBezTo>
                    <a:cubicBezTo>
                      <a:pt x="559871" y="1192957"/>
                      <a:pt x="563154" y="1184366"/>
                      <a:pt x="566057" y="1175657"/>
                    </a:cubicBezTo>
                    <a:cubicBezTo>
                      <a:pt x="568960" y="1146628"/>
                      <a:pt x="568206" y="1116997"/>
                      <a:pt x="574766" y="1088571"/>
                    </a:cubicBezTo>
                    <a:cubicBezTo>
                      <a:pt x="577119" y="1078373"/>
                      <a:pt x="586099" y="1070962"/>
                      <a:pt x="592183" y="1062445"/>
                    </a:cubicBezTo>
                    <a:cubicBezTo>
                      <a:pt x="600619" y="1050634"/>
                      <a:pt x="607159" y="1036903"/>
                      <a:pt x="618309" y="1027611"/>
                    </a:cubicBezTo>
                    <a:cubicBezTo>
                      <a:pt x="625361" y="1021734"/>
                      <a:pt x="635726" y="1021806"/>
                      <a:pt x="644435" y="1018903"/>
                    </a:cubicBezTo>
                    <a:cubicBezTo>
                      <a:pt x="650241" y="1013097"/>
                      <a:pt x="657628" y="1008526"/>
                      <a:pt x="661852" y="1001485"/>
                    </a:cubicBezTo>
                    <a:cubicBezTo>
                      <a:pt x="666575" y="993614"/>
                      <a:pt x="664826" y="982528"/>
                      <a:pt x="670560" y="975360"/>
                    </a:cubicBezTo>
                    <a:cubicBezTo>
                      <a:pt x="677098" y="967187"/>
                      <a:pt x="687977" y="963749"/>
                      <a:pt x="696686" y="957943"/>
                    </a:cubicBezTo>
                    <a:cubicBezTo>
                      <a:pt x="717394" y="895821"/>
                      <a:pt x="688031" y="970925"/>
                      <a:pt x="731520" y="905691"/>
                    </a:cubicBezTo>
                    <a:cubicBezTo>
                      <a:pt x="736612" y="898053"/>
                      <a:pt x="735771" y="887590"/>
                      <a:pt x="740229" y="879565"/>
                    </a:cubicBezTo>
                    <a:cubicBezTo>
                      <a:pt x="750395" y="861267"/>
                      <a:pt x="768444" y="847172"/>
                      <a:pt x="775063" y="827314"/>
                    </a:cubicBezTo>
                    <a:cubicBezTo>
                      <a:pt x="780869" y="809897"/>
                      <a:pt x="782296" y="790339"/>
                      <a:pt x="792480" y="775063"/>
                    </a:cubicBezTo>
                    <a:lnTo>
                      <a:pt x="827315" y="722811"/>
                    </a:lnTo>
                    <a:cubicBezTo>
                      <a:pt x="833121" y="714102"/>
                      <a:pt x="837331" y="704086"/>
                      <a:pt x="844732" y="696685"/>
                    </a:cubicBezTo>
                    <a:lnTo>
                      <a:pt x="870857" y="670560"/>
                    </a:lnTo>
                    <a:cubicBezTo>
                      <a:pt x="876663" y="653143"/>
                      <a:pt x="883822" y="636119"/>
                      <a:pt x="888275" y="618308"/>
                    </a:cubicBezTo>
                    <a:cubicBezTo>
                      <a:pt x="899209" y="574568"/>
                      <a:pt x="893198" y="594828"/>
                      <a:pt x="905692" y="557348"/>
                    </a:cubicBezTo>
                    <a:cubicBezTo>
                      <a:pt x="902789" y="452845"/>
                      <a:pt x="902337" y="348246"/>
                      <a:pt x="896983" y="243840"/>
                    </a:cubicBezTo>
                    <a:cubicBezTo>
                      <a:pt x="896513" y="234672"/>
                      <a:pt x="891891" y="226151"/>
                      <a:pt x="888275" y="217714"/>
                    </a:cubicBezTo>
                    <a:cubicBezTo>
                      <a:pt x="866952" y="167961"/>
                      <a:pt x="866544" y="178566"/>
                      <a:pt x="818606" y="130628"/>
                    </a:cubicBezTo>
                    <a:cubicBezTo>
                      <a:pt x="794861" y="106883"/>
                      <a:pt x="787431" y="96993"/>
                      <a:pt x="757646" y="78377"/>
                    </a:cubicBezTo>
                    <a:cubicBezTo>
                      <a:pt x="746637" y="71497"/>
                      <a:pt x="733944" y="67639"/>
                      <a:pt x="722812" y="60960"/>
                    </a:cubicBezTo>
                    <a:cubicBezTo>
                      <a:pt x="668990" y="28666"/>
                      <a:pt x="678399" y="21584"/>
                      <a:pt x="618309" y="8708"/>
                    </a:cubicBezTo>
                    <a:cubicBezTo>
                      <a:pt x="595425" y="3804"/>
                      <a:pt x="571863" y="2903"/>
                      <a:pt x="548640" y="0"/>
                    </a:cubicBezTo>
                    <a:cubicBezTo>
                      <a:pt x="464457" y="2903"/>
                      <a:pt x="379957" y="846"/>
                      <a:pt x="296092" y="8708"/>
                    </a:cubicBezTo>
                    <a:cubicBezTo>
                      <a:pt x="285671" y="9685"/>
                      <a:pt x="279327" y="21444"/>
                      <a:pt x="269966" y="26125"/>
                    </a:cubicBezTo>
                    <a:cubicBezTo>
                      <a:pt x="234096" y="44060"/>
                      <a:pt x="248194" y="33383"/>
                      <a:pt x="243840" y="34834"/>
                    </a:cubicBezTo>
                    <a:close/>
                  </a:path>
                </a:pathLst>
              </a:cu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93597" y="2166258"/>
                <a:ext cx="143324" cy="38100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750423" y="4038600"/>
                <a:ext cx="154577" cy="53340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2" descr="https://openclipart.org/image/2400px/svg_to_png/189306/Mercator-Mountai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177" y="1158004"/>
            <a:ext cx="3444431" cy="13892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diytourslanka.com/admin/images/icons/Icon_Mount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200400"/>
            <a:ext cx="1219200" cy="98107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952324" y="1652442"/>
            <a:ext cx="2054827" cy="4729845"/>
            <a:chOff x="9315680" y="1786864"/>
            <a:chExt cx="2054827" cy="4729845"/>
          </a:xfrm>
        </p:grpSpPr>
        <p:grpSp>
          <p:nvGrpSpPr>
            <p:cNvPr id="18" name="Group 17"/>
            <p:cNvGrpSpPr/>
            <p:nvPr/>
          </p:nvGrpSpPr>
          <p:grpSpPr>
            <a:xfrm>
              <a:off x="9315680" y="1786864"/>
              <a:ext cx="2054827" cy="4729845"/>
              <a:chOff x="9338360" y="2285255"/>
              <a:chExt cx="2054827" cy="4729845"/>
            </a:xfrm>
          </p:grpSpPr>
          <p:sp>
            <p:nvSpPr>
              <p:cNvPr id="20" name="Rounded Rectangle 19"/>
              <p:cNvSpPr/>
              <p:nvPr/>
            </p:nvSpPr>
            <p:spPr>
              <a:xfrm>
                <a:off x="9338360" y="2285255"/>
                <a:ext cx="2054827" cy="4729845"/>
              </a:xfrm>
              <a:prstGeom prst="roundRect">
                <a:avLst>
                  <a:gd name="adj" fmla="val 7892"/>
                </a:avLst>
              </a:prstGeom>
              <a:solidFill>
                <a:srgbClr val="C45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9656959" y="2472733"/>
                <a:ext cx="489504" cy="3751049"/>
              </a:xfrm>
              <a:custGeom>
                <a:avLst/>
                <a:gdLst>
                  <a:gd name="connsiteX0" fmla="*/ 307818 w 489504"/>
                  <a:gd name="connsiteY0" fmla="*/ 0 h 3458634"/>
                  <a:gd name="connsiteX1" fmla="*/ 307818 w 489504"/>
                  <a:gd name="connsiteY1" fmla="*/ 0 h 3458634"/>
                  <a:gd name="connsiteX2" fmla="*/ 316871 w 489504"/>
                  <a:gd name="connsiteY2" fmla="*/ 90535 h 3458634"/>
                  <a:gd name="connsiteX3" fmla="*/ 325925 w 489504"/>
                  <a:gd name="connsiteY3" fmla="*/ 117695 h 3458634"/>
                  <a:gd name="connsiteX4" fmla="*/ 334978 w 489504"/>
                  <a:gd name="connsiteY4" fmla="*/ 190123 h 3458634"/>
                  <a:gd name="connsiteX5" fmla="*/ 344031 w 489504"/>
                  <a:gd name="connsiteY5" fmla="*/ 443620 h 3458634"/>
                  <a:gd name="connsiteX6" fmla="*/ 362138 w 489504"/>
                  <a:gd name="connsiteY6" fmla="*/ 878186 h 3458634"/>
                  <a:gd name="connsiteX7" fmla="*/ 353085 w 489504"/>
                  <a:gd name="connsiteY7" fmla="*/ 1176951 h 3458634"/>
                  <a:gd name="connsiteX8" fmla="*/ 316871 w 489504"/>
                  <a:gd name="connsiteY8" fmla="*/ 1231272 h 3458634"/>
                  <a:gd name="connsiteX9" fmla="*/ 280657 w 489504"/>
                  <a:gd name="connsiteY9" fmla="*/ 1321806 h 3458634"/>
                  <a:gd name="connsiteX10" fmla="*/ 271604 w 489504"/>
                  <a:gd name="connsiteY10" fmla="*/ 1348967 h 3458634"/>
                  <a:gd name="connsiteX11" fmla="*/ 253497 w 489504"/>
                  <a:gd name="connsiteY11" fmla="*/ 1385180 h 3458634"/>
                  <a:gd name="connsiteX12" fmla="*/ 244443 w 489504"/>
                  <a:gd name="connsiteY12" fmla="*/ 1412341 h 3458634"/>
                  <a:gd name="connsiteX13" fmla="*/ 226336 w 489504"/>
                  <a:gd name="connsiteY13" fmla="*/ 1439501 h 3458634"/>
                  <a:gd name="connsiteX14" fmla="*/ 199176 w 489504"/>
                  <a:gd name="connsiteY14" fmla="*/ 1502876 h 3458634"/>
                  <a:gd name="connsiteX15" fmla="*/ 181069 w 489504"/>
                  <a:gd name="connsiteY15" fmla="*/ 1557196 h 3458634"/>
                  <a:gd name="connsiteX16" fmla="*/ 172016 w 489504"/>
                  <a:gd name="connsiteY16" fmla="*/ 1584357 h 3458634"/>
                  <a:gd name="connsiteX17" fmla="*/ 153909 w 489504"/>
                  <a:gd name="connsiteY17" fmla="*/ 1611517 h 3458634"/>
                  <a:gd name="connsiteX18" fmla="*/ 144855 w 489504"/>
                  <a:gd name="connsiteY18" fmla="*/ 1638677 h 3458634"/>
                  <a:gd name="connsiteX19" fmla="*/ 117695 w 489504"/>
                  <a:gd name="connsiteY19" fmla="*/ 1665838 h 3458634"/>
                  <a:gd name="connsiteX20" fmla="*/ 90534 w 489504"/>
                  <a:gd name="connsiteY20" fmla="*/ 1756373 h 3458634"/>
                  <a:gd name="connsiteX21" fmla="*/ 72428 w 489504"/>
                  <a:gd name="connsiteY21" fmla="*/ 1810693 h 3458634"/>
                  <a:gd name="connsiteX22" fmla="*/ 54321 w 489504"/>
                  <a:gd name="connsiteY22" fmla="*/ 1874068 h 3458634"/>
                  <a:gd name="connsiteX23" fmla="*/ 36214 w 489504"/>
                  <a:gd name="connsiteY23" fmla="*/ 1901228 h 3458634"/>
                  <a:gd name="connsiteX24" fmla="*/ 18107 w 489504"/>
                  <a:gd name="connsiteY24" fmla="*/ 2308634 h 3458634"/>
                  <a:gd name="connsiteX25" fmla="*/ 9053 w 489504"/>
                  <a:gd name="connsiteY25" fmla="*/ 2381062 h 3458634"/>
                  <a:gd name="connsiteX26" fmla="*/ 0 w 489504"/>
                  <a:gd name="connsiteY26" fmla="*/ 2498757 h 3458634"/>
                  <a:gd name="connsiteX27" fmla="*/ 9053 w 489504"/>
                  <a:gd name="connsiteY27" fmla="*/ 2906163 h 3458634"/>
                  <a:gd name="connsiteX28" fmla="*/ 36214 w 489504"/>
                  <a:gd name="connsiteY28" fmla="*/ 2987644 h 3458634"/>
                  <a:gd name="connsiteX29" fmla="*/ 45267 w 489504"/>
                  <a:gd name="connsiteY29" fmla="*/ 3041965 h 3458634"/>
                  <a:gd name="connsiteX30" fmla="*/ 63374 w 489504"/>
                  <a:gd name="connsiteY30" fmla="*/ 3096285 h 3458634"/>
                  <a:gd name="connsiteX31" fmla="*/ 72428 w 489504"/>
                  <a:gd name="connsiteY31" fmla="*/ 3132499 h 3458634"/>
                  <a:gd name="connsiteX32" fmla="*/ 81481 w 489504"/>
                  <a:gd name="connsiteY32" fmla="*/ 3159660 h 3458634"/>
                  <a:gd name="connsiteX33" fmla="*/ 99588 w 489504"/>
                  <a:gd name="connsiteY33" fmla="*/ 3241141 h 3458634"/>
                  <a:gd name="connsiteX34" fmla="*/ 135802 w 489504"/>
                  <a:gd name="connsiteY34" fmla="*/ 3295462 h 3458634"/>
                  <a:gd name="connsiteX35" fmla="*/ 153909 w 489504"/>
                  <a:gd name="connsiteY35" fmla="*/ 3322622 h 3458634"/>
                  <a:gd name="connsiteX36" fmla="*/ 199176 w 489504"/>
                  <a:gd name="connsiteY36" fmla="*/ 3404103 h 3458634"/>
                  <a:gd name="connsiteX37" fmla="*/ 226336 w 489504"/>
                  <a:gd name="connsiteY37" fmla="*/ 3413157 h 3458634"/>
                  <a:gd name="connsiteX38" fmla="*/ 271604 w 489504"/>
                  <a:gd name="connsiteY38" fmla="*/ 3458424 h 3458634"/>
                  <a:gd name="connsiteX39" fmla="*/ 298764 w 489504"/>
                  <a:gd name="connsiteY39" fmla="*/ 3449371 h 3458634"/>
                  <a:gd name="connsiteX40" fmla="*/ 353085 w 489504"/>
                  <a:gd name="connsiteY40" fmla="*/ 3404103 h 3458634"/>
                  <a:gd name="connsiteX41" fmla="*/ 371192 w 489504"/>
                  <a:gd name="connsiteY41" fmla="*/ 3340729 h 3458634"/>
                  <a:gd name="connsiteX42" fmla="*/ 389299 w 489504"/>
                  <a:gd name="connsiteY42" fmla="*/ 3286408 h 3458634"/>
                  <a:gd name="connsiteX43" fmla="*/ 398352 w 489504"/>
                  <a:gd name="connsiteY43" fmla="*/ 3060072 h 3458634"/>
                  <a:gd name="connsiteX44" fmla="*/ 407406 w 489504"/>
                  <a:gd name="connsiteY44" fmla="*/ 2888056 h 3458634"/>
                  <a:gd name="connsiteX45" fmla="*/ 398352 w 489504"/>
                  <a:gd name="connsiteY45" fmla="*/ 2507810 h 3458634"/>
                  <a:gd name="connsiteX46" fmla="*/ 407406 w 489504"/>
                  <a:gd name="connsiteY46" fmla="*/ 2154725 h 3458634"/>
                  <a:gd name="connsiteX47" fmla="*/ 425513 w 489504"/>
                  <a:gd name="connsiteY47" fmla="*/ 1946495 h 3458634"/>
                  <a:gd name="connsiteX48" fmla="*/ 434566 w 489504"/>
                  <a:gd name="connsiteY48" fmla="*/ 1892175 h 3458634"/>
                  <a:gd name="connsiteX49" fmla="*/ 443620 w 489504"/>
                  <a:gd name="connsiteY49" fmla="*/ 1756373 h 3458634"/>
                  <a:gd name="connsiteX50" fmla="*/ 452673 w 489504"/>
                  <a:gd name="connsiteY50" fmla="*/ 1530036 h 3458634"/>
                  <a:gd name="connsiteX51" fmla="*/ 461727 w 489504"/>
                  <a:gd name="connsiteY51" fmla="*/ 1493822 h 3458634"/>
                  <a:gd name="connsiteX52" fmla="*/ 479833 w 489504"/>
                  <a:gd name="connsiteY52" fmla="*/ 1412341 h 3458634"/>
                  <a:gd name="connsiteX53" fmla="*/ 479833 w 489504"/>
                  <a:gd name="connsiteY53" fmla="*/ 1113577 h 3458634"/>
                  <a:gd name="connsiteX54" fmla="*/ 470780 w 489504"/>
                  <a:gd name="connsiteY54" fmla="*/ 1059256 h 3458634"/>
                  <a:gd name="connsiteX55" fmla="*/ 452673 w 489504"/>
                  <a:gd name="connsiteY55" fmla="*/ 1004935 h 3458634"/>
                  <a:gd name="connsiteX56" fmla="*/ 443620 w 489504"/>
                  <a:gd name="connsiteY56" fmla="*/ 941561 h 3458634"/>
                  <a:gd name="connsiteX57" fmla="*/ 434566 w 489504"/>
                  <a:gd name="connsiteY57" fmla="*/ 914400 h 3458634"/>
                  <a:gd name="connsiteX58" fmla="*/ 425513 w 489504"/>
                  <a:gd name="connsiteY58" fmla="*/ 851026 h 3458634"/>
                  <a:gd name="connsiteX59" fmla="*/ 407406 w 489504"/>
                  <a:gd name="connsiteY59" fmla="*/ 588476 h 3458634"/>
                  <a:gd name="connsiteX60" fmla="*/ 389299 w 489504"/>
                  <a:gd name="connsiteY60" fmla="*/ 280658 h 3458634"/>
                  <a:gd name="connsiteX61" fmla="*/ 362138 w 489504"/>
                  <a:gd name="connsiteY61" fmla="*/ 81481 h 3458634"/>
                  <a:gd name="connsiteX62" fmla="*/ 344031 w 489504"/>
                  <a:gd name="connsiteY62" fmla="*/ 54321 h 3458634"/>
                  <a:gd name="connsiteX63" fmla="*/ 307818 w 489504"/>
                  <a:gd name="connsiteY63" fmla="*/ 0 h 345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89504" h="3458634">
                    <a:moveTo>
                      <a:pt x="307818" y="0"/>
                    </a:moveTo>
                    <a:lnTo>
                      <a:pt x="307818" y="0"/>
                    </a:lnTo>
                    <a:cubicBezTo>
                      <a:pt x="310836" y="30178"/>
                      <a:pt x="312259" y="60559"/>
                      <a:pt x="316871" y="90535"/>
                    </a:cubicBezTo>
                    <a:cubicBezTo>
                      <a:pt x="318322" y="99967"/>
                      <a:pt x="324218" y="108306"/>
                      <a:pt x="325925" y="117695"/>
                    </a:cubicBezTo>
                    <a:cubicBezTo>
                      <a:pt x="330277" y="141633"/>
                      <a:pt x="331960" y="165980"/>
                      <a:pt x="334978" y="190123"/>
                    </a:cubicBezTo>
                    <a:cubicBezTo>
                      <a:pt x="337996" y="274622"/>
                      <a:pt x="341431" y="359107"/>
                      <a:pt x="344031" y="443620"/>
                    </a:cubicBezTo>
                    <a:cubicBezTo>
                      <a:pt x="356068" y="834829"/>
                      <a:pt x="342351" y="660520"/>
                      <a:pt x="362138" y="878186"/>
                    </a:cubicBezTo>
                    <a:cubicBezTo>
                      <a:pt x="359120" y="977774"/>
                      <a:pt x="365755" y="1078126"/>
                      <a:pt x="353085" y="1176951"/>
                    </a:cubicBezTo>
                    <a:cubicBezTo>
                      <a:pt x="350318" y="1198536"/>
                      <a:pt x="316871" y="1231272"/>
                      <a:pt x="316871" y="1231272"/>
                    </a:cubicBezTo>
                    <a:cubicBezTo>
                      <a:pt x="275650" y="1354931"/>
                      <a:pt x="320626" y="1228543"/>
                      <a:pt x="280657" y="1321806"/>
                    </a:cubicBezTo>
                    <a:cubicBezTo>
                      <a:pt x="276898" y="1330578"/>
                      <a:pt x="275363" y="1340195"/>
                      <a:pt x="271604" y="1348967"/>
                    </a:cubicBezTo>
                    <a:cubicBezTo>
                      <a:pt x="266288" y="1361372"/>
                      <a:pt x="258813" y="1372775"/>
                      <a:pt x="253497" y="1385180"/>
                    </a:cubicBezTo>
                    <a:cubicBezTo>
                      <a:pt x="249738" y="1393952"/>
                      <a:pt x="248711" y="1403805"/>
                      <a:pt x="244443" y="1412341"/>
                    </a:cubicBezTo>
                    <a:cubicBezTo>
                      <a:pt x="239577" y="1422073"/>
                      <a:pt x="232372" y="1430448"/>
                      <a:pt x="226336" y="1439501"/>
                    </a:cubicBezTo>
                    <a:cubicBezTo>
                      <a:pt x="197203" y="1526908"/>
                      <a:pt x="243913" y="1391034"/>
                      <a:pt x="199176" y="1502876"/>
                    </a:cubicBezTo>
                    <a:cubicBezTo>
                      <a:pt x="192088" y="1520597"/>
                      <a:pt x="187105" y="1539089"/>
                      <a:pt x="181069" y="1557196"/>
                    </a:cubicBezTo>
                    <a:cubicBezTo>
                      <a:pt x="178051" y="1566250"/>
                      <a:pt x="177310" y="1576417"/>
                      <a:pt x="172016" y="1584357"/>
                    </a:cubicBezTo>
                    <a:cubicBezTo>
                      <a:pt x="165980" y="1593410"/>
                      <a:pt x="158775" y="1601785"/>
                      <a:pt x="153909" y="1611517"/>
                    </a:cubicBezTo>
                    <a:cubicBezTo>
                      <a:pt x="149641" y="1620053"/>
                      <a:pt x="150149" y="1630737"/>
                      <a:pt x="144855" y="1638677"/>
                    </a:cubicBezTo>
                    <a:cubicBezTo>
                      <a:pt x="137753" y="1649330"/>
                      <a:pt x="126748" y="1656784"/>
                      <a:pt x="117695" y="1665838"/>
                    </a:cubicBezTo>
                    <a:cubicBezTo>
                      <a:pt x="79102" y="1762319"/>
                      <a:pt x="116762" y="1660204"/>
                      <a:pt x="90534" y="1756373"/>
                    </a:cubicBezTo>
                    <a:cubicBezTo>
                      <a:pt x="85512" y="1774787"/>
                      <a:pt x="77057" y="1792177"/>
                      <a:pt x="72428" y="1810693"/>
                    </a:cubicBezTo>
                    <a:cubicBezTo>
                      <a:pt x="69529" y="1822290"/>
                      <a:pt x="60813" y="1861084"/>
                      <a:pt x="54321" y="1874068"/>
                    </a:cubicBezTo>
                    <a:cubicBezTo>
                      <a:pt x="49455" y="1883800"/>
                      <a:pt x="42250" y="1892175"/>
                      <a:pt x="36214" y="1901228"/>
                    </a:cubicBezTo>
                    <a:cubicBezTo>
                      <a:pt x="12571" y="2208572"/>
                      <a:pt x="46016" y="1750458"/>
                      <a:pt x="18107" y="2308634"/>
                    </a:cubicBezTo>
                    <a:cubicBezTo>
                      <a:pt x="16892" y="2332934"/>
                      <a:pt x="11360" y="2356841"/>
                      <a:pt x="9053" y="2381062"/>
                    </a:cubicBezTo>
                    <a:cubicBezTo>
                      <a:pt x="5322" y="2420232"/>
                      <a:pt x="3018" y="2459525"/>
                      <a:pt x="0" y="2498757"/>
                    </a:cubicBezTo>
                    <a:cubicBezTo>
                      <a:pt x="3018" y="2634559"/>
                      <a:pt x="-981" y="2770699"/>
                      <a:pt x="9053" y="2906163"/>
                    </a:cubicBezTo>
                    <a:cubicBezTo>
                      <a:pt x="11168" y="2934714"/>
                      <a:pt x="36214" y="2987644"/>
                      <a:pt x="36214" y="2987644"/>
                    </a:cubicBezTo>
                    <a:cubicBezTo>
                      <a:pt x="39232" y="3005751"/>
                      <a:pt x="40815" y="3024156"/>
                      <a:pt x="45267" y="3041965"/>
                    </a:cubicBezTo>
                    <a:cubicBezTo>
                      <a:pt x="49896" y="3060481"/>
                      <a:pt x="58745" y="3077769"/>
                      <a:pt x="63374" y="3096285"/>
                    </a:cubicBezTo>
                    <a:cubicBezTo>
                      <a:pt x="66392" y="3108356"/>
                      <a:pt x="69010" y="3120535"/>
                      <a:pt x="72428" y="3132499"/>
                    </a:cubicBezTo>
                    <a:cubicBezTo>
                      <a:pt x="75050" y="3141675"/>
                      <a:pt x="79167" y="3150402"/>
                      <a:pt x="81481" y="3159660"/>
                    </a:cubicBezTo>
                    <a:cubicBezTo>
                      <a:pt x="82911" y="3165381"/>
                      <a:pt x="94939" y="3231843"/>
                      <a:pt x="99588" y="3241141"/>
                    </a:cubicBezTo>
                    <a:cubicBezTo>
                      <a:pt x="109320" y="3260605"/>
                      <a:pt x="123731" y="3277355"/>
                      <a:pt x="135802" y="3295462"/>
                    </a:cubicBezTo>
                    <a:lnTo>
                      <a:pt x="153909" y="3322622"/>
                    </a:lnTo>
                    <a:cubicBezTo>
                      <a:pt x="161881" y="3346538"/>
                      <a:pt x="175827" y="3396319"/>
                      <a:pt x="199176" y="3404103"/>
                    </a:cubicBezTo>
                    <a:lnTo>
                      <a:pt x="226336" y="3413157"/>
                    </a:lnTo>
                    <a:cubicBezTo>
                      <a:pt x="236899" y="3429001"/>
                      <a:pt x="248970" y="3454651"/>
                      <a:pt x="271604" y="3458424"/>
                    </a:cubicBezTo>
                    <a:cubicBezTo>
                      <a:pt x="281017" y="3459993"/>
                      <a:pt x="289711" y="3452389"/>
                      <a:pt x="298764" y="3449371"/>
                    </a:cubicBezTo>
                    <a:cubicBezTo>
                      <a:pt x="318807" y="3436009"/>
                      <a:pt x="339142" y="3425018"/>
                      <a:pt x="353085" y="3404103"/>
                    </a:cubicBezTo>
                    <a:cubicBezTo>
                      <a:pt x="358615" y="3395807"/>
                      <a:pt x="369547" y="3346213"/>
                      <a:pt x="371192" y="3340729"/>
                    </a:cubicBezTo>
                    <a:cubicBezTo>
                      <a:pt x="376677" y="3322448"/>
                      <a:pt x="389299" y="3286408"/>
                      <a:pt x="389299" y="3286408"/>
                    </a:cubicBezTo>
                    <a:cubicBezTo>
                      <a:pt x="392317" y="3210963"/>
                      <a:pt x="394923" y="3135500"/>
                      <a:pt x="398352" y="3060072"/>
                    </a:cubicBezTo>
                    <a:cubicBezTo>
                      <a:pt x="400959" y="3002713"/>
                      <a:pt x="407406" y="2945474"/>
                      <a:pt x="407406" y="2888056"/>
                    </a:cubicBezTo>
                    <a:cubicBezTo>
                      <a:pt x="407406" y="2761271"/>
                      <a:pt x="401370" y="2634559"/>
                      <a:pt x="398352" y="2507810"/>
                    </a:cubicBezTo>
                    <a:cubicBezTo>
                      <a:pt x="401370" y="2390115"/>
                      <a:pt x="402881" y="2272372"/>
                      <a:pt x="407406" y="2154725"/>
                    </a:cubicBezTo>
                    <a:cubicBezTo>
                      <a:pt x="408698" y="2121128"/>
                      <a:pt x="420318" y="1988051"/>
                      <a:pt x="425513" y="1946495"/>
                    </a:cubicBezTo>
                    <a:cubicBezTo>
                      <a:pt x="427790" y="1928280"/>
                      <a:pt x="431548" y="1910282"/>
                      <a:pt x="434566" y="1892175"/>
                    </a:cubicBezTo>
                    <a:cubicBezTo>
                      <a:pt x="437584" y="1846908"/>
                      <a:pt x="441354" y="1801684"/>
                      <a:pt x="443620" y="1756373"/>
                    </a:cubicBezTo>
                    <a:cubicBezTo>
                      <a:pt x="447391" y="1680961"/>
                      <a:pt x="447478" y="1605363"/>
                      <a:pt x="452673" y="1530036"/>
                    </a:cubicBezTo>
                    <a:cubicBezTo>
                      <a:pt x="453529" y="1517623"/>
                      <a:pt x="458929" y="1505946"/>
                      <a:pt x="461727" y="1493822"/>
                    </a:cubicBezTo>
                    <a:cubicBezTo>
                      <a:pt x="467983" y="1466712"/>
                      <a:pt x="473798" y="1439501"/>
                      <a:pt x="479833" y="1412341"/>
                    </a:cubicBezTo>
                    <a:cubicBezTo>
                      <a:pt x="491591" y="1259498"/>
                      <a:pt x="493818" y="1295385"/>
                      <a:pt x="479833" y="1113577"/>
                    </a:cubicBezTo>
                    <a:cubicBezTo>
                      <a:pt x="478425" y="1095274"/>
                      <a:pt x="475232" y="1077065"/>
                      <a:pt x="470780" y="1059256"/>
                    </a:cubicBezTo>
                    <a:cubicBezTo>
                      <a:pt x="466151" y="1040739"/>
                      <a:pt x="452673" y="1004935"/>
                      <a:pt x="452673" y="1004935"/>
                    </a:cubicBezTo>
                    <a:cubicBezTo>
                      <a:pt x="449655" y="983810"/>
                      <a:pt x="447805" y="962486"/>
                      <a:pt x="443620" y="941561"/>
                    </a:cubicBezTo>
                    <a:cubicBezTo>
                      <a:pt x="441748" y="932203"/>
                      <a:pt x="436438" y="923758"/>
                      <a:pt x="434566" y="914400"/>
                    </a:cubicBezTo>
                    <a:cubicBezTo>
                      <a:pt x="430381" y="893475"/>
                      <a:pt x="428531" y="872151"/>
                      <a:pt x="425513" y="851026"/>
                    </a:cubicBezTo>
                    <a:cubicBezTo>
                      <a:pt x="404113" y="444458"/>
                      <a:pt x="427851" y="844037"/>
                      <a:pt x="407406" y="588476"/>
                    </a:cubicBezTo>
                    <a:cubicBezTo>
                      <a:pt x="398254" y="474078"/>
                      <a:pt x="396026" y="398381"/>
                      <a:pt x="389299" y="280658"/>
                    </a:cubicBezTo>
                    <a:cubicBezTo>
                      <a:pt x="387954" y="257118"/>
                      <a:pt x="392033" y="126323"/>
                      <a:pt x="362138" y="81481"/>
                    </a:cubicBezTo>
                    <a:lnTo>
                      <a:pt x="344031" y="54321"/>
                    </a:lnTo>
                    <a:cubicBezTo>
                      <a:pt x="333628" y="23112"/>
                      <a:pt x="313854" y="9054"/>
                      <a:pt x="307818" y="0"/>
                    </a:cubicBezTo>
                    <a:close/>
                  </a:path>
                </a:pathLst>
              </a:cu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2" descr="http://diytourslanka.com/admin/images/icons/Icon_Mount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4279" y="5725391"/>
              <a:ext cx="1460057" cy="72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460874" y="4945713"/>
            <a:ext cx="1015303" cy="921687"/>
            <a:chOff x="2460874" y="4945713"/>
            <a:chExt cx="1015303" cy="921687"/>
          </a:xfrm>
        </p:grpSpPr>
        <p:sp>
          <p:nvSpPr>
            <p:cNvPr id="2" name="Isosceles Triangle 1"/>
            <p:cNvSpPr/>
            <p:nvPr/>
          </p:nvSpPr>
          <p:spPr>
            <a:xfrm>
              <a:off x="2693486" y="5029200"/>
              <a:ext cx="782691" cy="838200"/>
            </a:xfrm>
            <a:prstGeom prst="triangle">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2025122">
              <a:off x="2460874" y="4945713"/>
              <a:ext cx="782691" cy="838200"/>
            </a:xfrm>
            <a:prstGeom prst="triangle">
              <a:avLst/>
            </a:prstGeom>
            <a:solidFill>
              <a:srgbClr val="DEA900"/>
            </a:solidFill>
            <a:ln>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23888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up 235"/>
          <p:cNvGrpSpPr/>
          <p:nvPr/>
        </p:nvGrpSpPr>
        <p:grpSpPr>
          <a:xfrm>
            <a:off x="2103170" y="538563"/>
            <a:ext cx="4331610" cy="4550353"/>
            <a:chOff x="2103170" y="538563"/>
            <a:chExt cx="4331610" cy="4550353"/>
          </a:xfrm>
        </p:grpSpPr>
        <p:grpSp>
          <p:nvGrpSpPr>
            <p:cNvPr id="188" name="Group 187"/>
            <p:cNvGrpSpPr/>
            <p:nvPr/>
          </p:nvGrpSpPr>
          <p:grpSpPr>
            <a:xfrm>
              <a:off x="2616311" y="1954103"/>
              <a:ext cx="798056" cy="2272174"/>
              <a:chOff x="3480904" y="3047353"/>
              <a:chExt cx="1015810" cy="2892150"/>
            </a:xfrm>
          </p:grpSpPr>
          <p:sp>
            <p:nvSpPr>
              <p:cNvPr id="189" name="Oval 6"/>
              <p:cNvSpPr/>
              <p:nvPr/>
            </p:nvSpPr>
            <p:spPr>
              <a:xfrm rot="2019669" flipH="1">
                <a:off x="3735447" y="5642458"/>
                <a:ext cx="246841" cy="29704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7"/>
              <p:cNvSpPr/>
              <p:nvPr/>
            </p:nvSpPr>
            <p:spPr>
              <a:xfrm rot="3076064" flipH="1">
                <a:off x="3987802" y="5511614"/>
                <a:ext cx="278173" cy="4568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p:cNvGrpSpPr/>
              <p:nvPr/>
            </p:nvGrpSpPr>
            <p:grpSpPr>
              <a:xfrm rot="8353552">
                <a:off x="3480904" y="3047353"/>
                <a:ext cx="559618" cy="1089370"/>
                <a:chOff x="3446552" y="3989226"/>
                <a:chExt cx="559618" cy="1089370"/>
              </a:xfrm>
            </p:grpSpPr>
            <p:sp>
              <p:nvSpPr>
                <p:cNvPr id="211" name="Oval 4"/>
                <p:cNvSpPr/>
                <p:nvPr/>
              </p:nvSpPr>
              <p:spPr>
                <a:xfrm flipH="1">
                  <a:off x="3446552" y="4671316"/>
                  <a:ext cx="231524" cy="4072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10"/>
                <p:cNvSpPr/>
                <p:nvPr/>
              </p:nvSpPr>
              <p:spPr>
                <a:xfrm rot="1129774" flipH="1">
                  <a:off x="3512672" y="3989226"/>
                  <a:ext cx="493498" cy="931521"/>
                </a:xfrm>
                <a:prstGeom prst="trapezoid">
                  <a:avLst>
                    <a:gd name="adj" fmla="val 326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Trapezoid 12"/>
              <p:cNvSpPr/>
              <p:nvPr/>
            </p:nvSpPr>
            <p:spPr>
              <a:xfrm flipH="1">
                <a:off x="3678076" y="4025342"/>
                <a:ext cx="753231" cy="1689502"/>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p:cNvSpPr/>
              <p:nvPr/>
            </p:nvSpPr>
            <p:spPr>
              <a:xfrm>
                <a:off x="3884039" y="4042542"/>
                <a:ext cx="196365" cy="1545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93"/>
              <p:cNvGrpSpPr/>
              <p:nvPr/>
            </p:nvGrpSpPr>
            <p:grpSpPr>
              <a:xfrm>
                <a:off x="3760712" y="4813668"/>
                <a:ext cx="736002" cy="639024"/>
                <a:chOff x="2844053" y="4000045"/>
                <a:chExt cx="769207" cy="754417"/>
              </a:xfrm>
            </p:grpSpPr>
            <p:sp>
              <p:nvSpPr>
                <p:cNvPr id="207" name="Trapezoid 206"/>
                <p:cNvSpPr/>
                <p:nvPr/>
              </p:nvSpPr>
              <p:spPr>
                <a:xfrm rot="16200000">
                  <a:off x="3041876" y="3827361"/>
                  <a:ext cx="173870" cy="569515"/>
                </a:xfrm>
                <a:prstGeom prst="trapezoid">
                  <a:avLst>
                    <a:gd name="adj" fmla="val 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p:cNvSpPr/>
                <p:nvPr/>
              </p:nvSpPr>
              <p:spPr>
                <a:xfrm>
                  <a:off x="3237192" y="4115105"/>
                  <a:ext cx="213521" cy="639357"/>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p:cNvSpPr/>
                <p:nvPr/>
              </p:nvSpPr>
              <p:spPr>
                <a:xfrm rot="20543769">
                  <a:off x="3399739" y="4114564"/>
                  <a:ext cx="213521" cy="639356"/>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209"/>
                <p:cNvSpPr/>
                <p:nvPr/>
              </p:nvSpPr>
              <p:spPr>
                <a:xfrm>
                  <a:off x="3237192" y="4000045"/>
                  <a:ext cx="269308" cy="20010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p:cNvGrpSpPr/>
              <p:nvPr/>
            </p:nvGrpSpPr>
            <p:grpSpPr>
              <a:xfrm>
                <a:off x="3648430" y="3196846"/>
                <a:ext cx="736390" cy="904564"/>
                <a:chOff x="5425312" y="439128"/>
                <a:chExt cx="736390" cy="904564"/>
              </a:xfrm>
            </p:grpSpPr>
            <p:sp>
              <p:nvSpPr>
                <p:cNvPr id="203" name="Round Diagonal Corner Rectangle 202"/>
                <p:cNvSpPr/>
                <p:nvPr/>
              </p:nvSpPr>
              <p:spPr>
                <a:xfrm rot="18091044">
                  <a:off x="5407840" y="672707"/>
                  <a:ext cx="587870" cy="552925"/>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5539378" y="624208"/>
                  <a:ext cx="373731" cy="71948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 Diagonal Corner Rectangle 204"/>
                <p:cNvSpPr/>
                <p:nvPr/>
              </p:nvSpPr>
              <p:spPr>
                <a:xfrm rot="621119">
                  <a:off x="5522951" y="439128"/>
                  <a:ext cx="350440" cy="4039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 Diagonal Corner Rectangle 205"/>
                <p:cNvSpPr/>
                <p:nvPr/>
              </p:nvSpPr>
              <p:spPr>
                <a:xfrm rot="19527262">
                  <a:off x="5715926" y="570894"/>
                  <a:ext cx="445776" cy="668892"/>
                </a:xfrm>
                <a:prstGeom prst="round2DiagRect">
                  <a:avLst>
                    <a:gd name="adj1" fmla="val 50000"/>
                    <a:gd name="adj2" fmla="val 0"/>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3634340" y="3140013"/>
                <a:ext cx="720079" cy="722514"/>
                <a:chOff x="3347911" y="423073"/>
                <a:chExt cx="1037557" cy="1041066"/>
              </a:xfrm>
            </p:grpSpPr>
            <p:sp>
              <p:nvSpPr>
                <p:cNvPr id="200" name="Chord 199"/>
                <p:cNvSpPr/>
                <p:nvPr/>
              </p:nvSpPr>
              <p:spPr>
                <a:xfrm rot="5736560">
                  <a:off x="3387537" y="466207"/>
                  <a:ext cx="979178" cy="1016685"/>
                </a:xfrm>
                <a:prstGeom prst="chord">
                  <a:avLst>
                    <a:gd name="adj1" fmla="val 4641897"/>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hord 200"/>
                <p:cNvSpPr/>
                <p:nvPr/>
              </p:nvSpPr>
              <p:spPr>
                <a:xfrm rot="5736560">
                  <a:off x="3366665" y="451662"/>
                  <a:ext cx="979178" cy="1016685"/>
                </a:xfrm>
                <a:prstGeom prst="chord">
                  <a:avLst>
                    <a:gd name="adj1" fmla="val 4641897"/>
                    <a:gd name="adj2" fmla="val 14804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p:cNvSpPr/>
                <p:nvPr/>
              </p:nvSpPr>
              <p:spPr>
                <a:xfrm rot="5400000">
                  <a:off x="3667958" y="142608"/>
                  <a:ext cx="394975" cy="955906"/>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rot="11132248">
                <a:off x="3811436" y="3067070"/>
                <a:ext cx="554725" cy="1089692"/>
                <a:chOff x="4075314" y="4007427"/>
                <a:chExt cx="554725" cy="1089692"/>
              </a:xfrm>
            </p:grpSpPr>
            <p:sp>
              <p:nvSpPr>
                <p:cNvPr id="198" name="Oval 5"/>
                <p:cNvSpPr/>
                <p:nvPr/>
              </p:nvSpPr>
              <p:spPr>
                <a:xfrm flipH="1">
                  <a:off x="4384064" y="4645380"/>
                  <a:ext cx="245975" cy="4517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8"/>
                <p:cNvSpPr/>
                <p:nvPr/>
              </p:nvSpPr>
              <p:spPr>
                <a:xfrm rot="20366507" flipH="1">
                  <a:off x="4075314" y="4007427"/>
                  <a:ext cx="525389" cy="929052"/>
                </a:xfrm>
                <a:prstGeom prst="trapezoid">
                  <a:avLst>
                    <a:gd name="adj" fmla="val 360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Group 212"/>
            <p:cNvGrpSpPr/>
            <p:nvPr/>
          </p:nvGrpSpPr>
          <p:grpSpPr>
            <a:xfrm>
              <a:off x="5051380" y="1412046"/>
              <a:ext cx="804194" cy="2517991"/>
              <a:chOff x="5875006" y="2631854"/>
              <a:chExt cx="928719" cy="2907888"/>
            </a:xfrm>
          </p:grpSpPr>
          <p:sp>
            <p:nvSpPr>
              <p:cNvPr id="214" name="Oval 7"/>
              <p:cNvSpPr/>
              <p:nvPr/>
            </p:nvSpPr>
            <p:spPr>
              <a:xfrm rot="3076064" flipH="1">
                <a:off x="6134212" y="5250016"/>
                <a:ext cx="240791" cy="32017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p:cNvGrpSpPr/>
              <p:nvPr/>
            </p:nvGrpSpPr>
            <p:grpSpPr>
              <a:xfrm rot="8462219">
                <a:off x="5875006" y="2631854"/>
                <a:ext cx="559618" cy="1089370"/>
                <a:chOff x="5791200" y="3638929"/>
                <a:chExt cx="559618" cy="1089370"/>
              </a:xfrm>
            </p:grpSpPr>
            <p:sp>
              <p:nvSpPr>
                <p:cNvPr id="234" name="Oval 4"/>
                <p:cNvSpPr/>
                <p:nvPr/>
              </p:nvSpPr>
              <p:spPr>
                <a:xfrm flipH="1">
                  <a:off x="5791200" y="4321019"/>
                  <a:ext cx="278600" cy="4072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10"/>
                <p:cNvSpPr/>
                <p:nvPr/>
              </p:nvSpPr>
              <p:spPr>
                <a:xfrm rot="1129774" flipH="1">
                  <a:off x="5857320" y="3638929"/>
                  <a:ext cx="493498" cy="931521"/>
                </a:xfrm>
                <a:prstGeom prst="trapezoid">
                  <a:avLst>
                    <a:gd name="adj" fmla="val 326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Round Diagonal Corner Rectangle 215"/>
              <p:cNvSpPr/>
              <p:nvPr/>
            </p:nvSpPr>
            <p:spPr>
              <a:xfrm rot="864547">
                <a:off x="5967460" y="2808535"/>
                <a:ext cx="317348" cy="904762"/>
              </a:xfrm>
              <a:prstGeom prst="round2DiagRect">
                <a:avLst>
                  <a:gd name="adj1" fmla="val 50000"/>
                  <a:gd name="adj2" fmla="val 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6"/>
              <p:cNvSpPr/>
              <p:nvPr/>
            </p:nvSpPr>
            <p:spPr>
              <a:xfrm rot="3167410" flipH="1">
                <a:off x="6315637" y="5226598"/>
                <a:ext cx="260266" cy="36602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12"/>
              <p:cNvSpPr/>
              <p:nvPr/>
            </p:nvSpPr>
            <p:spPr>
              <a:xfrm flipH="1">
                <a:off x="6022724" y="3675045"/>
                <a:ext cx="753231" cy="1689502"/>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p:cNvSpPr/>
              <p:nvPr/>
            </p:nvSpPr>
            <p:spPr>
              <a:xfrm>
                <a:off x="6219502" y="3684208"/>
                <a:ext cx="196365" cy="1545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p:cNvGrpSpPr/>
              <p:nvPr/>
            </p:nvGrpSpPr>
            <p:grpSpPr>
              <a:xfrm>
                <a:off x="6138962" y="4479448"/>
                <a:ext cx="664763" cy="639024"/>
                <a:chOff x="2844053" y="4021056"/>
                <a:chExt cx="694754" cy="754416"/>
              </a:xfrm>
            </p:grpSpPr>
            <p:sp>
              <p:nvSpPr>
                <p:cNvPr id="230" name="Trapezoid 229"/>
                <p:cNvSpPr/>
                <p:nvPr/>
              </p:nvSpPr>
              <p:spPr>
                <a:xfrm rot="16200000">
                  <a:off x="3041876" y="3827361"/>
                  <a:ext cx="173870" cy="569515"/>
                </a:xfrm>
                <a:prstGeom prst="trapezoid">
                  <a:avLst>
                    <a:gd name="adj" fmla="val 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p:cNvSpPr/>
                <p:nvPr/>
              </p:nvSpPr>
              <p:spPr>
                <a:xfrm>
                  <a:off x="3162738" y="4136116"/>
                  <a:ext cx="213521" cy="639356"/>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rot="20543769">
                  <a:off x="3325286" y="4135574"/>
                  <a:ext cx="213521" cy="639357"/>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a:off x="3162738" y="4021056"/>
                  <a:ext cx="269308" cy="20010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Oval 220"/>
              <p:cNvSpPr/>
              <p:nvPr/>
            </p:nvSpPr>
            <p:spPr>
              <a:xfrm>
                <a:off x="6043006" y="2811218"/>
                <a:ext cx="529652" cy="94138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 Diagonal Corner Rectangle 221"/>
              <p:cNvSpPr/>
              <p:nvPr/>
            </p:nvSpPr>
            <p:spPr>
              <a:xfrm rot="20735453" flipH="1">
                <a:off x="6326978" y="2873063"/>
                <a:ext cx="452597" cy="904762"/>
              </a:xfrm>
              <a:prstGeom prst="round2Diag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222"/>
              <p:cNvGrpSpPr/>
              <p:nvPr/>
            </p:nvGrpSpPr>
            <p:grpSpPr>
              <a:xfrm>
                <a:off x="6021073" y="2648068"/>
                <a:ext cx="682520" cy="737947"/>
                <a:chOff x="3347911" y="423073"/>
                <a:chExt cx="1037557" cy="1041066"/>
              </a:xfrm>
            </p:grpSpPr>
            <p:sp>
              <p:nvSpPr>
                <p:cNvPr id="227" name="Chord 226"/>
                <p:cNvSpPr/>
                <p:nvPr/>
              </p:nvSpPr>
              <p:spPr>
                <a:xfrm rot="5736560">
                  <a:off x="3387537" y="466207"/>
                  <a:ext cx="979178" cy="1016685"/>
                </a:xfrm>
                <a:prstGeom prst="chord">
                  <a:avLst>
                    <a:gd name="adj1" fmla="val 4641897"/>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hord 227"/>
                <p:cNvSpPr/>
                <p:nvPr/>
              </p:nvSpPr>
              <p:spPr>
                <a:xfrm rot="5736560">
                  <a:off x="3366665" y="451662"/>
                  <a:ext cx="979178" cy="1016685"/>
                </a:xfrm>
                <a:prstGeom prst="chord">
                  <a:avLst>
                    <a:gd name="adj1" fmla="val 4641897"/>
                    <a:gd name="adj2" fmla="val 14804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p:cNvSpPr/>
                <p:nvPr/>
              </p:nvSpPr>
              <p:spPr>
                <a:xfrm rot="5400000">
                  <a:off x="3667958" y="142608"/>
                  <a:ext cx="394975" cy="955906"/>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223"/>
              <p:cNvGrpSpPr/>
              <p:nvPr/>
            </p:nvGrpSpPr>
            <p:grpSpPr>
              <a:xfrm rot="10800000">
                <a:off x="6205160" y="2783280"/>
                <a:ext cx="554727" cy="1089692"/>
                <a:chOff x="6419962" y="3657130"/>
                <a:chExt cx="554727" cy="1089692"/>
              </a:xfrm>
            </p:grpSpPr>
            <p:sp>
              <p:nvSpPr>
                <p:cNvPr id="225" name="Oval 5"/>
                <p:cNvSpPr/>
                <p:nvPr/>
              </p:nvSpPr>
              <p:spPr>
                <a:xfrm flipH="1">
                  <a:off x="6657538" y="4295083"/>
                  <a:ext cx="317151" cy="4517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8"/>
                <p:cNvSpPr/>
                <p:nvPr/>
              </p:nvSpPr>
              <p:spPr>
                <a:xfrm rot="20366507" flipH="1">
                  <a:off x="6419962" y="3657130"/>
                  <a:ext cx="525389" cy="929052"/>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 name="Oval 6"/>
            <p:cNvSpPr/>
            <p:nvPr/>
          </p:nvSpPr>
          <p:spPr>
            <a:xfrm rot="2019669" flipH="1">
              <a:off x="2470681" y="4791871"/>
              <a:ext cx="246841" cy="29704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7"/>
            <p:cNvSpPr/>
            <p:nvPr/>
          </p:nvSpPr>
          <p:spPr>
            <a:xfrm rot="3076064" flipH="1">
              <a:off x="2723036" y="4661027"/>
              <a:ext cx="278173" cy="4568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p:cNvGrpSpPr/>
            <p:nvPr/>
          </p:nvGrpSpPr>
          <p:grpSpPr>
            <a:xfrm rot="8353552">
              <a:off x="2216138" y="2196766"/>
              <a:ext cx="559618" cy="1089370"/>
              <a:chOff x="3446552" y="3989226"/>
              <a:chExt cx="559618" cy="1089370"/>
            </a:xfrm>
          </p:grpSpPr>
          <p:sp>
            <p:nvSpPr>
              <p:cNvPr id="169" name="Oval 4"/>
              <p:cNvSpPr/>
              <p:nvPr/>
            </p:nvSpPr>
            <p:spPr>
              <a:xfrm flipH="1">
                <a:off x="3446552" y="4671316"/>
                <a:ext cx="231524" cy="4072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0"/>
              <p:cNvSpPr/>
              <p:nvPr/>
            </p:nvSpPr>
            <p:spPr>
              <a:xfrm rot="1129774" flipH="1">
                <a:off x="3512672" y="3989226"/>
                <a:ext cx="493498" cy="931521"/>
              </a:xfrm>
              <a:prstGeom prst="trapezoid">
                <a:avLst>
                  <a:gd name="adj" fmla="val 326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Trapezoid 12"/>
            <p:cNvSpPr/>
            <p:nvPr/>
          </p:nvSpPr>
          <p:spPr>
            <a:xfrm flipH="1">
              <a:off x="2413310" y="3174755"/>
              <a:ext cx="753231" cy="1689502"/>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p:cNvSpPr/>
            <p:nvPr/>
          </p:nvSpPr>
          <p:spPr>
            <a:xfrm>
              <a:off x="2619273" y="3191955"/>
              <a:ext cx="196365" cy="1545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p:cNvGrpSpPr/>
            <p:nvPr/>
          </p:nvGrpSpPr>
          <p:grpSpPr>
            <a:xfrm>
              <a:off x="2495946" y="3963081"/>
              <a:ext cx="736002" cy="639024"/>
              <a:chOff x="2844053" y="4000045"/>
              <a:chExt cx="769207" cy="754417"/>
            </a:xfrm>
          </p:grpSpPr>
          <p:sp>
            <p:nvSpPr>
              <p:cNvPr id="178" name="Trapezoid 177"/>
              <p:cNvSpPr/>
              <p:nvPr/>
            </p:nvSpPr>
            <p:spPr>
              <a:xfrm rot="16200000">
                <a:off x="3041876" y="3827361"/>
                <a:ext cx="173870" cy="569515"/>
              </a:xfrm>
              <a:prstGeom prst="trapezoid">
                <a:avLst>
                  <a:gd name="adj" fmla="val 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p:cNvSpPr/>
              <p:nvPr/>
            </p:nvSpPr>
            <p:spPr>
              <a:xfrm>
                <a:off x="3237192" y="4115105"/>
                <a:ext cx="213521" cy="639357"/>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p:cNvSpPr/>
              <p:nvPr/>
            </p:nvSpPr>
            <p:spPr>
              <a:xfrm rot="20543769">
                <a:off x="3399739" y="4114564"/>
                <a:ext cx="213521" cy="639356"/>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3237192" y="4000045"/>
                <a:ext cx="269308" cy="20010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p:nvPr/>
          </p:nvGrpSpPr>
          <p:grpSpPr>
            <a:xfrm>
              <a:off x="2383664" y="2346259"/>
              <a:ext cx="736390" cy="904564"/>
              <a:chOff x="5425312" y="439128"/>
              <a:chExt cx="736390" cy="904564"/>
            </a:xfrm>
          </p:grpSpPr>
          <p:sp>
            <p:nvSpPr>
              <p:cNvPr id="164" name="Round Diagonal Corner Rectangle 163"/>
              <p:cNvSpPr/>
              <p:nvPr/>
            </p:nvSpPr>
            <p:spPr>
              <a:xfrm rot="18091044">
                <a:off x="5407840" y="672707"/>
                <a:ext cx="587870" cy="552925"/>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5539378" y="624208"/>
                <a:ext cx="373731" cy="71948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 Diagonal Corner Rectangle 166"/>
              <p:cNvSpPr/>
              <p:nvPr/>
            </p:nvSpPr>
            <p:spPr>
              <a:xfrm rot="621119">
                <a:off x="5522951" y="439128"/>
                <a:ext cx="350440" cy="4039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 Diagonal Corner Rectangle 162"/>
              <p:cNvSpPr/>
              <p:nvPr/>
            </p:nvSpPr>
            <p:spPr>
              <a:xfrm rot="19527262">
                <a:off x="5715926" y="570894"/>
                <a:ext cx="445776" cy="66889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2369574" y="2289426"/>
              <a:ext cx="720079" cy="722514"/>
              <a:chOff x="3347911" y="423073"/>
              <a:chExt cx="1037557" cy="1041066"/>
            </a:xfrm>
          </p:grpSpPr>
          <p:sp>
            <p:nvSpPr>
              <p:cNvPr id="160" name="Chord 159"/>
              <p:cNvSpPr/>
              <p:nvPr/>
            </p:nvSpPr>
            <p:spPr>
              <a:xfrm rot="5736560">
                <a:off x="3387537" y="466207"/>
                <a:ext cx="979178" cy="1016685"/>
              </a:xfrm>
              <a:prstGeom prst="chord">
                <a:avLst>
                  <a:gd name="adj1" fmla="val 4641897"/>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hord 160"/>
              <p:cNvSpPr/>
              <p:nvPr/>
            </p:nvSpPr>
            <p:spPr>
              <a:xfrm rot="5736560">
                <a:off x="3366665" y="451662"/>
                <a:ext cx="979178" cy="1016685"/>
              </a:xfrm>
              <a:prstGeom prst="chord">
                <a:avLst>
                  <a:gd name="adj1" fmla="val 4641897"/>
                  <a:gd name="adj2" fmla="val 14804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5400000">
                <a:off x="3667958" y="142608"/>
                <a:ext cx="394975" cy="955906"/>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Oval 7"/>
            <p:cNvSpPr/>
            <p:nvPr/>
          </p:nvSpPr>
          <p:spPr>
            <a:xfrm rot="3076064" flipH="1">
              <a:off x="5765267" y="4605958"/>
              <a:ext cx="240791" cy="32017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84"/>
            <p:cNvGrpSpPr/>
            <p:nvPr/>
          </p:nvGrpSpPr>
          <p:grpSpPr>
            <a:xfrm rot="8462219">
              <a:off x="5506061" y="1987796"/>
              <a:ext cx="559618" cy="1089370"/>
              <a:chOff x="5791200" y="3638929"/>
              <a:chExt cx="559618" cy="1089370"/>
            </a:xfrm>
          </p:grpSpPr>
          <p:sp>
            <p:nvSpPr>
              <p:cNvPr id="143" name="Oval 4"/>
              <p:cNvSpPr/>
              <p:nvPr/>
            </p:nvSpPr>
            <p:spPr>
              <a:xfrm flipH="1">
                <a:off x="5791200" y="4321019"/>
                <a:ext cx="278600" cy="4072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0"/>
              <p:cNvSpPr/>
              <p:nvPr/>
            </p:nvSpPr>
            <p:spPr>
              <a:xfrm rot="1129774" flipH="1">
                <a:off x="5857320" y="3638929"/>
                <a:ext cx="493498" cy="931521"/>
              </a:xfrm>
              <a:prstGeom prst="trapezoid">
                <a:avLst>
                  <a:gd name="adj" fmla="val 326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Round Diagonal Corner Rectangle 135"/>
            <p:cNvSpPr/>
            <p:nvPr/>
          </p:nvSpPr>
          <p:spPr>
            <a:xfrm rot="864547">
              <a:off x="5598515" y="2164477"/>
              <a:ext cx="317348" cy="904762"/>
            </a:xfrm>
            <a:prstGeom prst="round2DiagRect">
              <a:avLst>
                <a:gd name="adj1" fmla="val 50000"/>
                <a:gd name="adj2" fmla="val 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6"/>
            <p:cNvSpPr/>
            <p:nvPr/>
          </p:nvSpPr>
          <p:spPr>
            <a:xfrm rot="3167410" flipH="1">
              <a:off x="5946692" y="4582540"/>
              <a:ext cx="260266" cy="36602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2"/>
            <p:cNvSpPr/>
            <p:nvPr/>
          </p:nvSpPr>
          <p:spPr>
            <a:xfrm flipH="1">
              <a:off x="5653779" y="3030987"/>
              <a:ext cx="753231" cy="1689502"/>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p:cNvSpPr/>
            <p:nvPr/>
          </p:nvSpPr>
          <p:spPr>
            <a:xfrm>
              <a:off x="5850557" y="3040150"/>
              <a:ext cx="196365" cy="1545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p:cNvGrpSpPr/>
            <p:nvPr/>
          </p:nvGrpSpPr>
          <p:grpSpPr>
            <a:xfrm>
              <a:off x="5770017" y="3835390"/>
              <a:ext cx="664763" cy="639024"/>
              <a:chOff x="2844053" y="4021056"/>
              <a:chExt cx="694754" cy="754416"/>
            </a:xfrm>
          </p:grpSpPr>
          <p:sp>
            <p:nvSpPr>
              <p:cNvPr id="152" name="Trapezoid 151"/>
              <p:cNvSpPr/>
              <p:nvPr/>
            </p:nvSpPr>
            <p:spPr>
              <a:xfrm rot="16200000">
                <a:off x="3041876" y="3827361"/>
                <a:ext cx="173870" cy="569515"/>
              </a:xfrm>
              <a:prstGeom prst="trapezoid">
                <a:avLst>
                  <a:gd name="adj" fmla="val 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a:off x="3162738" y="4136116"/>
                <a:ext cx="213521" cy="639356"/>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a:xfrm rot="20543769">
                <a:off x="3325286" y="4135574"/>
                <a:ext cx="213521" cy="639357"/>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3162738" y="4021056"/>
                <a:ext cx="269308" cy="20010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Oval 137"/>
            <p:cNvSpPr/>
            <p:nvPr/>
          </p:nvSpPr>
          <p:spPr>
            <a:xfrm>
              <a:off x="5674061" y="2167160"/>
              <a:ext cx="529652" cy="94138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 Diagonal Corner Rectangle 134"/>
            <p:cNvSpPr/>
            <p:nvPr/>
          </p:nvSpPr>
          <p:spPr>
            <a:xfrm rot="20735453" flipH="1">
              <a:off x="5958033" y="2229005"/>
              <a:ext cx="452597" cy="904762"/>
            </a:xfrm>
            <a:prstGeom prst="round2DiagRect">
              <a:avLst>
                <a:gd name="adj1" fmla="val 50000"/>
                <a:gd name="adj2" fmla="val 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p:cNvGrpSpPr/>
            <p:nvPr/>
          </p:nvGrpSpPr>
          <p:grpSpPr>
            <a:xfrm>
              <a:off x="5652128" y="2004010"/>
              <a:ext cx="682520" cy="737947"/>
              <a:chOff x="3347911" y="423073"/>
              <a:chExt cx="1037557" cy="1041066"/>
            </a:xfrm>
          </p:grpSpPr>
          <p:sp>
            <p:nvSpPr>
              <p:cNvPr id="140" name="Chord 139"/>
              <p:cNvSpPr/>
              <p:nvPr/>
            </p:nvSpPr>
            <p:spPr>
              <a:xfrm rot="5736560">
                <a:off x="3387537" y="466207"/>
                <a:ext cx="979178" cy="1016685"/>
              </a:xfrm>
              <a:prstGeom prst="chord">
                <a:avLst>
                  <a:gd name="adj1" fmla="val 4641897"/>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hord 140"/>
              <p:cNvSpPr/>
              <p:nvPr/>
            </p:nvSpPr>
            <p:spPr>
              <a:xfrm rot="5736560">
                <a:off x="3366665" y="451662"/>
                <a:ext cx="979178" cy="1016685"/>
              </a:xfrm>
              <a:prstGeom prst="chord">
                <a:avLst>
                  <a:gd name="adj1" fmla="val 4641897"/>
                  <a:gd name="adj2" fmla="val 14804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5400000">
                <a:off x="3667958" y="142608"/>
                <a:ext cx="394975" cy="955906"/>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103170" y="538563"/>
              <a:ext cx="4075568" cy="1905000"/>
              <a:chOff x="3255330" y="3319600"/>
              <a:chExt cx="6056768" cy="3272157"/>
            </a:xfrm>
          </p:grpSpPr>
          <p:sp>
            <p:nvSpPr>
              <p:cNvPr id="3" name="Rounded Rectangle 2"/>
              <p:cNvSpPr/>
              <p:nvPr/>
            </p:nvSpPr>
            <p:spPr>
              <a:xfrm>
                <a:off x="3452011" y="5961866"/>
                <a:ext cx="5711176" cy="1339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020819" y="6228109"/>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56744" y="6208493"/>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20819" y="4314134"/>
                <a:ext cx="4481465" cy="214567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219996" y="4374494"/>
                <a:ext cx="4137434" cy="301780"/>
                <a:chOff x="5368705" y="2667757"/>
                <a:chExt cx="7629055" cy="700132"/>
              </a:xfrm>
            </p:grpSpPr>
            <p:grpSp>
              <p:nvGrpSpPr>
                <p:cNvPr id="107" name="Group 106"/>
                <p:cNvGrpSpPr/>
                <p:nvPr/>
              </p:nvGrpSpPr>
              <p:grpSpPr>
                <a:xfrm>
                  <a:off x="5368705" y="2743200"/>
                  <a:ext cx="841972" cy="624689"/>
                  <a:chOff x="5368705" y="2743200"/>
                  <a:chExt cx="841972" cy="624689"/>
                </a:xfrm>
              </p:grpSpPr>
              <p:sp>
                <p:nvSpPr>
                  <p:cNvPr id="132" name="Hexagon 13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Hexagon 13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6209169" y="2741691"/>
                  <a:ext cx="841972" cy="624689"/>
                  <a:chOff x="5368705" y="2743200"/>
                  <a:chExt cx="841972" cy="624689"/>
                </a:xfrm>
              </p:grpSpPr>
              <p:sp>
                <p:nvSpPr>
                  <p:cNvPr id="130" name="Hexagon 129"/>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Hexagon 130"/>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7058686" y="2731129"/>
                  <a:ext cx="841972" cy="624689"/>
                  <a:chOff x="5368705" y="2743200"/>
                  <a:chExt cx="841972" cy="624689"/>
                </a:xfrm>
              </p:grpSpPr>
              <p:sp>
                <p:nvSpPr>
                  <p:cNvPr id="128" name="Hexagon 127"/>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Hexagon 128"/>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7908203" y="2720567"/>
                  <a:ext cx="841972" cy="624689"/>
                  <a:chOff x="5368705" y="2743200"/>
                  <a:chExt cx="841972" cy="624689"/>
                </a:xfrm>
              </p:grpSpPr>
              <p:sp>
                <p:nvSpPr>
                  <p:cNvPr id="126" name="Hexagon 12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exagon 12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8757720" y="2710005"/>
                  <a:ext cx="841972" cy="624689"/>
                  <a:chOff x="5368705" y="2743200"/>
                  <a:chExt cx="841972" cy="624689"/>
                </a:xfrm>
              </p:grpSpPr>
              <p:sp>
                <p:nvSpPr>
                  <p:cNvPr id="124" name="Hexagon 123"/>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exagon 124"/>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p:cNvGrpSpPr/>
                <p:nvPr/>
              </p:nvGrpSpPr>
              <p:grpSpPr>
                <a:xfrm>
                  <a:off x="9607237" y="2699443"/>
                  <a:ext cx="841972" cy="624689"/>
                  <a:chOff x="5368705" y="2743200"/>
                  <a:chExt cx="841972" cy="624689"/>
                </a:xfrm>
              </p:grpSpPr>
              <p:sp>
                <p:nvSpPr>
                  <p:cNvPr id="122" name="Hexagon 12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exagon 12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10456754" y="2688881"/>
                  <a:ext cx="841972" cy="624689"/>
                  <a:chOff x="5368705" y="2743200"/>
                  <a:chExt cx="841972" cy="624689"/>
                </a:xfrm>
              </p:grpSpPr>
              <p:sp>
                <p:nvSpPr>
                  <p:cNvPr id="120" name="Hexagon 119"/>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exagon 120"/>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11306271" y="2678319"/>
                  <a:ext cx="841972" cy="624689"/>
                  <a:chOff x="5368705" y="2743200"/>
                  <a:chExt cx="841972" cy="624689"/>
                </a:xfrm>
              </p:grpSpPr>
              <p:sp>
                <p:nvSpPr>
                  <p:cNvPr id="118" name="Hexagon 117"/>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Hexagon 118"/>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12155788" y="2667757"/>
                  <a:ext cx="841972" cy="624689"/>
                  <a:chOff x="5368705" y="2743200"/>
                  <a:chExt cx="841972" cy="624689"/>
                </a:xfrm>
              </p:grpSpPr>
              <p:sp>
                <p:nvSpPr>
                  <p:cNvPr id="116" name="Hexagon 11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exagon 11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ounded Rectangle 7"/>
              <p:cNvSpPr/>
              <p:nvPr/>
            </p:nvSpPr>
            <p:spPr>
              <a:xfrm>
                <a:off x="3255330" y="6155682"/>
                <a:ext cx="6056768" cy="1448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907854" y="4897042"/>
                <a:ext cx="2588124" cy="240958"/>
                <a:chOff x="5368705" y="2667757"/>
                <a:chExt cx="7629055" cy="700132"/>
              </a:xfrm>
              <a:solidFill>
                <a:srgbClr val="D3A77B"/>
              </a:solidFill>
            </p:grpSpPr>
            <p:grpSp>
              <p:nvGrpSpPr>
                <p:cNvPr id="80" name="Group 79"/>
                <p:cNvGrpSpPr/>
                <p:nvPr/>
              </p:nvGrpSpPr>
              <p:grpSpPr>
                <a:xfrm>
                  <a:off x="5368705" y="2743200"/>
                  <a:ext cx="841972" cy="624689"/>
                  <a:chOff x="5368705" y="2743200"/>
                  <a:chExt cx="841972" cy="624689"/>
                </a:xfrm>
                <a:grpFill/>
              </p:grpSpPr>
              <p:sp>
                <p:nvSpPr>
                  <p:cNvPr id="105" name="Hexagon 10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209169" y="2741691"/>
                  <a:ext cx="841972" cy="624689"/>
                  <a:chOff x="5368705" y="2743200"/>
                  <a:chExt cx="841972" cy="624689"/>
                </a:xfrm>
                <a:grpFill/>
              </p:grpSpPr>
              <p:sp>
                <p:nvSpPr>
                  <p:cNvPr id="103" name="Hexagon 10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xagon 10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7058686" y="2731129"/>
                  <a:ext cx="841972" cy="624689"/>
                  <a:chOff x="5368705" y="2743200"/>
                  <a:chExt cx="841972" cy="624689"/>
                </a:xfrm>
                <a:grpFill/>
              </p:grpSpPr>
              <p:sp>
                <p:nvSpPr>
                  <p:cNvPr id="101" name="Hexagon 10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exagon 10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7908203" y="2720567"/>
                  <a:ext cx="841972" cy="624689"/>
                  <a:chOff x="5368705" y="2743200"/>
                  <a:chExt cx="841972" cy="624689"/>
                </a:xfrm>
                <a:grpFill/>
              </p:grpSpPr>
              <p:sp>
                <p:nvSpPr>
                  <p:cNvPr id="99" name="Hexagon 9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8757720" y="2710005"/>
                  <a:ext cx="841972" cy="624689"/>
                  <a:chOff x="5368705" y="2743200"/>
                  <a:chExt cx="841972" cy="624689"/>
                </a:xfrm>
                <a:grpFill/>
              </p:grpSpPr>
              <p:sp>
                <p:nvSpPr>
                  <p:cNvPr id="97" name="Hexagon 9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9607237" y="2699443"/>
                  <a:ext cx="841972" cy="624689"/>
                  <a:chOff x="5368705" y="2743200"/>
                  <a:chExt cx="841972" cy="624689"/>
                </a:xfrm>
                <a:grpFill/>
              </p:grpSpPr>
              <p:sp>
                <p:nvSpPr>
                  <p:cNvPr id="95" name="Hexagon 9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10456754" y="2688881"/>
                  <a:ext cx="841972" cy="624689"/>
                  <a:chOff x="5368705" y="2743200"/>
                  <a:chExt cx="841972" cy="624689"/>
                </a:xfrm>
                <a:grpFill/>
              </p:grpSpPr>
              <p:sp>
                <p:nvSpPr>
                  <p:cNvPr id="93" name="Hexagon 9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exagon 9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11306271" y="2678319"/>
                  <a:ext cx="841972" cy="624689"/>
                  <a:chOff x="5368705" y="2743200"/>
                  <a:chExt cx="841972" cy="624689"/>
                </a:xfrm>
                <a:grpFill/>
              </p:grpSpPr>
              <p:sp>
                <p:nvSpPr>
                  <p:cNvPr id="91" name="Hexagon 9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2155788" y="2667757"/>
                  <a:ext cx="841972" cy="624689"/>
                  <a:chOff x="5368705" y="2743200"/>
                  <a:chExt cx="841972" cy="624689"/>
                </a:xfrm>
                <a:grpFill/>
              </p:grpSpPr>
              <p:sp>
                <p:nvSpPr>
                  <p:cNvPr id="89" name="Hexagon 8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4907854" y="5621719"/>
                <a:ext cx="2616588" cy="240958"/>
                <a:chOff x="5368705" y="2667757"/>
                <a:chExt cx="7629055" cy="700132"/>
              </a:xfrm>
              <a:solidFill>
                <a:srgbClr val="D3A77B"/>
              </a:solidFill>
            </p:grpSpPr>
            <p:grpSp>
              <p:nvGrpSpPr>
                <p:cNvPr id="53" name="Group 52"/>
                <p:cNvGrpSpPr/>
                <p:nvPr/>
              </p:nvGrpSpPr>
              <p:grpSpPr>
                <a:xfrm>
                  <a:off x="5368705" y="2743200"/>
                  <a:ext cx="841972" cy="624689"/>
                  <a:chOff x="5368705" y="2743200"/>
                  <a:chExt cx="841972" cy="624689"/>
                </a:xfrm>
                <a:grpFill/>
              </p:grpSpPr>
              <p:sp>
                <p:nvSpPr>
                  <p:cNvPr id="78" name="Hexagon 7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6209169" y="2741691"/>
                  <a:ext cx="841972" cy="624689"/>
                  <a:chOff x="5368705" y="2743200"/>
                  <a:chExt cx="841972" cy="624689"/>
                </a:xfrm>
                <a:grpFill/>
              </p:grpSpPr>
              <p:sp>
                <p:nvSpPr>
                  <p:cNvPr id="76" name="Hexagon 7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058686" y="2731129"/>
                  <a:ext cx="841972" cy="624689"/>
                  <a:chOff x="5368705" y="2743200"/>
                  <a:chExt cx="841972" cy="624689"/>
                </a:xfrm>
                <a:grpFill/>
              </p:grpSpPr>
              <p:sp>
                <p:nvSpPr>
                  <p:cNvPr id="74" name="Hexagon 7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7908203" y="2720567"/>
                  <a:ext cx="841972" cy="624689"/>
                  <a:chOff x="5368705" y="2743200"/>
                  <a:chExt cx="841972" cy="624689"/>
                </a:xfrm>
                <a:grpFill/>
              </p:grpSpPr>
              <p:sp>
                <p:nvSpPr>
                  <p:cNvPr id="72" name="Hexagon 7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8757720" y="2710005"/>
                  <a:ext cx="841972" cy="624689"/>
                  <a:chOff x="5368705" y="2743200"/>
                  <a:chExt cx="841972" cy="624689"/>
                </a:xfrm>
                <a:grpFill/>
              </p:grpSpPr>
              <p:sp>
                <p:nvSpPr>
                  <p:cNvPr id="70" name="Hexagon 6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9607237" y="2699443"/>
                  <a:ext cx="841972" cy="624689"/>
                  <a:chOff x="5368705" y="2743200"/>
                  <a:chExt cx="841972" cy="624689"/>
                </a:xfrm>
                <a:grpFill/>
              </p:grpSpPr>
              <p:sp>
                <p:nvSpPr>
                  <p:cNvPr id="68" name="Hexagon 6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10456754" y="2688881"/>
                  <a:ext cx="841972" cy="624689"/>
                  <a:chOff x="5368705" y="2743200"/>
                  <a:chExt cx="841972" cy="624689"/>
                </a:xfrm>
                <a:grpFill/>
              </p:grpSpPr>
              <p:sp>
                <p:nvSpPr>
                  <p:cNvPr id="66" name="Hexagon 6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11306271" y="2678319"/>
                  <a:ext cx="841972" cy="624689"/>
                  <a:chOff x="5368705" y="2743200"/>
                  <a:chExt cx="841972" cy="624689"/>
                </a:xfrm>
                <a:grpFill/>
              </p:grpSpPr>
              <p:sp>
                <p:nvSpPr>
                  <p:cNvPr id="64" name="Hexagon 6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12155788" y="2667757"/>
                  <a:ext cx="841972" cy="624689"/>
                  <a:chOff x="5368705" y="2743200"/>
                  <a:chExt cx="841972" cy="624689"/>
                </a:xfrm>
                <a:grpFill/>
              </p:grpSpPr>
              <p:sp>
                <p:nvSpPr>
                  <p:cNvPr id="62" name="Hexagon 6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rot="5400000">
                <a:off x="7072728" y="5269803"/>
                <a:ext cx="990098" cy="219148"/>
                <a:chOff x="5368705" y="2731129"/>
                <a:chExt cx="2531953" cy="636760"/>
              </a:xfrm>
              <a:solidFill>
                <a:srgbClr val="D3A77B"/>
              </a:solidFill>
            </p:grpSpPr>
            <p:grpSp>
              <p:nvGrpSpPr>
                <p:cNvPr id="44" name="Group 43"/>
                <p:cNvGrpSpPr/>
                <p:nvPr/>
              </p:nvGrpSpPr>
              <p:grpSpPr>
                <a:xfrm>
                  <a:off x="5368705" y="2743200"/>
                  <a:ext cx="841972" cy="624689"/>
                  <a:chOff x="5368705" y="2743200"/>
                  <a:chExt cx="841972" cy="624689"/>
                </a:xfrm>
                <a:grpFill/>
              </p:grpSpPr>
              <p:sp>
                <p:nvSpPr>
                  <p:cNvPr id="51" name="Hexagon 5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209169" y="2741691"/>
                  <a:ext cx="841972" cy="624689"/>
                  <a:chOff x="5368705" y="2743200"/>
                  <a:chExt cx="841972" cy="624689"/>
                </a:xfrm>
                <a:grpFill/>
              </p:grpSpPr>
              <p:sp>
                <p:nvSpPr>
                  <p:cNvPr id="49" name="Hexagon 4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058686" y="2731129"/>
                  <a:ext cx="841972" cy="624689"/>
                  <a:chOff x="5368705" y="2743200"/>
                  <a:chExt cx="841972" cy="624689"/>
                </a:xfrm>
                <a:grpFill/>
              </p:grpSpPr>
              <p:sp>
                <p:nvSpPr>
                  <p:cNvPr id="47" name="Hexagon 4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rot="5400000">
                <a:off x="4372362" y="5279328"/>
                <a:ext cx="954639" cy="219148"/>
                <a:chOff x="5368705" y="2731129"/>
                <a:chExt cx="2531953" cy="636760"/>
              </a:xfrm>
              <a:solidFill>
                <a:srgbClr val="D3A77B"/>
              </a:solidFill>
            </p:grpSpPr>
            <p:grpSp>
              <p:nvGrpSpPr>
                <p:cNvPr id="35" name="Group 34"/>
                <p:cNvGrpSpPr/>
                <p:nvPr/>
              </p:nvGrpSpPr>
              <p:grpSpPr>
                <a:xfrm>
                  <a:off x="5368705" y="2743200"/>
                  <a:ext cx="841972" cy="624689"/>
                  <a:chOff x="5368705" y="2743200"/>
                  <a:chExt cx="841972" cy="624689"/>
                </a:xfrm>
                <a:grpFill/>
              </p:grpSpPr>
              <p:sp>
                <p:nvSpPr>
                  <p:cNvPr id="42" name="Hexagon 4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6209169" y="2741691"/>
                  <a:ext cx="841972" cy="624689"/>
                  <a:chOff x="5368705" y="2743200"/>
                  <a:chExt cx="841972" cy="624689"/>
                </a:xfrm>
                <a:grpFill/>
              </p:grpSpPr>
              <p:sp>
                <p:nvSpPr>
                  <p:cNvPr id="40" name="Hexagon 3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058686" y="2731129"/>
                  <a:ext cx="841972" cy="624689"/>
                  <a:chOff x="5368705" y="2743200"/>
                  <a:chExt cx="841972" cy="624689"/>
                </a:xfrm>
                <a:grpFill/>
              </p:grpSpPr>
              <p:sp>
                <p:nvSpPr>
                  <p:cNvPr id="38" name="Hexagon 3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Block Arc 12"/>
              <p:cNvSpPr/>
              <p:nvPr/>
            </p:nvSpPr>
            <p:spPr>
              <a:xfrm rot="5400000">
                <a:off x="3947377" y="6120215"/>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rot="5400000">
                <a:off x="8136268" y="6107310"/>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6674677" y="3319600"/>
                <a:ext cx="1231541" cy="981076"/>
                <a:chOff x="3961273" y="3116141"/>
                <a:chExt cx="1231541" cy="981076"/>
              </a:xfrm>
            </p:grpSpPr>
            <p:grpSp>
              <p:nvGrpSpPr>
                <p:cNvPr id="27" name="Group 26"/>
                <p:cNvGrpSpPr/>
                <p:nvPr/>
              </p:nvGrpSpPr>
              <p:grpSpPr>
                <a:xfrm flipH="1">
                  <a:off x="3961273" y="3341092"/>
                  <a:ext cx="997785" cy="500555"/>
                  <a:chOff x="8978237" y="1703899"/>
                  <a:chExt cx="997785" cy="500555"/>
                </a:xfrm>
              </p:grpSpPr>
              <p:sp>
                <p:nvSpPr>
                  <p:cNvPr id="32" name="Moon 31"/>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472237" y="3116141"/>
                  <a:ext cx="720577" cy="981076"/>
                  <a:chOff x="4481465" y="3115879"/>
                  <a:chExt cx="720577" cy="981076"/>
                </a:xfrm>
              </p:grpSpPr>
              <p:sp>
                <p:nvSpPr>
                  <p:cNvPr id="29" name="Isosceles Triangle 28"/>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p:cNvGrpSpPr/>
              <p:nvPr/>
            </p:nvGrpSpPr>
            <p:grpSpPr>
              <a:xfrm flipH="1">
                <a:off x="4739831" y="3341676"/>
                <a:ext cx="1231541" cy="981076"/>
                <a:chOff x="3961273" y="3116141"/>
                <a:chExt cx="1231541" cy="981076"/>
              </a:xfrm>
            </p:grpSpPr>
            <p:grpSp>
              <p:nvGrpSpPr>
                <p:cNvPr id="19" name="Group 18"/>
                <p:cNvGrpSpPr/>
                <p:nvPr/>
              </p:nvGrpSpPr>
              <p:grpSpPr>
                <a:xfrm flipH="1">
                  <a:off x="3961273" y="3341092"/>
                  <a:ext cx="997785" cy="500555"/>
                  <a:chOff x="8978237" y="1703899"/>
                  <a:chExt cx="997785" cy="500555"/>
                </a:xfrm>
              </p:grpSpPr>
              <p:sp>
                <p:nvSpPr>
                  <p:cNvPr id="24" name="Moon 23"/>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472237" y="3116141"/>
                  <a:ext cx="720577" cy="981076"/>
                  <a:chOff x="4481465" y="3115879"/>
                  <a:chExt cx="720577" cy="981076"/>
                </a:xfrm>
              </p:grpSpPr>
              <p:sp>
                <p:nvSpPr>
                  <p:cNvPr id="21" name="Isosceles Triangle 20"/>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Hexagon 16"/>
              <p:cNvSpPr/>
              <p:nvPr/>
            </p:nvSpPr>
            <p:spPr>
              <a:xfrm rot="5400000">
                <a:off x="3841970" y="5320169"/>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7687897" y="5293107"/>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p:cNvGrpSpPr/>
            <p:nvPr/>
          </p:nvGrpSpPr>
          <p:grpSpPr>
            <a:xfrm rot="11132248">
              <a:off x="2546670" y="2216483"/>
              <a:ext cx="554725" cy="1089692"/>
              <a:chOff x="4075314" y="4007427"/>
              <a:chExt cx="554725" cy="1089692"/>
            </a:xfrm>
          </p:grpSpPr>
          <p:sp>
            <p:nvSpPr>
              <p:cNvPr id="170" name="Oval 5"/>
              <p:cNvSpPr/>
              <p:nvPr/>
            </p:nvSpPr>
            <p:spPr>
              <a:xfrm flipH="1">
                <a:off x="4384064" y="4645380"/>
                <a:ext cx="245975" cy="4517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8"/>
              <p:cNvSpPr/>
              <p:nvPr/>
            </p:nvSpPr>
            <p:spPr>
              <a:xfrm rot="20366507" flipH="1">
                <a:off x="4075314" y="4007427"/>
                <a:ext cx="525389" cy="929052"/>
              </a:xfrm>
              <a:prstGeom prst="trapezoid">
                <a:avLst>
                  <a:gd name="adj" fmla="val 360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rot="10800000">
              <a:off x="5836215" y="2139222"/>
              <a:ext cx="554727" cy="1089692"/>
              <a:chOff x="6419962" y="3657130"/>
              <a:chExt cx="554727" cy="1089692"/>
            </a:xfrm>
          </p:grpSpPr>
          <p:sp>
            <p:nvSpPr>
              <p:cNvPr id="144" name="Oval 5"/>
              <p:cNvSpPr/>
              <p:nvPr/>
            </p:nvSpPr>
            <p:spPr>
              <a:xfrm flipH="1">
                <a:off x="6657538" y="4295083"/>
                <a:ext cx="317151" cy="4517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8"/>
              <p:cNvSpPr/>
              <p:nvPr/>
            </p:nvSpPr>
            <p:spPr>
              <a:xfrm rot="20366507" flipH="1">
                <a:off x="6419962" y="3657130"/>
                <a:ext cx="525389" cy="929052"/>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7" name="Group 236"/>
          <p:cNvGrpSpPr/>
          <p:nvPr/>
        </p:nvGrpSpPr>
        <p:grpSpPr>
          <a:xfrm rot="9048232" flipH="1">
            <a:off x="2568249" y="5131958"/>
            <a:ext cx="2782402" cy="1274496"/>
            <a:chOff x="6578368" y="3903648"/>
            <a:chExt cx="2782402" cy="1274496"/>
          </a:xfrm>
        </p:grpSpPr>
        <p:sp>
          <p:nvSpPr>
            <p:cNvPr id="238" name="Trapezoid 237"/>
            <p:cNvSpPr/>
            <p:nvPr/>
          </p:nvSpPr>
          <p:spPr>
            <a:xfrm rot="13716470">
              <a:off x="6793732" y="4427452"/>
              <a:ext cx="379816" cy="462103"/>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p:cNvSpPr/>
            <p:nvPr/>
          </p:nvSpPr>
          <p:spPr>
            <a:xfrm rot="14272914">
              <a:off x="7054633" y="4148056"/>
              <a:ext cx="515027" cy="510448"/>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rot="16200000">
              <a:off x="7297524" y="4064468"/>
              <a:ext cx="663132" cy="482562"/>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p:cNvSpPr/>
            <p:nvPr/>
          </p:nvSpPr>
          <p:spPr>
            <a:xfrm rot="16598482">
              <a:off x="7655598" y="4071823"/>
              <a:ext cx="804796" cy="517471"/>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p:cNvSpPr/>
            <p:nvPr/>
          </p:nvSpPr>
          <p:spPr>
            <a:xfrm rot="16996063">
              <a:off x="7981506" y="4123411"/>
              <a:ext cx="1022350" cy="582823"/>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p:cNvSpPr/>
            <p:nvPr/>
          </p:nvSpPr>
          <p:spPr>
            <a:xfrm rot="17450361">
              <a:off x="8367016" y="4184391"/>
              <a:ext cx="1240971" cy="746536"/>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rot="19001960">
              <a:off x="6578368" y="4686819"/>
              <a:ext cx="486262" cy="276131"/>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rot="19001960">
              <a:off x="6676340" y="4577962"/>
              <a:ext cx="486262" cy="27613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p:cNvGrpSpPr/>
          <p:nvPr/>
        </p:nvGrpSpPr>
        <p:grpSpPr>
          <a:xfrm>
            <a:off x="6741984" y="4034586"/>
            <a:ext cx="1636302" cy="2324612"/>
            <a:chOff x="3903923" y="3567979"/>
            <a:chExt cx="2060502" cy="2927251"/>
          </a:xfrm>
        </p:grpSpPr>
        <p:sp>
          <p:nvSpPr>
            <p:cNvPr id="247" name="Oval 6"/>
            <p:cNvSpPr/>
            <p:nvPr/>
          </p:nvSpPr>
          <p:spPr>
            <a:xfrm rot="2593822" flipH="1">
              <a:off x="5478656" y="6198185"/>
              <a:ext cx="246841" cy="29704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7"/>
            <p:cNvSpPr/>
            <p:nvPr/>
          </p:nvSpPr>
          <p:spPr>
            <a:xfrm rot="3076064" flipH="1">
              <a:off x="5140290" y="6160632"/>
              <a:ext cx="278173" cy="31473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48"/>
            <p:cNvGrpSpPr/>
            <p:nvPr/>
          </p:nvGrpSpPr>
          <p:grpSpPr>
            <a:xfrm rot="5967819">
              <a:off x="4845777" y="4121651"/>
              <a:ext cx="559618" cy="1089370"/>
              <a:chOff x="4862971" y="4582525"/>
              <a:chExt cx="559618" cy="1089370"/>
            </a:xfrm>
          </p:grpSpPr>
          <p:sp>
            <p:nvSpPr>
              <p:cNvPr id="280" name="Oval 4"/>
              <p:cNvSpPr/>
              <p:nvPr/>
            </p:nvSpPr>
            <p:spPr>
              <a:xfrm flipH="1">
                <a:off x="4862971" y="5264615"/>
                <a:ext cx="231524" cy="4072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10"/>
              <p:cNvSpPr/>
              <p:nvPr/>
            </p:nvSpPr>
            <p:spPr>
              <a:xfrm rot="1129774" flipH="1">
                <a:off x="4929091" y="4582525"/>
                <a:ext cx="493498" cy="931521"/>
              </a:xfrm>
              <a:prstGeom prst="trapezoid">
                <a:avLst>
                  <a:gd name="adj" fmla="val 326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rapezoid 12"/>
            <p:cNvSpPr/>
            <p:nvPr/>
          </p:nvSpPr>
          <p:spPr>
            <a:xfrm flipH="1">
              <a:off x="5094495" y="4618641"/>
              <a:ext cx="753231" cy="1689502"/>
            </a:xfrm>
            <a:prstGeom prst="trapezoid">
              <a:avLst>
                <a:gd name="adj" fmla="val 22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p:cNvSpPr/>
            <p:nvPr/>
          </p:nvSpPr>
          <p:spPr>
            <a:xfrm>
              <a:off x="5261202" y="4607679"/>
              <a:ext cx="196365" cy="1545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251"/>
            <p:cNvGrpSpPr/>
            <p:nvPr/>
          </p:nvGrpSpPr>
          <p:grpSpPr>
            <a:xfrm>
              <a:off x="5177129" y="5428259"/>
              <a:ext cx="714842" cy="644421"/>
              <a:chOff x="2844053" y="4025184"/>
              <a:chExt cx="747093" cy="760789"/>
            </a:xfrm>
          </p:grpSpPr>
          <p:sp>
            <p:nvSpPr>
              <p:cNvPr id="276" name="Trapezoid 275"/>
              <p:cNvSpPr/>
              <p:nvPr/>
            </p:nvSpPr>
            <p:spPr>
              <a:xfrm rot="16200000">
                <a:off x="3041876" y="3827361"/>
                <a:ext cx="173870" cy="569515"/>
              </a:xfrm>
              <a:prstGeom prst="trapezoid">
                <a:avLst>
                  <a:gd name="adj" fmla="val 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p:cNvSpPr/>
              <p:nvPr/>
            </p:nvSpPr>
            <p:spPr>
              <a:xfrm>
                <a:off x="3215077" y="4146616"/>
                <a:ext cx="213521" cy="63935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p:cNvSpPr/>
              <p:nvPr/>
            </p:nvSpPr>
            <p:spPr>
              <a:xfrm rot="20543769">
                <a:off x="3377625" y="4146075"/>
                <a:ext cx="213521" cy="63935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278"/>
              <p:cNvSpPr/>
              <p:nvPr/>
            </p:nvSpPr>
            <p:spPr>
              <a:xfrm>
                <a:off x="3215077" y="4031556"/>
                <a:ext cx="269308" cy="200107"/>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52"/>
            <p:cNvGrpSpPr/>
            <p:nvPr/>
          </p:nvGrpSpPr>
          <p:grpSpPr>
            <a:xfrm>
              <a:off x="4963895" y="3695592"/>
              <a:ext cx="1000530" cy="1023322"/>
              <a:chOff x="5324358" y="344575"/>
              <a:chExt cx="1000530" cy="1023322"/>
            </a:xfrm>
          </p:grpSpPr>
          <p:sp>
            <p:nvSpPr>
              <p:cNvPr id="270" name="Round Diagonal Corner Rectangle 269"/>
              <p:cNvSpPr/>
              <p:nvPr/>
            </p:nvSpPr>
            <p:spPr>
              <a:xfrm rot="18091044">
                <a:off x="5354916" y="672353"/>
                <a:ext cx="445776" cy="506892"/>
              </a:xfrm>
              <a:prstGeom prst="round2DiagRect">
                <a:avLst>
                  <a:gd name="adj1" fmla="val 50000"/>
                  <a:gd name="adj2" fmla="val 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5540107" y="493115"/>
                <a:ext cx="611407" cy="874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 Diagonal Corner Rectangle 271"/>
              <p:cNvSpPr/>
              <p:nvPr/>
            </p:nvSpPr>
            <p:spPr>
              <a:xfrm rot="1236535">
                <a:off x="5502785" y="344575"/>
                <a:ext cx="350440" cy="4039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 Diagonal Corner Rectangle 272"/>
              <p:cNvSpPr/>
              <p:nvPr/>
            </p:nvSpPr>
            <p:spPr>
              <a:xfrm rot="5076663">
                <a:off x="5820357" y="398596"/>
                <a:ext cx="350440" cy="40397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5655747" y="407166"/>
                <a:ext cx="305703" cy="305703"/>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 Diagonal Corner Rectangle 274"/>
              <p:cNvSpPr/>
              <p:nvPr/>
            </p:nvSpPr>
            <p:spPr>
              <a:xfrm rot="19527262">
                <a:off x="5879112" y="609699"/>
                <a:ext cx="445776" cy="506892"/>
              </a:xfrm>
              <a:prstGeom prst="round2DiagRect">
                <a:avLst>
                  <a:gd name="adj1" fmla="val 50000"/>
                  <a:gd name="adj2" fmla="val 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5022116" y="3567979"/>
              <a:ext cx="897987" cy="901024"/>
              <a:chOff x="3347911" y="423073"/>
              <a:chExt cx="1037557" cy="1041066"/>
            </a:xfrm>
          </p:grpSpPr>
          <p:sp>
            <p:nvSpPr>
              <p:cNvPr id="267" name="Chord 266"/>
              <p:cNvSpPr/>
              <p:nvPr/>
            </p:nvSpPr>
            <p:spPr>
              <a:xfrm rot="5736560">
                <a:off x="3387537" y="466207"/>
                <a:ext cx="979178" cy="1016685"/>
              </a:xfrm>
              <a:prstGeom prst="chord">
                <a:avLst>
                  <a:gd name="adj1" fmla="val 4641897"/>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hord 267"/>
              <p:cNvSpPr/>
              <p:nvPr/>
            </p:nvSpPr>
            <p:spPr>
              <a:xfrm rot="5736560">
                <a:off x="3366665" y="451662"/>
                <a:ext cx="979178" cy="1016685"/>
              </a:xfrm>
              <a:prstGeom prst="chord">
                <a:avLst>
                  <a:gd name="adj1" fmla="val 4641897"/>
                  <a:gd name="adj2" fmla="val 14804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Moon 268"/>
              <p:cNvSpPr/>
              <p:nvPr/>
            </p:nvSpPr>
            <p:spPr>
              <a:xfrm rot="5400000">
                <a:off x="3667958" y="142608"/>
                <a:ext cx="394975" cy="955906"/>
              </a:xfrm>
              <a:prstGeom prst="moon">
                <a:avLst>
                  <a:gd name="adj" fmla="val 87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p:cNvGrpSpPr/>
            <p:nvPr/>
          </p:nvGrpSpPr>
          <p:grpSpPr>
            <a:xfrm rot="12576518">
              <a:off x="3903923" y="4151516"/>
              <a:ext cx="1496184" cy="608536"/>
              <a:chOff x="6578368" y="3903648"/>
              <a:chExt cx="2782402" cy="1274496"/>
            </a:xfrm>
          </p:grpSpPr>
          <p:sp>
            <p:nvSpPr>
              <p:cNvPr id="259" name="Trapezoid 258"/>
              <p:cNvSpPr/>
              <p:nvPr/>
            </p:nvSpPr>
            <p:spPr>
              <a:xfrm rot="13716470">
                <a:off x="6793732" y="4427452"/>
                <a:ext cx="379816" cy="462103"/>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rapezoid 259"/>
              <p:cNvSpPr/>
              <p:nvPr/>
            </p:nvSpPr>
            <p:spPr>
              <a:xfrm rot="14272914">
                <a:off x="7054633" y="4148056"/>
                <a:ext cx="515027" cy="510448"/>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rapezoid 260"/>
              <p:cNvSpPr/>
              <p:nvPr/>
            </p:nvSpPr>
            <p:spPr>
              <a:xfrm rot="16200000">
                <a:off x="7297524" y="4064468"/>
                <a:ext cx="663132" cy="482562"/>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rapezoid 261"/>
              <p:cNvSpPr/>
              <p:nvPr/>
            </p:nvSpPr>
            <p:spPr>
              <a:xfrm rot="16598482">
                <a:off x="7655598" y="4071823"/>
                <a:ext cx="804796" cy="517471"/>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rapezoid 262"/>
              <p:cNvSpPr/>
              <p:nvPr/>
            </p:nvSpPr>
            <p:spPr>
              <a:xfrm rot="16996063">
                <a:off x="7981506" y="4123411"/>
                <a:ext cx="1022350" cy="582823"/>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p:cNvSpPr/>
              <p:nvPr/>
            </p:nvSpPr>
            <p:spPr>
              <a:xfrm rot="17450361">
                <a:off x="8367016" y="4184391"/>
                <a:ext cx="1240971" cy="746536"/>
              </a:xfrm>
              <a:prstGeom prst="trapezoid">
                <a:avLst>
                  <a:gd name="adj" fmla="val 14748"/>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rot="19001960">
                <a:off x="6578368" y="4686819"/>
                <a:ext cx="486262" cy="276131"/>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rot="19001960">
                <a:off x="6676340" y="4577962"/>
                <a:ext cx="486262" cy="27613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255"/>
            <p:cNvGrpSpPr/>
            <p:nvPr/>
          </p:nvGrpSpPr>
          <p:grpSpPr>
            <a:xfrm rot="7477893">
              <a:off x="4925484" y="4338997"/>
              <a:ext cx="554725" cy="1089692"/>
              <a:chOff x="5491733" y="4600726"/>
              <a:chExt cx="554725" cy="1089692"/>
            </a:xfrm>
          </p:grpSpPr>
          <p:sp>
            <p:nvSpPr>
              <p:cNvPr id="257" name="Oval 5"/>
              <p:cNvSpPr/>
              <p:nvPr/>
            </p:nvSpPr>
            <p:spPr>
              <a:xfrm flipH="1">
                <a:off x="5800483" y="5238679"/>
                <a:ext cx="245975" cy="45173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8"/>
              <p:cNvSpPr/>
              <p:nvPr/>
            </p:nvSpPr>
            <p:spPr>
              <a:xfrm rot="20366507" flipH="1">
                <a:off x="5491733" y="4600726"/>
                <a:ext cx="525389" cy="929052"/>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193014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762000"/>
            <a:ext cx="3890571" cy="5480159"/>
            <a:chOff x="2370363" y="1010310"/>
            <a:chExt cx="3890571" cy="5480159"/>
          </a:xfrm>
        </p:grpSpPr>
        <p:sp>
          <p:nvSpPr>
            <p:cNvPr id="3" name="Rectangle 2"/>
            <p:cNvSpPr/>
            <p:nvPr/>
          </p:nvSpPr>
          <p:spPr>
            <a:xfrm>
              <a:off x="2503746" y="1225623"/>
              <a:ext cx="3757188" cy="5264846"/>
            </a:xfrm>
            <a:prstGeom prst="rect">
              <a:avLst/>
            </a:prstGeom>
            <a:solidFill>
              <a:srgbClr val="C9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46563" y="1010310"/>
              <a:ext cx="1957131" cy="4308190"/>
            </a:xfrm>
            <a:custGeom>
              <a:avLst/>
              <a:gdLst>
                <a:gd name="connsiteX0" fmla="*/ 1828800 w 1957131"/>
                <a:gd name="connsiteY0" fmla="*/ 206970 h 4308190"/>
                <a:gd name="connsiteX1" fmla="*/ 1810693 w 1957131"/>
                <a:gd name="connsiteY1" fmla="*/ 297505 h 4308190"/>
                <a:gd name="connsiteX2" fmla="*/ 1774479 w 1957131"/>
                <a:gd name="connsiteY2" fmla="*/ 351826 h 4308190"/>
                <a:gd name="connsiteX3" fmla="*/ 1756372 w 1957131"/>
                <a:gd name="connsiteY3" fmla="*/ 378986 h 4308190"/>
                <a:gd name="connsiteX4" fmla="*/ 1711105 w 1957131"/>
                <a:gd name="connsiteY4" fmla="*/ 460467 h 4308190"/>
                <a:gd name="connsiteX5" fmla="*/ 1692998 w 1957131"/>
                <a:gd name="connsiteY5" fmla="*/ 487628 h 4308190"/>
                <a:gd name="connsiteX6" fmla="*/ 1665838 w 1957131"/>
                <a:gd name="connsiteY6" fmla="*/ 569109 h 4308190"/>
                <a:gd name="connsiteX7" fmla="*/ 1656784 w 1957131"/>
                <a:gd name="connsiteY7" fmla="*/ 596269 h 4308190"/>
                <a:gd name="connsiteX8" fmla="*/ 1638677 w 1957131"/>
                <a:gd name="connsiteY8" fmla="*/ 623429 h 4308190"/>
                <a:gd name="connsiteX9" fmla="*/ 1620570 w 1957131"/>
                <a:gd name="connsiteY9" fmla="*/ 677750 h 4308190"/>
                <a:gd name="connsiteX10" fmla="*/ 1611517 w 1957131"/>
                <a:gd name="connsiteY10" fmla="*/ 723018 h 4308190"/>
                <a:gd name="connsiteX11" fmla="*/ 1593410 w 1957131"/>
                <a:gd name="connsiteY11" fmla="*/ 777338 h 4308190"/>
                <a:gd name="connsiteX12" fmla="*/ 1575303 w 1957131"/>
                <a:gd name="connsiteY12" fmla="*/ 958408 h 4308190"/>
                <a:gd name="connsiteX13" fmla="*/ 1557196 w 1957131"/>
                <a:gd name="connsiteY13" fmla="*/ 985568 h 4308190"/>
                <a:gd name="connsiteX14" fmla="*/ 1530036 w 1957131"/>
                <a:gd name="connsiteY14" fmla="*/ 1012728 h 4308190"/>
                <a:gd name="connsiteX15" fmla="*/ 1502875 w 1957131"/>
                <a:gd name="connsiteY15" fmla="*/ 1030835 h 4308190"/>
                <a:gd name="connsiteX16" fmla="*/ 1475715 w 1957131"/>
                <a:gd name="connsiteY16" fmla="*/ 1067049 h 4308190"/>
                <a:gd name="connsiteX17" fmla="*/ 1448555 w 1957131"/>
                <a:gd name="connsiteY17" fmla="*/ 1094210 h 4308190"/>
                <a:gd name="connsiteX18" fmla="*/ 1412341 w 1957131"/>
                <a:gd name="connsiteY18" fmla="*/ 1139477 h 4308190"/>
                <a:gd name="connsiteX19" fmla="*/ 1403287 w 1957131"/>
                <a:gd name="connsiteY19" fmla="*/ 1166637 h 4308190"/>
                <a:gd name="connsiteX20" fmla="*/ 1385180 w 1957131"/>
                <a:gd name="connsiteY20" fmla="*/ 1284332 h 4308190"/>
                <a:gd name="connsiteX21" fmla="*/ 1376127 w 1957131"/>
                <a:gd name="connsiteY21" fmla="*/ 1338653 h 4308190"/>
                <a:gd name="connsiteX22" fmla="*/ 1358020 w 1957131"/>
                <a:gd name="connsiteY22" fmla="*/ 1420134 h 4308190"/>
                <a:gd name="connsiteX23" fmla="*/ 1339913 w 1957131"/>
                <a:gd name="connsiteY23" fmla="*/ 1474455 h 4308190"/>
                <a:gd name="connsiteX24" fmla="*/ 1330860 w 1957131"/>
                <a:gd name="connsiteY24" fmla="*/ 1501616 h 4308190"/>
                <a:gd name="connsiteX25" fmla="*/ 1312753 w 1957131"/>
                <a:gd name="connsiteY25" fmla="*/ 1555936 h 4308190"/>
                <a:gd name="connsiteX26" fmla="*/ 1303699 w 1957131"/>
                <a:gd name="connsiteY26" fmla="*/ 1583097 h 4308190"/>
                <a:gd name="connsiteX27" fmla="*/ 1285592 w 1957131"/>
                <a:gd name="connsiteY27" fmla="*/ 1610257 h 4308190"/>
                <a:gd name="connsiteX28" fmla="*/ 1240325 w 1957131"/>
                <a:gd name="connsiteY28" fmla="*/ 1682685 h 4308190"/>
                <a:gd name="connsiteX29" fmla="*/ 1213164 w 1957131"/>
                <a:gd name="connsiteY29" fmla="*/ 1691738 h 4308190"/>
                <a:gd name="connsiteX30" fmla="*/ 1204111 w 1957131"/>
                <a:gd name="connsiteY30" fmla="*/ 1746059 h 4308190"/>
                <a:gd name="connsiteX31" fmla="*/ 1186004 w 1957131"/>
                <a:gd name="connsiteY31" fmla="*/ 1800380 h 4308190"/>
                <a:gd name="connsiteX32" fmla="*/ 1167897 w 1957131"/>
                <a:gd name="connsiteY32" fmla="*/ 1881861 h 4308190"/>
                <a:gd name="connsiteX33" fmla="*/ 1149790 w 1957131"/>
                <a:gd name="connsiteY33" fmla="*/ 1909022 h 4308190"/>
                <a:gd name="connsiteX34" fmla="*/ 1122630 w 1957131"/>
                <a:gd name="connsiteY34" fmla="*/ 1999556 h 4308190"/>
                <a:gd name="connsiteX35" fmla="*/ 1113576 w 1957131"/>
                <a:gd name="connsiteY35" fmla="*/ 2026717 h 4308190"/>
                <a:gd name="connsiteX36" fmla="*/ 1104523 w 1957131"/>
                <a:gd name="connsiteY36" fmla="*/ 2053877 h 4308190"/>
                <a:gd name="connsiteX37" fmla="*/ 1086416 w 1957131"/>
                <a:gd name="connsiteY37" fmla="*/ 2081037 h 4308190"/>
                <a:gd name="connsiteX38" fmla="*/ 1077362 w 1957131"/>
                <a:gd name="connsiteY38" fmla="*/ 2406962 h 4308190"/>
                <a:gd name="connsiteX39" fmla="*/ 1059256 w 1957131"/>
                <a:gd name="connsiteY39" fmla="*/ 2515604 h 4308190"/>
                <a:gd name="connsiteX40" fmla="*/ 1050202 w 1957131"/>
                <a:gd name="connsiteY40" fmla="*/ 2588031 h 4308190"/>
                <a:gd name="connsiteX41" fmla="*/ 1041149 w 1957131"/>
                <a:gd name="connsiteY41" fmla="*/ 2624245 h 4308190"/>
                <a:gd name="connsiteX42" fmla="*/ 1032095 w 1957131"/>
                <a:gd name="connsiteY42" fmla="*/ 2678566 h 4308190"/>
                <a:gd name="connsiteX43" fmla="*/ 1023042 w 1957131"/>
                <a:gd name="connsiteY43" fmla="*/ 2714780 h 4308190"/>
                <a:gd name="connsiteX44" fmla="*/ 1013988 w 1957131"/>
                <a:gd name="connsiteY44" fmla="*/ 2769101 h 4308190"/>
                <a:gd name="connsiteX45" fmla="*/ 995881 w 1957131"/>
                <a:gd name="connsiteY45" fmla="*/ 2823422 h 4308190"/>
                <a:gd name="connsiteX46" fmla="*/ 986828 w 1957131"/>
                <a:gd name="connsiteY46" fmla="*/ 2850582 h 4308190"/>
                <a:gd name="connsiteX47" fmla="*/ 977774 w 1957131"/>
                <a:gd name="connsiteY47" fmla="*/ 2877742 h 4308190"/>
                <a:gd name="connsiteX48" fmla="*/ 941560 w 1957131"/>
                <a:gd name="connsiteY48" fmla="*/ 2950170 h 4308190"/>
                <a:gd name="connsiteX49" fmla="*/ 923454 w 1957131"/>
                <a:gd name="connsiteY49" fmla="*/ 3013544 h 4308190"/>
                <a:gd name="connsiteX50" fmla="*/ 914400 w 1957131"/>
                <a:gd name="connsiteY50" fmla="*/ 3040705 h 4308190"/>
                <a:gd name="connsiteX51" fmla="*/ 896293 w 1957131"/>
                <a:gd name="connsiteY51" fmla="*/ 3122186 h 4308190"/>
                <a:gd name="connsiteX52" fmla="*/ 878186 w 1957131"/>
                <a:gd name="connsiteY52" fmla="*/ 3176507 h 4308190"/>
                <a:gd name="connsiteX53" fmla="*/ 860079 w 1957131"/>
                <a:gd name="connsiteY53" fmla="*/ 3203667 h 4308190"/>
                <a:gd name="connsiteX54" fmla="*/ 814812 w 1957131"/>
                <a:gd name="connsiteY54" fmla="*/ 3285148 h 4308190"/>
                <a:gd name="connsiteX55" fmla="*/ 778598 w 1957131"/>
                <a:gd name="connsiteY55" fmla="*/ 3357576 h 4308190"/>
                <a:gd name="connsiteX56" fmla="*/ 733331 w 1957131"/>
                <a:gd name="connsiteY56" fmla="*/ 3420950 h 4308190"/>
                <a:gd name="connsiteX57" fmla="*/ 706170 w 1957131"/>
                <a:gd name="connsiteY57" fmla="*/ 3448111 h 4308190"/>
                <a:gd name="connsiteX58" fmla="*/ 697117 w 1957131"/>
                <a:gd name="connsiteY58" fmla="*/ 3475271 h 4308190"/>
                <a:gd name="connsiteX59" fmla="*/ 679010 w 1957131"/>
                <a:gd name="connsiteY59" fmla="*/ 3502431 h 4308190"/>
                <a:gd name="connsiteX60" fmla="*/ 660903 w 1957131"/>
                <a:gd name="connsiteY60" fmla="*/ 3574859 h 4308190"/>
                <a:gd name="connsiteX61" fmla="*/ 642796 w 1957131"/>
                <a:gd name="connsiteY61" fmla="*/ 3611073 h 4308190"/>
                <a:gd name="connsiteX62" fmla="*/ 624689 w 1957131"/>
                <a:gd name="connsiteY62" fmla="*/ 3665394 h 4308190"/>
                <a:gd name="connsiteX63" fmla="*/ 588475 w 1957131"/>
                <a:gd name="connsiteY63" fmla="*/ 3719715 h 4308190"/>
                <a:gd name="connsiteX64" fmla="*/ 534155 w 1957131"/>
                <a:gd name="connsiteY64" fmla="*/ 3810249 h 4308190"/>
                <a:gd name="connsiteX65" fmla="*/ 516048 w 1957131"/>
                <a:gd name="connsiteY65" fmla="*/ 3837410 h 4308190"/>
                <a:gd name="connsiteX66" fmla="*/ 488887 w 1957131"/>
                <a:gd name="connsiteY66" fmla="*/ 3855517 h 4308190"/>
                <a:gd name="connsiteX67" fmla="*/ 461727 w 1957131"/>
                <a:gd name="connsiteY67" fmla="*/ 3909837 h 4308190"/>
                <a:gd name="connsiteX68" fmla="*/ 443620 w 1957131"/>
                <a:gd name="connsiteY68" fmla="*/ 3936998 h 4308190"/>
                <a:gd name="connsiteX69" fmla="*/ 434566 w 1957131"/>
                <a:gd name="connsiteY69" fmla="*/ 3964158 h 4308190"/>
                <a:gd name="connsiteX70" fmla="*/ 398353 w 1957131"/>
                <a:gd name="connsiteY70" fmla="*/ 4018479 h 4308190"/>
                <a:gd name="connsiteX71" fmla="*/ 371192 w 1957131"/>
                <a:gd name="connsiteY71" fmla="*/ 4072800 h 4308190"/>
                <a:gd name="connsiteX72" fmla="*/ 344032 w 1957131"/>
                <a:gd name="connsiteY72" fmla="*/ 4127121 h 4308190"/>
                <a:gd name="connsiteX73" fmla="*/ 316871 w 1957131"/>
                <a:gd name="connsiteY73" fmla="*/ 4154281 h 4308190"/>
                <a:gd name="connsiteX74" fmla="*/ 289711 w 1957131"/>
                <a:gd name="connsiteY74" fmla="*/ 4190495 h 4308190"/>
                <a:gd name="connsiteX75" fmla="*/ 235390 w 1957131"/>
                <a:gd name="connsiteY75" fmla="*/ 4208602 h 4308190"/>
                <a:gd name="connsiteX76" fmla="*/ 208230 w 1957131"/>
                <a:gd name="connsiteY76" fmla="*/ 4217655 h 4308190"/>
                <a:gd name="connsiteX77" fmla="*/ 181069 w 1957131"/>
                <a:gd name="connsiteY77" fmla="*/ 4235762 h 4308190"/>
                <a:gd name="connsiteX78" fmla="*/ 126749 w 1957131"/>
                <a:gd name="connsiteY78" fmla="*/ 4253869 h 4308190"/>
                <a:gd name="connsiteX79" fmla="*/ 99588 w 1957131"/>
                <a:gd name="connsiteY79" fmla="*/ 4271976 h 4308190"/>
                <a:gd name="connsiteX80" fmla="*/ 72428 w 1957131"/>
                <a:gd name="connsiteY80" fmla="*/ 4281029 h 4308190"/>
                <a:gd name="connsiteX81" fmla="*/ 45267 w 1957131"/>
                <a:gd name="connsiteY81" fmla="*/ 4308190 h 4308190"/>
                <a:gd name="connsiteX82" fmla="*/ 36214 w 1957131"/>
                <a:gd name="connsiteY82" fmla="*/ 4281029 h 4308190"/>
                <a:gd name="connsiteX83" fmla="*/ 54321 w 1957131"/>
                <a:gd name="connsiteY83" fmla="*/ 4090907 h 4308190"/>
                <a:gd name="connsiteX84" fmla="*/ 54321 w 1957131"/>
                <a:gd name="connsiteY84" fmla="*/ 3728768 h 4308190"/>
                <a:gd name="connsiteX85" fmla="*/ 36214 w 1957131"/>
                <a:gd name="connsiteY85" fmla="*/ 3656340 h 4308190"/>
                <a:gd name="connsiteX86" fmla="*/ 27160 w 1957131"/>
                <a:gd name="connsiteY86" fmla="*/ 3592966 h 4308190"/>
                <a:gd name="connsiteX87" fmla="*/ 54321 w 1957131"/>
                <a:gd name="connsiteY87" fmla="*/ 2053877 h 4308190"/>
                <a:gd name="connsiteX88" fmla="*/ 45267 w 1957131"/>
                <a:gd name="connsiteY88" fmla="*/ 1601204 h 4308190"/>
                <a:gd name="connsiteX89" fmla="*/ 36214 w 1957131"/>
                <a:gd name="connsiteY89" fmla="*/ 1537829 h 4308190"/>
                <a:gd name="connsiteX90" fmla="*/ 18107 w 1957131"/>
                <a:gd name="connsiteY90" fmla="*/ 1483509 h 4308190"/>
                <a:gd name="connsiteX91" fmla="*/ 0 w 1957131"/>
                <a:gd name="connsiteY91" fmla="*/ 1347707 h 4308190"/>
                <a:gd name="connsiteX92" fmla="*/ 9054 w 1957131"/>
                <a:gd name="connsiteY92" fmla="*/ 433307 h 4308190"/>
                <a:gd name="connsiteX93" fmla="*/ 18107 w 1957131"/>
                <a:gd name="connsiteY93" fmla="*/ 397093 h 4308190"/>
                <a:gd name="connsiteX94" fmla="*/ 36214 w 1957131"/>
                <a:gd name="connsiteY94" fmla="*/ 351826 h 4308190"/>
                <a:gd name="connsiteX95" fmla="*/ 1828800 w 1957131"/>
                <a:gd name="connsiteY95" fmla="*/ 206970 h 43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57131" h="4308190">
                  <a:moveTo>
                    <a:pt x="1828800" y="206970"/>
                  </a:moveTo>
                  <a:cubicBezTo>
                    <a:pt x="2124546" y="197917"/>
                    <a:pt x="1817447" y="283996"/>
                    <a:pt x="1810693" y="297505"/>
                  </a:cubicBezTo>
                  <a:cubicBezTo>
                    <a:pt x="1800961" y="316969"/>
                    <a:pt x="1786550" y="333719"/>
                    <a:pt x="1774479" y="351826"/>
                  </a:cubicBezTo>
                  <a:lnTo>
                    <a:pt x="1756372" y="378986"/>
                  </a:lnTo>
                  <a:cubicBezTo>
                    <a:pt x="1740437" y="426792"/>
                    <a:pt x="1752613" y="398205"/>
                    <a:pt x="1711105" y="460467"/>
                  </a:cubicBezTo>
                  <a:lnTo>
                    <a:pt x="1692998" y="487628"/>
                  </a:lnTo>
                  <a:lnTo>
                    <a:pt x="1665838" y="569109"/>
                  </a:lnTo>
                  <a:cubicBezTo>
                    <a:pt x="1662820" y="578162"/>
                    <a:pt x="1662078" y="588329"/>
                    <a:pt x="1656784" y="596269"/>
                  </a:cubicBezTo>
                  <a:lnTo>
                    <a:pt x="1638677" y="623429"/>
                  </a:lnTo>
                  <a:cubicBezTo>
                    <a:pt x="1632641" y="641536"/>
                    <a:pt x="1624313" y="659034"/>
                    <a:pt x="1620570" y="677750"/>
                  </a:cubicBezTo>
                  <a:cubicBezTo>
                    <a:pt x="1617552" y="692839"/>
                    <a:pt x="1615566" y="708172"/>
                    <a:pt x="1611517" y="723018"/>
                  </a:cubicBezTo>
                  <a:cubicBezTo>
                    <a:pt x="1606495" y="741432"/>
                    <a:pt x="1593410" y="777338"/>
                    <a:pt x="1593410" y="777338"/>
                  </a:cubicBezTo>
                  <a:cubicBezTo>
                    <a:pt x="1592880" y="786343"/>
                    <a:pt x="1598922" y="911171"/>
                    <a:pt x="1575303" y="958408"/>
                  </a:cubicBezTo>
                  <a:cubicBezTo>
                    <a:pt x="1570437" y="968140"/>
                    <a:pt x="1564162" y="977209"/>
                    <a:pt x="1557196" y="985568"/>
                  </a:cubicBezTo>
                  <a:cubicBezTo>
                    <a:pt x="1548999" y="995404"/>
                    <a:pt x="1539872" y="1004532"/>
                    <a:pt x="1530036" y="1012728"/>
                  </a:cubicBezTo>
                  <a:cubicBezTo>
                    <a:pt x="1521677" y="1019694"/>
                    <a:pt x="1511929" y="1024799"/>
                    <a:pt x="1502875" y="1030835"/>
                  </a:cubicBezTo>
                  <a:cubicBezTo>
                    <a:pt x="1493822" y="1042906"/>
                    <a:pt x="1485535" y="1055592"/>
                    <a:pt x="1475715" y="1067049"/>
                  </a:cubicBezTo>
                  <a:cubicBezTo>
                    <a:pt x="1467383" y="1076770"/>
                    <a:pt x="1455657" y="1083557"/>
                    <a:pt x="1448555" y="1094210"/>
                  </a:cubicBezTo>
                  <a:cubicBezTo>
                    <a:pt x="1413572" y="1146685"/>
                    <a:pt x="1473082" y="1098982"/>
                    <a:pt x="1412341" y="1139477"/>
                  </a:cubicBezTo>
                  <a:cubicBezTo>
                    <a:pt x="1409323" y="1148530"/>
                    <a:pt x="1405602" y="1157379"/>
                    <a:pt x="1403287" y="1166637"/>
                  </a:cubicBezTo>
                  <a:cubicBezTo>
                    <a:pt x="1391762" y="1212736"/>
                    <a:pt x="1392507" y="1233044"/>
                    <a:pt x="1385180" y="1284332"/>
                  </a:cubicBezTo>
                  <a:cubicBezTo>
                    <a:pt x="1382584" y="1302504"/>
                    <a:pt x="1379411" y="1320592"/>
                    <a:pt x="1376127" y="1338653"/>
                  </a:cubicBezTo>
                  <a:cubicBezTo>
                    <a:pt x="1372152" y="1360513"/>
                    <a:pt x="1364725" y="1397784"/>
                    <a:pt x="1358020" y="1420134"/>
                  </a:cubicBezTo>
                  <a:cubicBezTo>
                    <a:pt x="1352536" y="1438416"/>
                    <a:pt x="1345949" y="1456348"/>
                    <a:pt x="1339913" y="1474455"/>
                  </a:cubicBezTo>
                  <a:lnTo>
                    <a:pt x="1330860" y="1501616"/>
                  </a:lnTo>
                  <a:lnTo>
                    <a:pt x="1312753" y="1555936"/>
                  </a:lnTo>
                  <a:cubicBezTo>
                    <a:pt x="1309735" y="1564990"/>
                    <a:pt x="1308993" y="1575156"/>
                    <a:pt x="1303699" y="1583097"/>
                  </a:cubicBezTo>
                  <a:lnTo>
                    <a:pt x="1285592" y="1610257"/>
                  </a:lnTo>
                  <a:cubicBezTo>
                    <a:pt x="1269078" y="1659799"/>
                    <a:pt x="1280496" y="1662600"/>
                    <a:pt x="1240325" y="1682685"/>
                  </a:cubicBezTo>
                  <a:cubicBezTo>
                    <a:pt x="1231789" y="1686953"/>
                    <a:pt x="1222218" y="1688720"/>
                    <a:pt x="1213164" y="1691738"/>
                  </a:cubicBezTo>
                  <a:cubicBezTo>
                    <a:pt x="1210146" y="1709845"/>
                    <a:pt x="1208563" y="1728250"/>
                    <a:pt x="1204111" y="1746059"/>
                  </a:cubicBezTo>
                  <a:cubicBezTo>
                    <a:pt x="1199482" y="1764576"/>
                    <a:pt x="1186004" y="1800380"/>
                    <a:pt x="1186004" y="1800380"/>
                  </a:cubicBezTo>
                  <a:cubicBezTo>
                    <a:pt x="1182526" y="1821250"/>
                    <a:pt x="1179042" y="1859570"/>
                    <a:pt x="1167897" y="1881861"/>
                  </a:cubicBezTo>
                  <a:cubicBezTo>
                    <a:pt x="1163031" y="1891593"/>
                    <a:pt x="1155826" y="1899968"/>
                    <a:pt x="1149790" y="1909022"/>
                  </a:cubicBezTo>
                  <a:cubicBezTo>
                    <a:pt x="1136109" y="1963749"/>
                    <a:pt x="1144671" y="1933434"/>
                    <a:pt x="1122630" y="1999556"/>
                  </a:cubicBezTo>
                  <a:lnTo>
                    <a:pt x="1113576" y="2026717"/>
                  </a:lnTo>
                  <a:cubicBezTo>
                    <a:pt x="1110558" y="2035770"/>
                    <a:pt x="1109817" y="2045937"/>
                    <a:pt x="1104523" y="2053877"/>
                  </a:cubicBezTo>
                  <a:lnTo>
                    <a:pt x="1086416" y="2081037"/>
                  </a:lnTo>
                  <a:cubicBezTo>
                    <a:pt x="1083398" y="2189679"/>
                    <a:pt x="1084141" y="2298490"/>
                    <a:pt x="1077362" y="2406962"/>
                  </a:cubicBezTo>
                  <a:cubicBezTo>
                    <a:pt x="1075072" y="2443604"/>
                    <a:pt x="1064702" y="2479297"/>
                    <a:pt x="1059256" y="2515604"/>
                  </a:cubicBezTo>
                  <a:cubicBezTo>
                    <a:pt x="1055647" y="2539665"/>
                    <a:pt x="1054202" y="2564032"/>
                    <a:pt x="1050202" y="2588031"/>
                  </a:cubicBezTo>
                  <a:cubicBezTo>
                    <a:pt x="1048156" y="2600305"/>
                    <a:pt x="1043589" y="2612044"/>
                    <a:pt x="1041149" y="2624245"/>
                  </a:cubicBezTo>
                  <a:cubicBezTo>
                    <a:pt x="1037549" y="2642245"/>
                    <a:pt x="1035695" y="2660566"/>
                    <a:pt x="1032095" y="2678566"/>
                  </a:cubicBezTo>
                  <a:cubicBezTo>
                    <a:pt x="1029655" y="2690767"/>
                    <a:pt x="1025482" y="2702579"/>
                    <a:pt x="1023042" y="2714780"/>
                  </a:cubicBezTo>
                  <a:cubicBezTo>
                    <a:pt x="1019442" y="2732780"/>
                    <a:pt x="1018440" y="2751292"/>
                    <a:pt x="1013988" y="2769101"/>
                  </a:cubicBezTo>
                  <a:cubicBezTo>
                    <a:pt x="1009359" y="2787618"/>
                    <a:pt x="1001917" y="2805315"/>
                    <a:pt x="995881" y="2823422"/>
                  </a:cubicBezTo>
                  <a:lnTo>
                    <a:pt x="986828" y="2850582"/>
                  </a:lnTo>
                  <a:cubicBezTo>
                    <a:pt x="983810" y="2859635"/>
                    <a:pt x="983068" y="2869802"/>
                    <a:pt x="977774" y="2877742"/>
                  </a:cubicBezTo>
                  <a:cubicBezTo>
                    <a:pt x="952771" y="2915246"/>
                    <a:pt x="960543" y="2899547"/>
                    <a:pt x="941560" y="2950170"/>
                  </a:cubicBezTo>
                  <a:cubicBezTo>
                    <a:pt x="928536" y="2984901"/>
                    <a:pt x="934869" y="2973592"/>
                    <a:pt x="923454" y="3013544"/>
                  </a:cubicBezTo>
                  <a:cubicBezTo>
                    <a:pt x="920832" y="3022720"/>
                    <a:pt x="916715" y="3031447"/>
                    <a:pt x="914400" y="3040705"/>
                  </a:cubicBezTo>
                  <a:cubicBezTo>
                    <a:pt x="901472" y="3092416"/>
                    <a:pt x="910239" y="3075699"/>
                    <a:pt x="896293" y="3122186"/>
                  </a:cubicBezTo>
                  <a:cubicBezTo>
                    <a:pt x="890808" y="3140467"/>
                    <a:pt x="888773" y="3160626"/>
                    <a:pt x="878186" y="3176507"/>
                  </a:cubicBezTo>
                  <a:lnTo>
                    <a:pt x="860079" y="3203667"/>
                  </a:lnTo>
                  <a:cubicBezTo>
                    <a:pt x="835045" y="3278775"/>
                    <a:pt x="877070" y="3160632"/>
                    <a:pt x="814812" y="3285148"/>
                  </a:cubicBezTo>
                  <a:cubicBezTo>
                    <a:pt x="802741" y="3309291"/>
                    <a:pt x="793571" y="3335117"/>
                    <a:pt x="778598" y="3357576"/>
                  </a:cubicBezTo>
                  <a:cubicBezTo>
                    <a:pt x="764270" y="3379068"/>
                    <a:pt x="750172" y="3401302"/>
                    <a:pt x="733331" y="3420950"/>
                  </a:cubicBezTo>
                  <a:cubicBezTo>
                    <a:pt x="724998" y="3430671"/>
                    <a:pt x="715224" y="3439057"/>
                    <a:pt x="706170" y="3448111"/>
                  </a:cubicBezTo>
                  <a:cubicBezTo>
                    <a:pt x="703152" y="3457164"/>
                    <a:pt x="701385" y="3466735"/>
                    <a:pt x="697117" y="3475271"/>
                  </a:cubicBezTo>
                  <a:cubicBezTo>
                    <a:pt x="692251" y="3485003"/>
                    <a:pt x="682728" y="3492205"/>
                    <a:pt x="679010" y="3502431"/>
                  </a:cubicBezTo>
                  <a:cubicBezTo>
                    <a:pt x="670505" y="3525818"/>
                    <a:pt x="666939" y="3550716"/>
                    <a:pt x="660903" y="3574859"/>
                  </a:cubicBezTo>
                  <a:cubicBezTo>
                    <a:pt x="657630" y="3587952"/>
                    <a:pt x="647808" y="3598542"/>
                    <a:pt x="642796" y="3611073"/>
                  </a:cubicBezTo>
                  <a:cubicBezTo>
                    <a:pt x="635707" y="3628794"/>
                    <a:pt x="635276" y="3649513"/>
                    <a:pt x="624689" y="3665394"/>
                  </a:cubicBezTo>
                  <a:cubicBezTo>
                    <a:pt x="612618" y="3683501"/>
                    <a:pt x="598207" y="3700251"/>
                    <a:pt x="588475" y="3719715"/>
                  </a:cubicBezTo>
                  <a:cubicBezTo>
                    <a:pt x="560636" y="3775392"/>
                    <a:pt x="577854" y="3744699"/>
                    <a:pt x="534155" y="3810249"/>
                  </a:cubicBezTo>
                  <a:cubicBezTo>
                    <a:pt x="528119" y="3819303"/>
                    <a:pt x="525102" y="3831374"/>
                    <a:pt x="516048" y="3837410"/>
                  </a:cubicBezTo>
                  <a:lnTo>
                    <a:pt x="488887" y="3855517"/>
                  </a:lnTo>
                  <a:cubicBezTo>
                    <a:pt x="436998" y="3933350"/>
                    <a:pt x="499207" y="3834876"/>
                    <a:pt x="461727" y="3909837"/>
                  </a:cubicBezTo>
                  <a:cubicBezTo>
                    <a:pt x="456861" y="3919569"/>
                    <a:pt x="448486" y="3927266"/>
                    <a:pt x="443620" y="3936998"/>
                  </a:cubicBezTo>
                  <a:cubicBezTo>
                    <a:pt x="439352" y="3945534"/>
                    <a:pt x="439201" y="3955816"/>
                    <a:pt x="434566" y="3964158"/>
                  </a:cubicBezTo>
                  <a:cubicBezTo>
                    <a:pt x="423998" y="3983181"/>
                    <a:pt x="405235" y="3997834"/>
                    <a:pt x="398353" y="4018479"/>
                  </a:cubicBezTo>
                  <a:cubicBezTo>
                    <a:pt x="385858" y="4055962"/>
                    <a:pt x="394593" y="4037699"/>
                    <a:pt x="371192" y="4072800"/>
                  </a:cubicBezTo>
                  <a:cubicBezTo>
                    <a:pt x="362119" y="4100020"/>
                    <a:pt x="363532" y="4103721"/>
                    <a:pt x="344032" y="4127121"/>
                  </a:cubicBezTo>
                  <a:cubicBezTo>
                    <a:pt x="335835" y="4136957"/>
                    <a:pt x="325203" y="4144560"/>
                    <a:pt x="316871" y="4154281"/>
                  </a:cubicBezTo>
                  <a:cubicBezTo>
                    <a:pt x="307051" y="4165737"/>
                    <a:pt x="302266" y="4182125"/>
                    <a:pt x="289711" y="4190495"/>
                  </a:cubicBezTo>
                  <a:cubicBezTo>
                    <a:pt x="273830" y="4201082"/>
                    <a:pt x="253497" y="4202566"/>
                    <a:pt x="235390" y="4208602"/>
                  </a:cubicBezTo>
                  <a:lnTo>
                    <a:pt x="208230" y="4217655"/>
                  </a:lnTo>
                  <a:cubicBezTo>
                    <a:pt x="199176" y="4223691"/>
                    <a:pt x="191012" y="4231343"/>
                    <a:pt x="181069" y="4235762"/>
                  </a:cubicBezTo>
                  <a:cubicBezTo>
                    <a:pt x="163628" y="4243514"/>
                    <a:pt x="126749" y="4253869"/>
                    <a:pt x="126749" y="4253869"/>
                  </a:cubicBezTo>
                  <a:cubicBezTo>
                    <a:pt x="117695" y="4259905"/>
                    <a:pt x="109320" y="4267110"/>
                    <a:pt x="99588" y="4271976"/>
                  </a:cubicBezTo>
                  <a:cubicBezTo>
                    <a:pt x="91052" y="4276244"/>
                    <a:pt x="80368" y="4275735"/>
                    <a:pt x="72428" y="4281029"/>
                  </a:cubicBezTo>
                  <a:cubicBezTo>
                    <a:pt x="61775" y="4288131"/>
                    <a:pt x="54321" y="4299136"/>
                    <a:pt x="45267" y="4308190"/>
                  </a:cubicBezTo>
                  <a:cubicBezTo>
                    <a:pt x="42249" y="4299136"/>
                    <a:pt x="36214" y="4290572"/>
                    <a:pt x="36214" y="4281029"/>
                  </a:cubicBezTo>
                  <a:cubicBezTo>
                    <a:pt x="36214" y="4137283"/>
                    <a:pt x="29743" y="4164637"/>
                    <a:pt x="54321" y="4090907"/>
                  </a:cubicBezTo>
                  <a:cubicBezTo>
                    <a:pt x="73195" y="3939907"/>
                    <a:pt x="72721" y="3974100"/>
                    <a:pt x="54321" y="3728768"/>
                  </a:cubicBezTo>
                  <a:cubicBezTo>
                    <a:pt x="52460" y="3703952"/>
                    <a:pt x="41095" y="3680742"/>
                    <a:pt x="36214" y="3656340"/>
                  </a:cubicBezTo>
                  <a:cubicBezTo>
                    <a:pt x="32029" y="3635415"/>
                    <a:pt x="30178" y="3614091"/>
                    <a:pt x="27160" y="3592966"/>
                  </a:cubicBezTo>
                  <a:cubicBezTo>
                    <a:pt x="45727" y="2126182"/>
                    <a:pt x="5664" y="2637726"/>
                    <a:pt x="54321" y="2053877"/>
                  </a:cubicBezTo>
                  <a:cubicBezTo>
                    <a:pt x="51303" y="1902986"/>
                    <a:pt x="50559" y="1752032"/>
                    <a:pt x="45267" y="1601204"/>
                  </a:cubicBezTo>
                  <a:cubicBezTo>
                    <a:pt x="44519" y="1579878"/>
                    <a:pt x="41012" y="1558622"/>
                    <a:pt x="36214" y="1537829"/>
                  </a:cubicBezTo>
                  <a:cubicBezTo>
                    <a:pt x="31922" y="1519232"/>
                    <a:pt x="18107" y="1483509"/>
                    <a:pt x="18107" y="1483509"/>
                  </a:cubicBezTo>
                  <a:cubicBezTo>
                    <a:pt x="12005" y="1446897"/>
                    <a:pt x="0" y="1380941"/>
                    <a:pt x="0" y="1347707"/>
                  </a:cubicBezTo>
                  <a:cubicBezTo>
                    <a:pt x="0" y="1042892"/>
                    <a:pt x="3249" y="738067"/>
                    <a:pt x="9054" y="433307"/>
                  </a:cubicBezTo>
                  <a:cubicBezTo>
                    <a:pt x="9291" y="420866"/>
                    <a:pt x="14172" y="408897"/>
                    <a:pt x="18107" y="397093"/>
                  </a:cubicBezTo>
                  <a:cubicBezTo>
                    <a:pt x="23246" y="381676"/>
                    <a:pt x="30178" y="366915"/>
                    <a:pt x="36214" y="351826"/>
                  </a:cubicBezTo>
                  <a:cubicBezTo>
                    <a:pt x="90167" y="-349603"/>
                    <a:pt x="1533054" y="216023"/>
                    <a:pt x="1828800" y="20697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5363" y="2122366"/>
              <a:ext cx="416460" cy="3630700"/>
            </a:xfrm>
            <a:custGeom>
              <a:avLst/>
              <a:gdLst>
                <a:gd name="connsiteX0" fmla="*/ 316871 w 416460"/>
                <a:gd name="connsiteY0" fmla="*/ 27421 h 3630700"/>
                <a:gd name="connsiteX1" fmla="*/ 362139 w 416460"/>
                <a:gd name="connsiteY1" fmla="*/ 9314 h 3630700"/>
                <a:gd name="connsiteX2" fmla="*/ 398353 w 416460"/>
                <a:gd name="connsiteY2" fmla="*/ 81742 h 3630700"/>
                <a:gd name="connsiteX3" fmla="*/ 380246 w 416460"/>
                <a:gd name="connsiteY3" fmla="*/ 235651 h 3630700"/>
                <a:gd name="connsiteX4" fmla="*/ 362139 w 416460"/>
                <a:gd name="connsiteY4" fmla="*/ 289972 h 3630700"/>
                <a:gd name="connsiteX5" fmla="*/ 371192 w 416460"/>
                <a:gd name="connsiteY5" fmla="*/ 434827 h 3630700"/>
                <a:gd name="connsiteX6" fmla="*/ 389299 w 416460"/>
                <a:gd name="connsiteY6" fmla="*/ 489148 h 3630700"/>
                <a:gd name="connsiteX7" fmla="*/ 407406 w 416460"/>
                <a:gd name="connsiteY7" fmla="*/ 543469 h 3630700"/>
                <a:gd name="connsiteX8" fmla="*/ 416460 w 416460"/>
                <a:gd name="connsiteY8" fmla="*/ 597789 h 3630700"/>
                <a:gd name="connsiteX9" fmla="*/ 380246 w 416460"/>
                <a:gd name="connsiteY9" fmla="*/ 733591 h 3630700"/>
                <a:gd name="connsiteX10" fmla="*/ 353085 w 416460"/>
                <a:gd name="connsiteY10" fmla="*/ 760752 h 3630700"/>
                <a:gd name="connsiteX11" fmla="*/ 344032 w 416460"/>
                <a:gd name="connsiteY11" fmla="*/ 787912 h 3630700"/>
                <a:gd name="connsiteX12" fmla="*/ 344032 w 416460"/>
                <a:gd name="connsiteY12" fmla="*/ 1195318 h 3630700"/>
                <a:gd name="connsiteX13" fmla="*/ 334978 w 416460"/>
                <a:gd name="connsiteY13" fmla="*/ 1475975 h 3630700"/>
                <a:gd name="connsiteX14" fmla="*/ 325925 w 416460"/>
                <a:gd name="connsiteY14" fmla="*/ 1512189 h 3630700"/>
                <a:gd name="connsiteX15" fmla="*/ 298764 w 416460"/>
                <a:gd name="connsiteY15" fmla="*/ 1666098 h 3630700"/>
                <a:gd name="connsiteX16" fmla="*/ 289711 w 416460"/>
                <a:gd name="connsiteY16" fmla="*/ 1792847 h 3630700"/>
                <a:gd name="connsiteX17" fmla="*/ 271604 w 416460"/>
                <a:gd name="connsiteY17" fmla="*/ 1928649 h 3630700"/>
                <a:gd name="connsiteX18" fmla="*/ 280658 w 416460"/>
                <a:gd name="connsiteY18" fmla="*/ 2037290 h 3630700"/>
                <a:gd name="connsiteX19" fmla="*/ 289711 w 416460"/>
                <a:gd name="connsiteY19" fmla="*/ 2073504 h 3630700"/>
                <a:gd name="connsiteX20" fmla="*/ 298764 w 416460"/>
                <a:gd name="connsiteY20" fmla="*/ 2308894 h 3630700"/>
                <a:gd name="connsiteX21" fmla="*/ 307818 w 416460"/>
                <a:gd name="connsiteY21" fmla="*/ 2345108 h 3630700"/>
                <a:gd name="connsiteX22" fmla="*/ 325925 w 416460"/>
                <a:gd name="connsiteY22" fmla="*/ 2372269 h 3630700"/>
                <a:gd name="connsiteX23" fmla="*/ 325925 w 416460"/>
                <a:gd name="connsiteY23" fmla="*/ 2770621 h 3630700"/>
                <a:gd name="connsiteX24" fmla="*/ 307818 w 416460"/>
                <a:gd name="connsiteY24" fmla="*/ 2824942 h 3630700"/>
                <a:gd name="connsiteX25" fmla="*/ 316871 w 416460"/>
                <a:gd name="connsiteY25" fmla="*/ 2960744 h 3630700"/>
                <a:gd name="connsiteX26" fmla="*/ 325925 w 416460"/>
                <a:gd name="connsiteY26" fmla="*/ 2987904 h 3630700"/>
                <a:gd name="connsiteX27" fmla="*/ 316871 w 416460"/>
                <a:gd name="connsiteY27" fmla="*/ 3150867 h 3630700"/>
                <a:gd name="connsiteX28" fmla="*/ 307818 w 416460"/>
                <a:gd name="connsiteY28" fmla="*/ 3178027 h 3630700"/>
                <a:gd name="connsiteX29" fmla="*/ 280658 w 416460"/>
                <a:gd name="connsiteY29" fmla="*/ 3187080 h 3630700"/>
                <a:gd name="connsiteX30" fmla="*/ 135802 w 416460"/>
                <a:gd name="connsiteY30" fmla="*/ 3196134 h 3630700"/>
                <a:gd name="connsiteX31" fmla="*/ 144856 w 416460"/>
                <a:gd name="connsiteY31" fmla="*/ 3259508 h 3630700"/>
                <a:gd name="connsiteX32" fmla="*/ 172016 w 416460"/>
                <a:gd name="connsiteY32" fmla="*/ 3277615 h 3630700"/>
                <a:gd name="connsiteX33" fmla="*/ 226337 w 416460"/>
                <a:gd name="connsiteY33" fmla="*/ 3295722 h 3630700"/>
                <a:gd name="connsiteX34" fmla="*/ 253497 w 416460"/>
                <a:gd name="connsiteY34" fmla="*/ 3313829 h 3630700"/>
                <a:gd name="connsiteX35" fmla="*/ 262551 w 416460"/>
                <a:gd name="connsiteY35" fmla="*/ 3340989 h 3630700"/>
                <a:gd name="connsiteX36" fmla="*/ 253497 w 416460"/>
                <a:gd name="connsiteY36" fmla="*/ 3549219 h 3630700"/>
                <a:gd name="connsiteX37" fmla="*/ 217283 w 416460"/>
                <a:gd name="connsiteY37" fmla="*/ 3603540 h 3630700"/>
                <a:gd name="connsiteX38" fmla="*/ 162962 w 416460"/>
                <a:gd name="connsiteY38" fmla="*/ 3630700 h 3630700"/>
                <a:gd name="connsiteX39" fmla="*/ 36214 w 416460"/>
                <a:gd name="connsiteY39" fmla="*/ 3621647 h 3630700"/>
                <a:gd name="connsiteX40" fmla="*/ 27160 w 416460"/>
                <a:gd name="connsiteY40" fmla="*/ 3594486 h 3630700"/>
                <a:gd name="connsiteX41" fmla="*/ 36214 w 416460"/>
                <a:gd name="connsiteY41" fmla="*/ 3404364 h 3630700"/>
                <a:gd name="connsiteX42" fmla="*/ 45267 w 416460"/>
                <a:gd name="connsiteY42" fmla="*/ 3377203 h 3630700"/>
                <a:gd name="connsiteX43" fmla="*/ 54321 w 416460"/>
                <a:gd name="connsiteY43" fmla="*/ 3331936 h 3630700"/>
                <a:gd name="connsiteX44" fmla="*/ 45267 w 416460"/>
                <a:gd name="connsiteY44" fmla="*/ 3087492 h 3630700"/>
                <a:gd name="connsiteX45" fmla="*/ 36214 w 416460"/>
                <a:gd name="connsiteY45" fmla="*/ 3024118 h 3630700"/>
                <a:gd name="connsiteX46" fmla="*/ 18107 w 416460"/>
                <a:gd name="connsiteY46" fmla="*/ 2951690 h 3630700"/>
                <a:gd name="connsiteX47" fmla="*/ 9054 w 416460"/>
                <a:gd name="connsiteY47" fmla="*/ 2870209 h 3630700"/>
                <a:gd name="connsiteX48" fmla="*/ 0 w 416460"/>
                <a:gd name="connsiteY48" fmla="*/ 2806835 h 3630700"/>
                <a:gd name="connsiteX49" fmla="*/ 9054 w 416460"/>
                <a:gd name="connsiteY49" fmla="*/ 2689140 h 3630700"/>
                <a:gd name="connsiteX50" fmla="*/ 27160 w 416460"/>
                <a:gd name="connsiteY50" fmla="*/ 2661979 h 3630700"/>
                <a:gd name="connsiteX51" fmla="*/ 81481 w 416460"/>
                <a:gd name="connsiteY51" fmla="*/ 2616712 h 3630700"/>
                <a:gd name="connsiteX52" fmla="*/ 108642 w 416460"/>
                <a:gd name="connsiteY52" fmla="*/ 2562391 h 3630700"/>
                <a:gd name="connsiteX53" fmla="*/ 117695 w 416460"/>
                <a:gd name="connsiteY53" fmla="*/ 2535231 h 3630700"/>
                <a:gd name="connsiteX54" fmla="*/ 126749 w 416460"/>
                <a:gd name="connsiteY54" fmla="*/ 2499017 h 3630700"/>
                <a:gd name="connsiteX55" fmla="*/ 172016 w 416460"/>
                <a:gd name="connsiteY55" fmla="*/ 2417536 h 3630700"/>
                <a:gd name="connsiteX56" fmla="*/ 181069 w 416460"/>
                <a:gd name="connsiteY56" fmla="*/ 2354162 h 3630700"/>
                <a:gd name="connsiteX57" fmla="*/ 199176 w 416460"/>
                <a:gd name="connsiteY57" fmla="*/ 2281734 h 3630700"/>
                <a:gd name="connsiteX58" fmla="*/ 208230 w 416460"/>
                <a:gd name="connsiteY58" fmla="*/ 2227413 h 3630700"/>
                <a:gd name="connsiteX59" fmla="*/ 217283 w 416460"/>
                <a:gd name="connsiteY59" fmla="*/ 2164039 h 3630700"/>
                <a:gd name="connsiteX60" fmla="*/ 226337 w 416460"/>
                <a:gd name="connsiteY60" fmla="*/ 2136878 h 3630700"/>
                <a:gd name="connsiteX61" fmla="*/ 244444 w 416460"/>
                <a:gd name="connsiteY61" fmla="*/ 1439762 h 3630700"/>
                <a:gd name="connsiteX62" fmla="*/ 253497 w 416460"/>
                <a:gd name="connsiteY62" fmla="*/ 1385441 h 3630700"/>
                <a:gd name="connsiteX63" fmla="*/ 262551 w 416460"/>
                <a:gd name="connsiteY63" fmla="*/ 1340173 h 3630700"/>
                <a:gd name="connsiteX64" fmla="*/ 271604 w 416460"/>
                <a:gd name="connsiteY64" fmla="*/ 1303960 h 3630700"/>
                <a:gd name="connsiteX65" fmla="*/ 280658 w 416460"/>
                <a:gd name="connsiteY65" fmla="*/ 1240585 h 3630700"/>
                <a:gd name="connsiteX66" fmla="*/ 280658 w 416460"/>
                <a:gd name="connsiteY66" fmla="*/ 950874 h 3630700"/>
                <a:gd name="connsiteX67" fmla="*/ 253497 w 416460"/>
                <a:gd name="connsiteY67" fmla="*/ 851286 h 3630700"/>
                <a:gd name="connsiteX68" fmla="*/ 235390 w 416460"/>
                <a:gd name="connsiteY68" fmla="*/ 516308 h 3630700"/>
                <a:gd name="connsiteX69" fmla="*/ 226337 w 416460"/>
                <a:gd name="connsiteY69" fmla="*/ 489148 h 3630700"/>
                <a:gd name="connsiteX70" fmla="*/ 271604 w 416460"/>
                <a:gd name="connsiteY70" fmla="*/ 389560 h 3630700"/>
                <a:gd name="connsiteX71" fmla="*/ 298764 w 416460"/>
                <a:gd name="connsiteY71" fmla="*/ 380506 h 3630700"/>
                <a:gd name="connsiteX72" fmla="*/ 344032 w 416460"/>
                <a:gd name="connsiteY72" fmla="*/ 299025 h 3630700"/>
                <a:gd name="connsiteX73" fmla="*/ 316871 w 416460"/>
                <a:gd name="connsiteY73" fmla="*/ 27421 h 36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6460" h="3630700">
                  <a:moveTo>
                    <a:pt x="316871" y="27421"/>
                  </a:moveTo>
                  <a:cubicBezTo>
                    <a:pt x="319889" y="-20864"/>
                    <a:pt x="345887" y="9314"/>
                    <a:pt x="362139" y="9314"/>
                  </a:cubicBezTo>
                  <a:cubicBezTo>
                    <a:pt x="399857" y="9314"/>
                    <a:pt x="395465" y="64415"/>
                    <a:pt x="398353" y="81742"/>
                  </a:cubicBezTo>
                  <a:cubicBezTo>
                    <a:pt x="392401" y="159108"/>
                    <a:pt x="397559" y="177941"/>
                    <a:pt x="380246" y="235651"/>
                  </a:cubicBezTo>
                  <a:cubicBezTo>
                    <a:pt x="374762" y="253933"/>
                    <a:pt x="362139" y="289972"/>
                    <a:pt x="362139" y="289972"/>
                  </a:cubicBezTo>
                  <a:cubicBezTo>
                    <a:pt x="365157" y="338257"/>
                    <a:pt x="364655" y="386891"/>
                    <a:pt x="371192" y="434827"/>
                  </a:cubicBezTo>
                  <a:cubicBezTo>
                    <a:pt x="373771" y="453738"/>
                    <a:pt x="383263" y="471041"/>
                    <a:pt x="389299" y="489148"/>
                  </a:cubicBezTo>
                  <a:cubicBezTo>
                    <a:pt x="389303" y="489159"/>
                    <a:pt x="407404" y="543458"/>
                    <a:pt x="407406" y="543469"/>
                  </a:cubicBezTo>
                  <a:lnTo>
                    <a:pt x="416460" y="597789"/>
                  </a:lnTo>
                  <a:cubicBezTo>
                    <a:pt x="404677" y="668487"/>
                    <a:pt x="416314" y="690310"/>
                    <a:pt x="380246" y="733591"/>
                  </a:cubicBezTo>
                  <a:cubicBezTo>
                    <a:pt x="372049" y="743427"/>
                    <a:pt x="362139" y="751698"/>
                    <a:pt x="353085" y="760752"/>
                  </a:cubicBezTo>
                  <a:cubicBezTo>
                    <a:pt x="350067" y="769805"/>
                    <a:pt x="346102" y="778596"/>
                    <a:pt x="344032" y="787912"/>
                  </a:cubicBezTo>
                  <a:cubicBezTo>
                    <a:pt x="314642" y="920166"/>
                    <a:pt x="340790" y="1068877"/>
                    <a:pt x="344032" y="1195318"/>
                  </a:cubicBezTo>
                  <a:cubicBezTo>
                    <a:pt x="341014" y="1288870"/>
                    <a:pt x="340318" y="1382526"/>
                    <a:pt x="334978" y="1475975"/>
                  </a:cubicBezTo>
                  <a:cubicBezTo>
                    <a:pt x="334268" y="1488398"/>
                    <a:pt x="328532" y="1500022"/>
                    <a:pt x="325925" y="1512189"/>
                  </a:cubicBezTo>
                  <a:cubicBezTo>
                    <a:pt x="306818" y="1601359"/>
                    <a:pt x="309963" y="1587712"/>
                    <a:pt x="298764" y="1666098"/>
                  </a:cubicBezTo>
                  <a:cubicBezTo>
                    <a:pt x="295746" y="1708348"/>
                    <a:pt x="293089" y="1750625"/>
                    <a:pt x="289711" y="1792847"/>
                  </a:cubicBezTo>
                  <a:cubicBezTo>
                    <a:pt x="281328" y="1897642"/>
                    <a:pt x="288072" y="1862780"/>
                    <a:pt x="271604" y="1928649"/>
                  </a:cubicBezTo>
                  <a:cubicBezTo>
                    <a:pt x="274622" y="1964863"/>
                    <a:pt x="276151" y="2001231"/>
                    <a:pt x="280658" y="2037290"/>
                  </a:cubicBezTo>
                  <a:cubicBezTo>
                    <a:pt x="282201" y="2049637"/>
                    <a:pt x="288883" y="2061089"/>
                    <a:pt x="289711" y="2073504"/>
                  </a:cubicBezTo>
                  <a:cubicBezTo>
                    <a:pt x="294934" y="2151851"/>
                    <a:pt x="293541" y="2230547"/>
                    <a:pt x="298764" y="2308894"/>
                  </a:cubicBezTo>
                  <a:cubicBezTo>
                    <a:pt x="299592" y="2321309"/>
                    <a:pt x="302916" y="2333671"/>
                    <a:pt x="307818" y="2345108"/>
                  </a:cubicBezTo>
                  <a:cubicBezTo>
                    <a:pt x="312104" y="2355109"/>
                    <a:pt x="319889" y="2363215"/>
                    <a:pt x="325925" y="2372269"/>
                  </a:cubicBezTo>
                  <a:cubicBezTo>
                    <a:pt x="378532" y="2530087"/>
                    <a:pt x="355955" y="2440289"/>
                    <a:pt x="325925" y="2770621"/>
                  </a:cubicBezTo>
                  <a:cubicBezTo>
                    <a:pt x="324197" y="2789629"/>
                    <a:pt x="307818" y="2824942"/>
                    <a:pt x="307818" y="2824942"/>
                  </a:cubicBezTo>
                  <a:cubicBezTo>
                    <a:pt x="310836" y="2870209"/>
                    <a:pt x="311861" y="2915654"/>
                    <a:pt x="316871" y="2960744"/>
                  </a:cubicBezTo>
                  <a:cubicBezTo>
                    <a:pt x="317925" y="2970229"/>
                    <a:pt x="325925" y="2978361"/>
                    <a:pt x="325925" y="2987904"/>
                  </a:cubicBezTo>
                  <a:cubicBezTo>
                    <a:pt x="325925" y="3042309"/>
                    <a:pt x="322029" y="3096707"/>
                    <a:pt x="316871" y="3150867"/>
                  </a:cubicBezTo>
                  <a:cubicBezTo>
                    <a:pt x="315966" y="3160367"/>
                    <a:pt x="314566" y="3171279"/>
                    <a:pt x="307818" y="3178027"/>
                  </a:cubicBezTo>
                  <a:cubicBezTo>
                    <a:pt x="301070" y="3184775"/>
                    <a:pt x="290149" y="3186081"/>
                    <a:pt x="280658" y="3187080"/>
                  </a:cubicBezTo>
                  <a:cubicBezTo>
                    <a:pt x="232544" y="3192145"/>
                    <a:pt x="184087" y="3193116"/>
                    <a:pt x="135802" y="3196134"/>
                  </a:cubicBezTo>
                  <a:cubicBezTo>
                    <a:pt x="138820" y="3217259"/>
                    <a:pt x="136189" y="3240008"/>
                    <a:pt x="144856" y="3259508"/>
                  </a:cubicBezTo>
                  <a:cubicBezTo>
                    <a:pt x="149275" y="3269451"/>
                    <a:pt x="162073" y="3273196"/>
                    <a:pt x="172016" y="3277615"/>
                  </a:cubicBezTo>
                  <a:cubicBezTo>
                    <a:pt x="189457" y="3285367"/>
                    <a:pt x="226337" y="3295722"/>
                    <a:pt x="226337" y="3295722"/>
                  </a:cubicBezTo>
                  <a:cubicBezTo>
                    <a:pt x="235390" y="3301758"/>
                    <a:pt x="246700" y="3305333"/>
                    <a:pt x="253497" y="3313829"/>
                  </a:cubicBezTo>
                  <a:cubicBezTo>
                    <a:pt x="259459" y="3321281"/>
                    <a:pt x="262551" y="3331446"/>
                    <a:pt x="262551" y="3340989"/>
                  </a:cubicBezTo>
                  <a:cubicBezTo>
                    <a:pt x="262551" y="3410465"/>
                    <a:pt x="265302" y="3480754"/>
                    <a:pt x="253497" y="3549219"/>
                  </a:cubicBezTo>
                  <a:cubicBezTo>
                    <a:pt x="249799" y="3570664"/>
                    <a:pt x="235390" y="3591469"/>
                    <a:pt x="217283" y="3603540"/>
                  </a:cubicBezTo>
                  <a:cubicBezTo>
                    <a:pt x="182183" y="3626941"/>
                    <a:pt x="200446" y="3618206"/>
                    <a:pt x="162962" y="3630700"/>
                  </a:cubicBezTo>
                  <a:cubicBezTo>
                    <a:pt x="120713" y="3627682"/>
                    <a:pt x="77141" y="3632561"/>
                    <a:pt x="36214" y="3621647"/>
                  </a:cubicBezTo>
                  <a:cubicBezTo>
                    <a:pt x="26993" y="3619188"/>
                    <a:pt x="27160" y="3604029"/>
                    <a:pt x="27160" y="3594486"/>
                  </a:cubicBezTo>
                  <a:cubicBezTo>
                    <a:pt x="27160" y="3531040"/>
                    <a:pt x="30945" y="3467591"/>
                    <a:pt x="36214" y="3404364"/>
                  </a:cubicBezTo>
                  <a:cubicBezTo>
                    <a:pt x="37007" y="3394854"/>
                    <a:pt x="42952" y="3386461"/>
                    <a:pt x="45267" y="3377203"/>
                  </a:cubicBezTo>
                  <a:cubicBezTo>
                    <a:pt x="48999" y="3362275"/>
                    <a:pt x="51303" y="3347025"/>
                    <a:pt x="54321" y="3331936"/>
                  </a:cubicBezTo>
                  <a:cubicBezTo>
                    <a:pt x="51303" y="3250455"/>
                    <a:pt x="50055" y="3168889"/>
                    <a:pt x="45267" y="3087492"/>
                  </a:cubicBezTo>
                  <a:cubicBezTo>
                    <a:pt x="44014" y="3066190"/>
                    <a:pt x="40399" y="3045043"/>
                    <a:pt x="36214" y="3024118"/>
                  </a:cubicBezTo>
                  <a:cubicBezTo>
                    <a:pt x="15149" y="2918792"/>
                    <a:pt x="40553" y="3108817"/>
                    <a:pt x="18107" y="2951690"/>
                  </a:cubicBezTo>
                  <a:cubicBezTo>
                    <a:pt x="14243" y="2924637"/>
                    <a:pt x="12444" y="2897325"/>
                    <a:pt x="9054" y="2870209"/>
                  </a:cubicBezTo>
                  <a:cubicBezTo>
                    <a:pt x="6407" y="2849035"/>
                    <a:pt x="3018" y="2827960"/>
                    <a:pt x="0" y="2806835"/>
                  </a:cubicBezTo>
                  <a:cubicBezTo>
                    <a:pt x="3018" y="2767603"/>
                    <a:pt x="1803" y="2727814"/>
                    <a:pt x="9054" y="2689140"/>
                  </a:cubicBezTo>
                  <a:cubicBezTo>
                    <a:pt x="11059" y="2678445"/>
                    <a:pt x="20194" y="2670338"/>
                    <a:pt x="27160" y="2661979"/>
                  </a:cubicBezTo>
                  <a:cubicBezTo>
                    <a:pt x="48941" y="2635841"/>
                    <a:pt x="54778" y="2634514"/>
                    <a:pt x="81481" y="2616712"/>
                  </a:cubicBezTo>
                  <a:cubicBezTo>
                    <a:pt x="104241" y="2548438"/>
                    <a:pt x="73538" y="2632600"/>
                    <a:pt x="108642" y="2562391"/>
                  </a:cubicBezTo>
                  <a:cubicBezTo>
                    <a:pt x="112910" y="2553855"/>
                    <a:pt x="115073" y="2544407"/>
                    <a:pt x="117695" y="2535231"/>
                  </a:cubicBezTo>
                  <a:cubicBezTo>
                    <a:pt x="121113" y="2523267"/>
                    <a:pt x="121184" y="2510146"/>
                    <a:pt x="126749" y="2499017"/>
                  </a:cubicBezTo>
                  <a:cubicBezTo>
                    <a:pt x="189013" y="2374488"/>
                    <a:pt x="146977" y="2492647"/>
                    <a:pt x="172016" y="2417536"/>
                  </a:cubicBezTo>
                  <a:cubicBezTo>
                    <a:pt x="175034" y="2396411"/>
                    <a:pt x="176884" y="2375087"/>
                    <a:pt x="181069" y="2354162"/>
                  </a:cubicBezTo>
                  <a:cubicBezTo>
                    <a:pt x="185949" y="2329760"/>
                    <a:pt x="195085" y="2306281"/>
                    <a:pt x="199176" y="2281734"/>
                  </a:cubicBezTo>
                  <a:cubicBezTo>
                    <a:pt x="202194" y="2263627"/>
                    <a:pt x="205439" y="2245556"/>
                    <a:pt x="208230" y="2227413"/>
                  </a:cubicBezTo>
                  <a:cubicBezTo>
                    <a:pt x="211475" y="2206322"/>
                    <a:pt x="213098" y="2184964"/>
                    <a:pt x="217283" y="2164039"/>
                  </a:cubicBezTo>
                  <a:cubicBezTo>
                    <a:pt x="219155" y="2154681"/>
                    <a:pt x="223319" y="2145932"/>
                    <a:pt x="226337" y="2136878"/>
                  </a:cubicBezTo>
                  <a:cubicBezTo>
                    <a:pt x="232373" y="1904506"/>
                    <a:pt x="236048" y="1672061"/>
                    <a:pt x="244444" y="1439762"/>
                  </a:cubicBezTo>
                  <a:cubicBezTo>
                    <a:pt x="245107" y="1421417"/>
                    <a:pt x="250213" y="1403502"/>
                    <a:pt x="253497" y="1385441"/>
                  </a:cubicBezTo>
                  <a:cubicBezTo>
                    <a:pt x="256250" y="1370301"/>
                    <a:pt x="259213" y="1355195"/>
                    <a:pt x="262551" y="1340173"/>
                  </a:cubicBezTo>
                  <a:cubicBezTo>
                    <a:pt x="265250" y="1328027"/>
                    <a:pt x="269378" y="1316202"/>
                    <a:pt x="271604" y="1303960"/>
                  </a:cubicBezTo>
                  <a:cubicBezTo>
                    <a:pt x="275421" y="1282965"/>
                    <a:pt x="277640" y="1261710"/>
                    <a:pt x="280658" y="1240585"/>
                  </a:cubicBezTo>
                  <a:cubicBezTo>
                    <a:pt x="288705" y="1111828"/>
                    <a:pt x="296752" y="1079631"/>
                    <a:pt x="280658" y="950874"/>
                  </a:cubicBezTo>
                  <a:cubicBezTo>
                    <a:pt x="276574" y="918199"/>
                    <a:pt x="264155" y="883260"/>
                    <a:pt x="253497" y="851286"/>
                  </a:cubicBezTo>
                  <a:cubicBezTo>
                    <a:pt x="248574" y="688807"/>
                    <a:pt x="268047" y="630607"/>
                    <a:pt x="235390" y="516308"/>
                  </a:cubicBezTo>
                  <a:cubicBezTo>
                    <a:pt x="232768" y="507132"/>
                    <a:pt x="229355" y="498201"/>
                    <a:pt x="226337" y="489148"/>
                  </a:cubicBezTo>
                  <a:cubicBezTo>
                    <a:pt x="241444" y="421166"/>
                    <a:pt x="223390" y="413668"/>
                    <a:pt x="271604" y="389560"/>
                  </a:cubicBezTo>
                  <a:cubicBezTo>
                    <a:pt x="280140" y="385292"/>
                    <a:pt x="289711" y="383524"/>
                    <a:pt x="298764" y="380506"/>
                  </a:cubicBezTo>
                  <a:cubicBezTo>
                    <a:pt x="305558" y="370315"/>
                    <a:pt x="343319" y="323996"/>
                    <a:pt x="344032" y="299025"/>
                  </a:cubicBezTo>
                  <a:cubicBezTo>
                    <a:pt x="346790" y="202494"/>
                    <a:pt x="313853" y="75706"/>
                    <a:pt x="316871" y="27421"/>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p:cNvSpPr/>
            <p:nvPr/>
          </p:nvSpPr>
          <p:spPr>
            <a:xfrm>
              <a:off x="2370363" y="1010310"/>
              <a:ext cx="3890571" cy="5480159"/>
            </a:xfrm>
            <a:prstGeom prst="frame">
              <a:avLst>
                <a:gd name="adj1" fmla="val 5507"/>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p:cNvGrpSpPr/>
          <p:nvPr/>
        </p:nvGrpSpPr>
        <p:grpSpPr>
          <a:xfrm>
            <a:off x="4724400" y="955017"/>
            <a:ext cx="3702336" cy="4671821"/>
            <a:chOff x="7505323" y="495847"/>
            <a:chExt cx="3702336" cy="4671821"/>
          </a:xfrm>
        </p:grpSpPr>
        <p:grpSp>
          <p:nvGrpSpPr>
            <p:cNvPr id="8" name="Group 7"/>
            <p:cNvGrpSpPr/>
            <p:nvPr/>
          </p:nvGrpSpPr>
          <p:grpSpPr>
            <a:xfrm>
              <a:off x="7505323" y="495847"/>
              <a:ext cx="3702336" cy="4671821"/>
              <a:chOff x="8455499" y="1694834"/>
              <a:chExt cx="2752160" cy="3472834"/>
            </a:xfrm>
          </p:grpSpPr>
          <p:sp>
            <p:nvSpPr>
              <p:cNvPr id="20" name="Rectangle 19"/>
              <p:cNvSpPr/>
              <p:nvPr/>
            </p:nvSpPr>
            <p:spPr>
              <a:xfrm>
                <a:off x="8455499" y="1698169"/>
                <a:ext cx="2752160" cy="346949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455499" y="1694834"/>
                <a:ext cx="2043369" cy="3071775"/>
                <a:chOff x="3730028" y="2278823"/>
                <a:chExt cx="2043369" cy="3071775"/>
              </a:xfrm>
            </p:grpSpPr>
            <p:grpSp>
              <p:nvGrpSpPr>
                <p:cNvPr id="22" name="Group 21"/>
                <p:cNvGrpSpPr/>
                <p:nvPr/>
              </p:nvGrpSpPr>
              <p:grpSpPr>
                <a:xfrm>
                  <a:off x="3730028" y="2278823"/>
                  <a:ext cx="1810693" cy="3071775"/>
                  <a:chOff x="3730028" y="2278823"/>
                  <a:chExt cx="1810693" cy="3071775"/>
                </a:xfrm>
              </p:grpSpPr>
              <p:sp>
                <p:nvSpPr>
                  <p:cNvPr id="34" name="Freeform 33"/>
                  <p:cNvSpPr/>
                  <p:nvPr/>
                </p:nvSpPr>
                <p:spPr>
                  <a:xfrm>
                    <a:off x="3730028" y="2278823"/>
                    <a:ext cx="1387125" cy="2639644"/>
                  </a:xfrm>
                  <a:custGeom>
                    <a:avLst/>
                    <a:gdLst>
                      <a:gd name="connsiteX0" fmla="*/ 1367073 w 1387125"/>
                      <a:gd name="connsiteY0" fmla="*/ 149862 h 2651054"/>
                      <a:gd name="connsiteX1" fmla="*/ 1358020 w 1387125"/>
                      <a:gd name="connsiteY1" fmla="*/ 195130 h 2651054"/>
                      <a:gd name="connsiteX2" fmla="*/ 1348966 w 1387125"/>
                      <a:gd name="connsiteY2" fmla="*/ 222290 h 2651054"/>
                      <a:gd name="connsiteX3" fmla="*/ 1312752 w 1387125"/>
                      <a:gd name="connsiteY3" fmla="*/ 339985 h 2651054"/>
                      <a:gd name="connsiteX4" fmla="*/ 1267485 w 1387125"/>
                      <a:gd name="connsiteY4" fmla="*/ 385252 h 2651054"/>
                      <a:gd name="connsiteX5" fmla="*/ 1222218 w 1387125"/>
                      <a:gd name="connsiteY5" fmla="*/ 421466 h 2651054"/>
                      <a:gd name="connsiteX6" fmla="*/ 1213164 w 1387125"/>
                      <a:gd name="connsiteY6" fmla="*/ 665910 h 2651054"/>
                      <a:gd name="connsiteX7" fmla="*/ 1204111 w 1387125"/>
                      <a:gd name="connsiteY7" fmla="*/ 783605 h 2651054"/>
                      <a:gd name="connsiteX8" fmla="*/ 1158843 w 1387125"/>
                      <a:gd name="connsiteY8" fmla="*/ 819819 h 2651054"/>
                      <a:gd name="connsiteX9" fmla="*/ 1068309 w 1387125"/>
                      <a:gd name="connsiteY9" fmla="*/ 846979 h 2651054"/>
                      <a:gd name="connsiteX10" fmla="*/ 1068309 w 1387125"/>
                      <a:gd name="connsiteY10" fmla="*/ 1236278 h 2651054"/>
                      <a:gd name="connsiteX11" fmla="*/ 1059255 w 1387125"/>
                      <a:gd name="connsiteY11" fmla="*/ 1263438 h 2651054"/>
                      <a:gd name="connsiteX12" fmla="*/ 1041148 w 1387125"/>
                      <a:gd name="connsiteY12" fmla="*/ 1290599 h 2651054"/>
                      <a:gd name="connsiteX13" fmla="*/ 1032095 w 1387125"/>
                      <a:gd name="connsiteY13" fmla="*/ 1317759 h 2651054"/>
                      <a:gd name="connsiteX14" fmla="*/ 995881 w 1387125"/>
                      <a:gd name="connsiteY14" fmla="*/ 1372080 h 2651054"/>
                      <a:gd name="connsiteX15" fmla="*/ 959667 w 1387125"/>
                      <a:gd name="connsiteY15" fmla="*/ 1453561 h 2651054"/>
                      <a:gd name="connsiteX16" fmla="*/ 941560 w 1387125"/>
                      <a:gd name="connsiteY16" fmla="*/ 1607470 h 2651054"/>
                      <a:gd name="connsiteX17" fmla="*/ 923453 w 1387125"/>
                      <a:gd name="connsiteY17" fmla="*/ 1634631 h 2651054"/>
                      <a:gd name="connsiteX18" fmla="*/ 905346 w 1387125"/>
                      <a:gd name="connsiteY18" fmla="*/ 1688951 h 2651054"/>
                      <a:gd name="connsiteX19" fmla="*/ 896293 w 1387125"/>
                      <a:gd name="connsiteY19" fmla="*/ 1716112 h 2651054"/>
                      <a:gd name="connsiteX20" fmla="*/ 869132 w 1387125"/>
                      <a:gd name="connsiteY20" fmla="*/ 1879074 h 2651054"/>
                      <a:gd name="connsiteX21" fmla="*/ 860079 w 1387125"/>
                      <a:gd name="connsiteY21" fmla="*/ 1996769 h 2651054"/>
                      <a:gd name="connsiteX22" fmla="*/ 851025 w 1387125"/>
                      <a:gd name="connsiteY22" fmla="*/ 2023930 h 2651054"/>
                      <a:gd name="connsiteX23" fmla="*/ 841972 w 1387125"/>
                      <a:gd name="connsiteY23" fmla="*/ 2060143 h 2651054"/>
                      <a:gd name="connsiteX24" fmla="*/ 832919 w 1387125"/>
                      <a:gd name="connsiteY24" fmla="*/ 2087304 h 2651054"/>
                      <a:gd name="connsiteX25" fmla="*/ 805758 w 1387125"/>
                      <a:gd name="connsiteY25" fmla="*/ 2177838 h 2651054"/>
                      <a:gd name="connsiteX26" fmla="*/ 796705 w 1387125"/>
                      <a:gd name="connsiteY26" fmla="*/ 2204999 h 2651054"/>
                      <a:gd name="connsiteX27" fmla="*/ 769544 w 1387125"/>
                      <a:gd name="connsiteY27" fmla="*/ 2232159 h 2651054"/>
                      <a:gd name="connsiteX28" fmla="*/ 760491 w 1387125"/>
                      <a:gd name="connsiteY28" fmla="*/ 2259320 h 2651054"/>
                      <a:gd name="connsiteX29" fmla="*/ 724277 w 1387125"/>
                      <a:gd name="connsiteY29" fmla="*/ 2313640 h 2651054"/>
                      <a:gd name="connsiteX30" fmla="*/ 706170 w 1387125"/>
                      <a:gd name="connsiteY30" fmla="*/ 2340801 h 2651054"/>
                      <a:gd name="connsiteX31" fmla="*/ 679010 w 1387125"/>
                      <a:gd name="connsiteY31" fmla="*/ 2367961 h 2651054"/>
                      <a:gd name="connsiteX32" fmla="*/ 642796 w 1387125"/>
                      <a:gd name="connsiteY32" fmla="*/ 2458496 h 2651054"/>
                      <a:gd name="connsiteX33" fmla="*/ 615635 w 1387125"/>
                      <a:gd name="connsiteY33" fmla="*/ 2476603 h 2651054"/>
                      <a:gd name="connsiteX34" fmla="*/ 597528 w 1387125"/>
                      <a:gd name="connsiteY34" fmla="*/ 2512817 h 2651054"/>
                      <a:gd name="connsiteX35" fmla="*/ 516047 w 1387125"/>
                      <a:gd name="connsiteY35" fmla="*/ 2585244 h 2651054"/>
                      <a:gd name="connsiteX36" fmla="*/ 479833 w 1387125"/>
                      <a:gd name="connsiteY36" fmla="*/ 2594298 h 2651054"/>
                      <a:gd name="connsiteX37" fmla="*/ 398352 w 1387125"/>
                      <a:gd name="connsiteY37" fmla="*/ 2621458 h 2651054"/>
                      <a:gd name="connsiteX38" fmla="*/ 371192 w 1387125"/>
                      <a:gd name="connsiteY38" fmla="*/ 2630512 h 2651054"/>
                      <a:gd name="connsiteX39" fmla="*/ 262550 w 1387125"/>
                      <a:gd name="connsiteY39" fmla="*/ 2648619 h 2651054"/>
                      <a:gd name="connsiteX40" fmla="*/ 18107 w 1387125"/>
                      <a:gd name="connsiteY40" fmla="*/ 2440389 h 2651054"/>
                      <a:gd name="connsiteX41" fmla="*/ 9053 w 1387125"/>
                      <a:gd name="connsiteY41" fmla="*/ 2413229 h 2651054"/>
                      <a:gd name="connsiteX42" fmla="*/ 18107 w 1387125"/>
                      <a:gd name="connsiteY42" fmla="*/ 2087304 h 2651054"/>
                      <a:gd name="connsiteX43" fmla="*/ 9053 w 1387125"/>
                      <a:gd name="connsiteY43" fmla="*/ 2032983 h 2651054"/>
                      <a:gd name="connsiteX44" fmla="*/ 0 w 1387125"/>
                      <a:gd name="connsiteY44" fmla="*/ 665910 h 2651054"/>
                      <a:gd name="connsiteX45" fmla="*/ 9053 w 1387125"/>
                      <a:gd name="connsiteY45" fmla="*/ 249450 h 2651054"/>
                      <a:gd name="connsiteX46" fmla="*/ 1068309 w 1387125"/>
                      <a:gd name="connsiteY46" fmla="*/ 131755 h 2651054"/>
                      <a:gd name="connsiteX47" fmla="*/ 1367073 w 1387125"/>
                      <a:gd name="connsiteY47" fmla="*/ 149862 h 26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87125" h="2651054">
                        <a:moveTo>
                          <a:pt x="1367073" y="149862"/>
                        </a:moveTo>
                        <a:cubicBezTo>
                          <a:pt x="1415358" y="160425"/>
                          <a:pt x="1361752" y="180201"/>
                          <a:pt x="1358020" y="195130"/>
                        </a:cubicBezTo>
                        <a:cubicBezTo>
                          <a:pt x="1355705" y="204388"/>
                          <a:pt x="1350227" y="212831"/>
                          <a:pt x="1348966" y="222290"/>
                        </a:cubicBezTo>
                        <a:cubicBezTo>
                          <a:pt x="1332938" y="342503"/>
                          <a:pt x="1376012" y="318900"/>
                          <a:pt x="1312752" y="339985"/>
                        </a:cubicBezTo>
                        <a:cubicBezTo>
                          <a:pt x="1264464" y="412416"/>
                          <a:pt x="1327844" y="324892"/>
                          <a:pt x="1267485" y="385252"/>
                        </a:cubicBezTo>
                        <a:cubicBezTo>
                          <a:pt x="1226535" y="426203"/>
                          <a:pt x="1275092" y="403842"/>
                          <a:pt x="1222218" y="421466"/>
                        </a:cubicBezTo>
                        <a:cubicBezTo>
                          <a:pt x="1184048" y="535977"/>
                          <a:pt x="1203203" y="456722"/>
                          <a:pt x="1213164" y="665910"/>
                        </a:cubicBezTo>
                        <a:cubicBezTo>
                          <a:pt x="1210146" y="705142"/>
                          <a:pt x="1211362" y="744931"/>
                          <a:pt x="1204111" y="783605"/>
                        </a:cubicBezTo>
                        <a:cubicBezTo>
                          <a:pt x="1197796" y="817285"/>
                          <a:pt x="1181341" y="808570"/>
                          <a:pt x="1158843" y="819819"/>
                        </a:cubicBezTo>
                        <a:cubicBezTo>
                          <a:pt x="1092968" y="852757"/>
                          <a:pt x="1183560" y="830515"/>
                          <a:pt x="1068309" y="846979"/>
                        </a:cubicBezTo>
                        <a:cubicBezTo>
                          <a:pt x="1089137" y="1013616"/>
                          <a:pt x="1083834" y="941306"/>
                          <a:pt x="1068309" y="1236278"/>
                        </a:cubicBezTo>
                        <a:cubicBezTo>
                          <a:pt x="1067807" y="1245808"/>
                          <a:pt x="1063523" y="1254902"/>
                          <a:pt x="1059255" y="1263438"/>
                        </a:cubicBezTo>
                        <a:cubicBezTo>
                          <a:pt x="1054389" y="1273170"/>
                          <a:pt x="1047184" y="1281545"/>
                          <a:pt x="1041148" y="1290599"/>
                        </a:cubicBezTo>
                        <a:cubicBezTo>
                          <a:pt x="1038130" y="1299652"/>
                          <a:pt x="1036729" y="1309417"/>
                          <a:pt x="1032095" y="1317759"/>
                        </a:cubicBezTo>
                        <a:cubicBezTo>
                          <a:pt x="1021527" y="1336782"/>
                          <a:pt x="1003963" y="1351875"/>
                          <a:pt x="995881" y="1372080"/>
                        </a:cubicBezTo>
                        <a:cubicBezTo>
                          <a:pt x="972762" y="1429878"/>
                          <a:pt x="985042" y="1402811"/>
                          <a:pt x="959667" y="1453561"/>
                        </a:cubicBezTo>
                        <a:cubicBezTo>
                          <a:pt x="959281" y="1457034"/>
                          <a:pt x="943895" y="1598908"/>
                          <a:pt x="941560" y="1607470"/>
                        </a:cubicBezTo>
                        <a:cubicBezTo>
                          <a:pt x="938697" y="1617968"/>
                          <a:pt x="929489" y="1625577"/>
                          <a:pt x="923453" y="1634631"/>
                        </a:cubicBezTo>
                        <a:lnTo>
                          <a:pt x="905346" y="1688951"/>
                        </a:lnTo>
                        <a:cubicBezTo>
                          <a:pt x="902328" y="1698005"/>
                          <a:pt x="897862" y="1706699"/>
                          <a:pt x="896293" y="1716112"/>
                        </a:cubicBezTo>
                        <a:lnTo>
                          <a:pt x="869132" y="1879074"/>
                        </a:lnTo>
                        <a:cubicBezTo>
                          <a:pt x="866114" y="1918306"/>
                          <a:pt x="864959" y="1957725"/>
                          <a:pt x="860079" y="1996769"/>
                        </a:cubicBezTo>
                        <a:cubicBezTo>
                          <a:pt x="858895" y="2006239"/>
                          <a:pt x="853647" y="2014754"/>
                          <a:pt x="851025" y="2023930"/>
                        </a:cubicBezTo>
                        <a:cubicBezTo>
                          <a:pt x="847607" y="2035894"/>
                          <a:pt x="845390" y="2048179"/>
                          <a:pt x="841972" y="2060143"/>
                        </a:cubicBezTo>
                        <a:cubicBezTo>
                          <a:pt x="839350" y="2069319"/>
                          <a:pt x="835541" y="2078128"/>
                          <a:pt x="832919" y="2087304"/>
                        </a:cubicBezTo>
                        <a:cubicBezTo>
                          <a:pt x="805556" y="2183074"/>
                          <a:pt x="848783" y="2048762"/>
                          <a:pt x="805758" y="2177838"/>
                        </a:cubicBezTo>
                        <a:cubicBezTo>
                          <a:pt x="802740" y="2186892"/>
                          <a:pt x="803453" y="2198251"/>
                          <a:pt x="796705" y="2204999"/>
                        </a:cubicBezTo>
                        <a:lnTo>
                          <a:pt x="769544" y="2232159"/>
                        </a:lnTo>
                        <a:cubicBezTo>
                          <a:pt x="766526" y="2241213"/>
                          <a:pt x="765126" y="2250978"/>
                          <a:pt x="760491" y="2259320"/>
                        </a:cubicBezTo>
                        <a:cubicBezTo>
                          <a:pt x="749923" y="2278343"/>
                          <a:pt x="736348" y="2295533"/>
                          <a:pt x="724277" y="2313640"/>
                        </a:cubicBezTo>
                        <a:cubicBezTo>
                          <a:pt x="718241" y="2322694"/>
                          <a:pt x="713864" y="2333107"/>
                          <a:pt x="706170" y="2340801"/>
                        </a:cubicBezTo>
                        <a:lnTo>
                          <a:pt x="679010" y="2367961"/>
                        </a:lnTo>
                        <a:cubicBezTo>
                          <a:pt x="673381" y="2384847"/>
                          <a:pt x="657597" y="2440735"/>
                          <a:pt x="642796" y="2458496"/>
                        </a:cubicBezTo>
                        <a:cubicBezTo>
                          <a:pt x="635830" y="2466855"/>
                          <a:pt x="624689" y="2470567"/>
                          <a:pt x="615635" y="2476603"/>
                        </a:cubicBezTo>
                        <a:cubicBezTo>
                          <a:pt x="609599" y="2488674"/>
                          <a:pt x="605959" y="2502278"/>
                          <a:pt x="597528" y="2512817"/>
                        </a:cubicBezTo>
                        <a:cubicBezTo>
                          <a:pt x="587446" y="2525419"/>
                          <a:pt x="542446" y="2573930"/>
                          <a:pt x="516047" y="2585244"/>
                        </a:cubicBezTo>
                        <a:cubicBezTo>
                          <a:pt x="504610" y="2590146"/>
                          <a:pt x="491904" y="2591280"/>
                          <a:pt x="479833" y="2594298"/>
                        </a:cubicBezTo>
                        <a:cubicBezTo>
                          <a:pt x="432579" y="2625802"/>
                          <a:pt x="471539" y="2605194"/>
                          <a:pt x="398352" y="2621458"/>
                        </a:cubicBezTo>
                        <a:cubicBezTo>
                          <a:pt x="389036" y="2623528"/>
                          <a:pt x="380550" y="2628640"/>
                          <a:pt x="371192" y="2630512"/>
                        </a:cubicBezTo>
                        <a:cubicBezTo>
                          <a:pt x="335191" y="2637712"/>
                          <a:pt x="298764" y="2642583"/>
                          <a:pt x="262550" y="2648619"/>
                        </a:cubicBezTo>
                        <a:cubicBezTo>
                          <a:pt x="-50618" y="2636573"/>
                          <a:pt x="40346" y="2718375"/>
                          <a:pt x="18107" y="2440389"/>
                        </a:cubicBezTo>
                        <a:cubicBezTo>
                          <a:pt x="17346" y="2430876"/>
                          <a:pt x="12071" y="2422282"/>
                          <a:pt x="9053" y="2413229"/>
                        </a:cubicBezTo>
                        <a:cubicBezTo>
                          <a:pt x="12071" y="2304587"/>
                          <a:pt x="18107" y="2195988"/>
                          <a:pt x="18107" y="2087304"/>
                        </a:cubicBezTo>
                        <a:cubicBezTo>
                          <a:pt x="18107" y="2068947"/>
                          <a:pt x="9287" y="2051338"/>
                          <a:pt x="9053" y="2032983"/>
                        </a:cubicBezTo>
                        <a:cubicBezTo>
                          <a:pt x="3248" y="1577319"/>
                          <a:pt x="3018" y="1121601"/>
                          <a:pt x="0" y="665910"/>
                        </a:cubicBezTo>
                        <a:cubicBezTo>
                          <a:pt x="3018" y="527090"/>
                          <a:pt x="4427" y="388226"/>
                          <a:pt x="9053" y="249450"/>
                        </a:cubicBezTo>
                        <a:cubicBezTo>
                          <a:pt x="24923" y="-226645"/>
                          <a:pt x="125578" y="123628"/>
                          <a:pt x="1068309" y="131755"/>
                        </a:cubicBezTo>
                        <a:cubicBezTo>
                          <a:pt x="1246120" y="146574"/>
                          <a:pt x="1318788" y="139299"/>
                          <a:pt x="1367073" y="14986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393916" y="2435382"/>
                    <a:ext cx="146805" cy="787652"/>
                  </a:xfrm>
                  <a:custGeom>
                    <a:avLst/>
                    <a:gdLst>
                      <a:gd name="connsiteX0" fmla="*/ 101537 w 146805"/>
                      <a:gd name="connsiteY0" fmla="*/ 0 h 787652"/>
                      <a:gd name="connsiteX1" fmla="*/ 83431 w 146805"/>
                      <a:gd name="connsiteY1" fmla="*/ 416460 h 787652"/>
                      <a:gd name="connsiteX2" fmla="*/ 74377 w 146805"/>
                      <a:gd name="connsiteY2" fmla="*/ 443620 h 787652"/>
                      <a:gd name="connsiteX3" fmla="*/ 56270 w 146805"/>
                      <a:gd name="connsiteY3" fmla="*/ 479834 h 787652"/>
                      <a:gd name="connsiteX4" fmla="*/ 38163 w 146805"/>
                      <a:gd name="connsiteY4" fmla="*/ 543208 h 787652"/>
                      <a:gd name="connsiteX5" fmla="*/ 1949 w 146805"/>
                      <a:gd name="connsiteY5" fmla="*/ 597529 h 787652"/>
                      <a:gd name="connsiteX6" fmla="*/ 38163 w 146805"/>
                      <a:gd name="connsiteY6" fmla="*/ 769545 h 787652"/>
                      <a:gd name="connsiteX7" fmla="*/ 65324 w 146805"/>
                      <a:gd name="connsiteY7" fmla="*/ 787652 h 787652"/>
                      <a:gd name="connsiteX8" fmla="*/ 92484 w 146805"/>
                      <a:gd name="connsiteY8" fmla="*/ 778598 h 787652"/>
                      <a:gd name="connsiteX9" fmla="*/ 101537 w 146805"/>
                      <a:gd name="connsiteY9" fmla="*/ 751438 h 787652"/>
                      <a:gd name="connsiteX10" fmla="*/ 119644 w 146805"/>
                      <a:gd name="connsiteY10" fmla="*/ 688064 h 787652"/>
                      <a:gd name="connsiteX11" fmla="*/ 146805 w 146805"/>
                      <a:gd name="connsiteY11" fmla="*/ 669957 h 787652"/>
                      <a:gd name="connsiteX12" fmla="*/ 137751 w 146805"/>
                      <a:gd name="connsiteY12" fmla="*/ 579422 h 787652"/>
                      <a:gd name="connsiteX13" fmla="*/ 128698 w 146805"/>
                      <a:gd name="connsiteY13" fmla="*/ 552262 h 787652"/>
                      <a:gd name="connsiteX14" fmla="*/ 101537 w 146805"/>
                      <a:gd name="connsiteY14" fmla="*/ 534155 h 787652"/>
                      <a:gd name="connsiteX15" fmla="*/ 83431 w 146805"/>
                      <a:gd name="connsiteY15" fmla="*/ 516048 h 78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805" h="787652">
                        <a:moveTo>
                          <a:pt x="101537" y="0"/>
                        </a:moveTo>
                        <a:cubicBezTo>
                          <a:pt x="97457" y="171368"/>
                          <a:pt x="122715" y="278967"/>
                          <a:pt x="83431" y="416460"/>
                        </a:cubicBezTo>
                        <a:cubicBezTo>
                          <a:pt x="80809" y="425636"/>
                          <a:pt x="78136" y="434849"/>
                          <a:pt x="74377" y="443620"/>
                        </a:cubicBezTo>
                        <a:cubicBezTo>
                          <a:pt x="69060" y="456025"/>
                          <a:pt x="62306" y="467763"/>
                          <a:pt x="56270" y="479834"/>
                        </a:cubicBezTo>
                        <a:cubicBezTo>
                          <a:pt x="54138" y="488364"/>
                          <a:pt x="44069" y="532577"/>
                          <a:pt x="38163" y="543208"/>
                        </a:cubicBezTo>
                        <a:cubicBezTo>
                          <a:pt x="27594" y="562231"/>
                          <a:pt x="1949" y="597529"/>
                          <a:pt x="1949" y="597529"/>
                        </a:cubicBezTo>
                        <a:cubicBezTo>
                          <a:pt x="9253" y="714385"/>
                          <a:pt x="-22531" y="718966"/>
                          <a:pt x="38163" y="769545"/>
                        </a:cubicBezTo>
                        <a:cubicBezTo>
                          <a:pt x="46522" y="776511"/>
                          <a:pt x="56270" y="781616"/>
                          <a:pt x="65324" y="787652"/>
                        </a:cubicBezTo>
                        <a:cubicBezTo>
                          <a:pt x="74377" y="784634"/>
                          <a:pt x="85736" y="785346"/>
                          <a:pt x="92484" y="778598"/>
                        </a:cubicBezTo>
                        <a:cubicBezTo>
                          <a:pt x="99232" y="771850"/>
                          <a:pt x="98915" y="760614"/>
                          <a:pt x="101537" y="751438"/>
                        </a:cubicBezTo>
                        <a:cubicBezTo>
                          <a:pt x="102259" y="748911"/>
                          <a:pt x="114822" y="694092"/>
                          <a:pt x="119644" y="688064"/>
                        </a:cubicBezTo>
                        <a:cubicBezTo>
                          <a:pt x="126441" y="679567"/>
                          <a:pt x="137751" y="675993"/>
                          <a:pt x="146805" y="669957"/>
                        </a:cubicBezTo>
                        <a:cubicBezTo>
                          <a:pt x="143787" y="639779"/>
                          <a:pt x="142363" y="609398"/>
                          <a:pt x="137751" y="579422"/>
                        </a:cubicBezTo>
                        <a:cubicBezTo>
                          <a:pt x="136300" y="569990"/>
                          <a:pt x="134660" y="559714"/>
                          <a:pt x="128698" y="552262"/>
                        </a:cubicBezTo>
                        <a:cubicBezTo>
                          <a:pt x="121901" y="543765"/>
                          <a:pt x="110034" y="540952"/>
                          <a:pt x="101537" y="534155"/>
                        </a:cubicBezTo>
                        <a:cubicBezTo>
                          <a:pt x="94872" y="528823"/>
                          <a:pt x="89466" y="522084"/>
                          <a:pt x="83431" y="516048"/>
                        </a:cubicBezTo>
                      </a:path>
                    </a:pathLst>
                  </a:cu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232903" y="3223034"/>
                    <a:ext cx="253497" cy="2127564"/>
                  </a:xfrm>
                  <a:custGeom>
                    <a:avLst/>
                    <a:gdLst>
                      <a:gd name="connsiteX0" fmla="*/ 217283 w 253497"/>
                      <a:gd name="connsiteY0" fmla="*/ 0 h 2127564"/>
                      <a:gd name="connsiteX1" fmla="*/ 235390 w 253497"/>
                      <a:gd name="connsiteY1" fmla="*/ 81481 h 2127564"/>
                      <a:gd name="connsiteX2" fmla="*/ 253497 w 253497"/>
                      <a:gd name="connsiteY2" fmla="*/ 135802 h 2127564"/>
                      <a:gd name="connsiteX3" fmla="*/ 244444 w 253497"/>
                      <a:gd name="connsiteY3" fmla="*/ 199176 h 2127564"/>
                      <a:gd name="connsiteX4" fmla="*/ 217283 w 253497"/>
                      <a:gd name="connsiteY4" fmla="*/ 226336 h 2127564"/>
                      <a:gd name="connsiteX5" fmla="*/ 208230 w 253497"/>
                      <a:gd name="connsiteY5" fmla="*/ 253497 h 2127564"/>
                      <a:gd name="connsiteX6" fmla="*/ 199176 w 253497"/>
                      <a:gd name="connsiteY6" fmla="*/ 570368 h 2127564"/>
                      <a:gd name="connsiteX7" fmla="*/ 181069 w 253497"/>
                      <a:gd name="connsiteY7" fmla="*/ 597528 h 2127564"/>
                      <a:gd name="connsiteX8" fmla="*/ 162962 w 253497"/>
                      <a:gd name="connsiteY8" fmla="*/ 688063 h 2127564"/>
                      <a:gd name="connsiteX9" fmla="*/ 162962 w 253497"/>
                      <a:gd name="connsiteY9" fmla="*/ 1204111 h 2127564"/>
                      <a:gd name="connsiteX10" fmla="*/ 108642 w 253497"/>
                      <a:gd name="connsiteY10" fmla="*/ 1240324 h 2127564"/>
                      <a:gd name="connsiteX11" fmla="*/ 81481 w 253497"/>
                      <a:gd name="connsiteY11" fmla="*/ 1267485 h 2127564"/>
                      <a:gd name="connsiteX12" fmla="*/ 63374 w 253497"/>
                      <a:gd name="connsiteY12" fmla="*/ 1394233 h 2127564"/>
                      <a:gd name="connsiteX13" fmla="*/ 54321 w 253497"/>
                      <a:gd name="connsiteY13" fmla="*/ 1602463 h 2127564"/>
                      <a:gd name="connsiteX14" fmla="*/ 27160 w 253497"/>
                      <a:gd name="connsiteY14" fmla="*/ 1683944 h 2127564"/>
                      <a:gd name="connsiteX15" fmla="*/ 0 w 253497"/>
                      <a:gd name="connsiteY15" fmla="*/ 1783532 h 2127564"/>
                      <a:gd name="connsiteX16" fmla="*/ 9053 w 253497"/>
                      <a:gd name="connsiteY16" fmla="*/ 1855960 h 2127564"/>
                      <a:gd name="connsiteX17" fmla="*/ 18107 w 253497"/>
                      <a:gd name="connsiteY17" fmla="*/ 1883120 h 2127564"/>
                      <a:gd name="connsiteX18" fmla="*/ 27160 w 253497"/>
                      <a:gd name="connsiteY18" fmla="*/ 2027976 h 2127564"/>
                      <a:gd name="connsiteX19" fmla="*/ 36214 w 253497"/>
                      <a:gd name="connsiteY19" fmla="*/ 2073243 h 2127564"/>
                      <a:gd name="connsiteX20" fmla="*/ 54321 w 253497"/>
                      <a:gd name="connsiteY20" fmla="*/ 2100404 h 2127564"/>
                      <a:gd name="connsiteX21" fmla="*/ 108642 w 253497"/>
                      <a:gd name="connsiteY21" fmla="*/ 2127564 h 2127564"/>
                      <a:gd name="connsiteX22" fmla="*/ 144855 w 253497"/>
                      <a:gd name="connsiteY22" fmla="*/ 2118511 h 2127564"/>
                      <a:gd name="connsiteX23" fmla="*/ 153909 w 253497"/>
                      <a:gd name="connsiteY23" fmla="*/ 2091350 h 2127564"/>
                      <a:gd name="connsiteX24" fmla="*/ 181069 w 253497"/>
                      <a:gd name="connsiteY24" fmla="*/ 2055136 h 2127564"/>
                      <a:gd name="connsiteX25" fmla="*/ 190123 w 253497"/>
                      <a:gd name="connsiteY25" fmla="*/ 2027976 h 2127564"/>
                      <a:gd name="connsiteX26" fmla="*/ 172016 w 253497"/>
                      <a:gd name="connsiteY26" fmla="*/ 1928388 h 2127564"/>
                      <a:gd name="connsiteX27" fmla="*/ 135802 w 253497"/>
                      <a:gd name="connsiteY27" fmla="*/ 1874067 h 2127564"/>
                      <a:gd name="connsiteX28" fmla="*/ 117695 w 253497"/>
                      <a:gd name="connsiteY28" fmla="*/ 1846907 h 2127564"/>
                      <a:gd name="connsiteX29" fmla="*/ 126748 w 253497"/>
                      <a:gd name="connsiteY29" fmla="*/ 1765425 h 2127564"/>
                      <a:gd name="connsiteX30" fmla="*/ 199176 w 253497"/>
                      <a:gd name="connsiteY30" fmla="*/ 1792586 h 2127564"/>
                      <a:gd name="connsiteX31" fmla="*/ 235390 w 253497"/>
                      <a:gd name="connsiteY31" fmla="*/ 1756372 h 2127564"/>
                      <a:gd name="connsiteX32" fmla="*/ 208230 w 253497"/>
                      <a:gd name="connsiteY32" fmla="*/ 1457608 h 2127564"/>
                      <a:gd name="connsiteX33" fmla="*/ 208230 w 253497"/>
                      <a:gd name="connsiteY33" fmla="*/ 1186004 h 2127564"/>
                      <a:gd name="connsiteX34" fmla="*/ 199176 w 253497"/>
                      <a:gd name="connsiteY34" fmla="*/ 1176950 h 212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497" h="2127564">
                        <a:moveTo>
                          <a:pt x="217283" y="0"/>
                        </a:moveTo>
                        <a:cubicBezTo>
                          <a:pt x="200223" y="102363"/>
                          <a:pt x="199367" y="16639"/>
                          <a:pt x="235390" y="81481"/>
                        </a:cubicBezTo>
                        <a:cubicBezTo>
                          <a:pt x="244659" y="98166"/>
                          <a:pt x="253497" y="135802"/>
                          <a:pt x="253497" y="135802"/>
                        </a:cubicBezTo>
                        <a:cubicBezTo>
                          <a:pt x="250479" y="156927"/>
                          <a:pt x="252369" y="179363"/>
                          <a:pt x="244444" y="199176"/>
                        </a:cubicBezTo>
                        <a:cubicBezTo>
                          <a:pt x="239689" y="211064"/>
                          <a:pt x="224385" y="215683"/>
                          <a:pt x="217283" y="226336"/>
                        </a:cubicBezTo>
                        <a:cubicBezTo>
                          <a:pt x="211989" y="234277"/>
                          <a:pt x="211248" y="244443"/>
                          <a:pt x="208230" y="253497"/>
                        </a:cubicBezTo>
                        <a:cubicBezTo>
                          <a:pt x="205212" y="359121"/>
                          <a:pt x="207492" y="465029"/>
                          <a:pt x="199176" y="570368"/>
                        </a:cubicBezTo>
                        <a:cubicBezTo>
                          <a:pt x="198320" y="581215"/>
                          <a:pt x="184269" y="587128"/>
                          <a:pt x="181069" y="597528"/>
                        </a:cubicBezTo>
                        <a:cubicBezTo>
                          <a:pt x="172018" y="626943"/>
                          <a:pt x="162962" y="688063"/>
                          <a:pt x="162962" y="688063"/>
                        </a:cubicBezTo>
                        <a:cubicBezTo>
                          <a:pt x="173571" y="857798"/>
                          <a:pt x="188970" y="1036919"/>
                          <a:pt x="162962" y="1204111"/>
                        </a:cubicBezTo>
                        <a:cubicBezTo>
                          <a:pt x="159617" y="1225614"/>
                          <a:pt x="124030" y="1224936"/>
                          <a:pt x="108642" y="1240324"/>
                        </a:cubicBezTo>
                        <a:lnTo>
                          <a:pt x="81481" y="1267485"/>
                        </a:lnTo>
                        <a:cubicBezTo>
                          <a:pt x="70922" y="1320280"/>
                          <a:pt x="67284" y="1331678"/>
                          <a:pt x="63374" y="1394233"/>
                        </a:cubicBezTo>
                        <a:cubicBezTo>
                          <a:pt x="59040" y="1463573"/>
                          <a:pt x="61470" y="1533356"/>
                          <a:pt x="54321" y="1602463"/>
                        </a:cubicBezTo>
                        <a:cubicBezTo>
                          <a:pt x="52722" y="1617922"/>
                          <a:pt x="32487" y="1662635"/>
                          <a:pt x="27160" y="1683944"/>
                        </a:cubicBezTo>
                        <a:cubicBezTo>
                          <a:pt x="6738" y="1765630"/>
                          <a:pt x="16922" y="1732763"/>
                          <a:pt x="0" y="1783532"/>
                        </a:cubicBezTo>
                        <a:cubicBezTo>
                          <a:pt x="3018" y="1807675"/>
                          <a:pt x="4701" y="1832022"/>
                          <a:pt x="9053" y="1855960"/>
                        </a:cubicBezTo>
                        <a:cubicBezTo>
                          <a:pt x="10760" y="1865349"/>
                          <a:pt x="17108" y="1873629"/>
                          <a:pt x="18107" y="1883120"/>
                        </a:cubicBezTo>
                        <a:cubicBezTo>
                          <a:pt x="23172" y="1931234"/>
                          <a:pt x="22573" y="1979814"/>
                          <a:pt x="27160" y="2027976"/>
                        </a:cubicBezTo>
                        <a:cubicBezTo>
                          <a:pt x="28619" y="2043295"/>
                          <a:pt x="30811" y="2058835"/>
                          <a:pt x="36214" y="2073243"/>
                        </a:cubicBezTo>
                        <a:cubicBezTo>
                          <a:pt x="40035" y="2083431"/>
                          <a:pt x="46627" y="2092710"/>
                          <a:pt x="54321" y="2100404"/>
                        </a:cubicBezTo>
                        <a:cubicBezTo>
                          <a:pt x="71872" y="2117955"/>
                          <a:pt x="86551" y="2120201"/>
                          <a:pt x="108642" y="2127564"/>
                        </a:cubicBezTo>
                        <a:cubicBezTo>
                          <a:pt x="120713" y="2124546"/>
                          <a:pt x="135139" y="2126284"/>
                          <a:pt x="144855" y="2118511"/>
                        </a:cubicBezTo>
                        <a:cubicBezTo>
                          <a:pt x="152307" y="2112549"/>
                          <a:pt x="149174" y="2099636"/>
                          <a:pt x="153909" y="2091350"/>
                        </a:cubicBezTo>
                        <a:cubicBezTo>
                          <a:pt x="161395" y="2078249"/>
                          <a:pt x="172016" y="2067207"/>
                          <a:pt x="181069" y="2055136"/>
                        </a:cubicBezTo>
                        <a:cubicBezTo>
                          <a:pt x="184087" y="2046083"/>
                          <a:pt x="190123" y="2037519"/>
                          <a:pt x="190123" y="2027976"/>
                        </a:cubicBezTo>
                        <a:cubicBezTo>
                          <a:pt x="190123" y="2015747"/>
                          <a:pt x="184747" y="1951304"/>
                          <a:pt x="172016" y="1928388"/>
                        </a:cubicBezTo>
                        <a:cubicBezTo>
                          <a:pt x="161448" y="1909365"/>
                          <a:pt x="147873" y="1892174"/>
                          <a:pt x="135802" y="1874067"/>
                        </a:cubicBezTo>
                        <a:lnTo>
                          <a:pt x="117695" y="1846907"/>
                        </a:lnTo>
                        <a:cubicBezTo>
                          <a:pt x="120713" y="1819746"/>
                          <a:pt x="110351" y="1787287"/>
                          <a:pt x="126748" y="1765425"/>
                        </a:cubicBezTo>
                        <a:cubicBezTo>
                          <a:pt x="139800" y="1748022"/>
                          <a:pt x="189536" y="1786159"/>
                          <a:pt x="199176" y="1792586"/>
                        </a:cubicBezTo>
                        <a:cubicBezTo>
                          <a:pt x="223319" y="1784538"/>
                          <a:pt x="235390" y="1788562"/>
                          <a:pt x="235390" y="1756372"/>
                        </a:cubicBezTo>
                        <a:cubicBezTo>
                          <a:pt x="235390" y="1488016"/>
                          <a:pt x="275454" y="1558442"/>
                          <a:pt x="208230" y="1457608"/>
                        </a:cubicBezTo>
                        <a:cubicBezTo>
                          <a:pt x="214125" y="1345601"/>
                          <a:pt x="225332" y="1288613"/>
                          <a:pt x="208230" y="1186004"/>
                        </a:cubicBezTo>
                        <a:cubicBezTo>
                          <a:pt x="207528" y="1181794"/>
                          <a:pt x="202194" y="1179968"/>
                          <a:pt x="199176" y="1176950"/>
                        </a:cubicBezTo>
                      </a:path>
                    </a:pathLst>
                  </a:cu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856816" y="3084679"/>
                  <a:ext cx="278939" cy="200368"/>
                  <a:chOff x="6690511" y="2136618"/>
                  <a:chExt cx="524866" cy="377022"/>
                </a:xfrm>
              </p:grpSpPr>
              <p:sp>
                <p:nvSpPr>
                  <p:cNvPr id="31" name="Isosceles Triangle 30"/>
                  <p:cNvSpPr/>
                  <p:nvPr/>
                </p:nvSpPr>
                <p:spPr>
                  <a:xfrm>
                    <a:off x="6690511" y="2136618"/>
                    <a:ext cx="325925" cy="298764"/>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6889452" y="2136618"/>
                    <a:ext cx="325925" cy="298764"/>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6789981" y="2214876"/>
                    <a:ext cx="325925" cy="298764"/>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Isosceles Triangle 23"/>
                <p:cNvSpPr/>
                <p:nvPr/>
              </p:nvSpPr>
              <p:spPr>
                <a:xfrm>
                  <a:off x="5209405" y="3241688"/>
                  <a:ext cx="177414" cy="162629"/>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063010" y="3421167"/>
                  <a:ext cx="251185" cy="207504"/>
                  <a:chOff x="7414669" y="4162921"/>
                  <a:chExt cx="396560" cy="327598"/>
                </a:xfrm>
              </p:grpSpPr>
              <p:sp>
                <p:nvSpPr>
                  <p:cNvPr id="29" name="Isosceles Triangle 28"/>
                  <p:cNvSpPr/>
                  <p:nvPr/>
                </p:nvSpPr>
                <p:spPr>
                  <a:xfrm>
                    <a:off x="7485304" y="4162921"/>
                    <a:ext cx="325925" cy="298764"/>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7414669" y="4276389"/>
                    <a:ext cx="233597" cy="214130"/>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523604" y="4286816"/>
                  <a:ext cx="249793" cy="206354"/>
                  <a:chOff x="8266989" y="4835584"/>
                  <a:chExt cx="396560" cy="327598"/>
                </a:xfrm>
              </p:grpSpPr>
              <p:sp>
                <p:nvSpPr>
                  <p:cNvPr id="27" name="Isosceles Triangle 26"/>
                  <p:cNvSpPr/>
                  <p:nvPr/>
                </p:nvSpPr>
                <p:spPr>
                  <a:xfrm>
                    <a:off x="8337624" y="4835584"/>
                    <a:ext cx="325925" cy="298764"/>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8266989" y="4949052"/>
                    <a:ext cx="233597" cy="214130"/>
                  </a:xfrm>
                  <a:prstGeom prst="triangle">
                    <a:avLst/>
                  </a:prstGeom>
                  <a:solidFill>
                    <a:srgbClr val="EFB1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 name="TextBox 8"/>
            <p:cNvSpPr txBox="1"/>
            <p:nvPr/>
          </p:nvSpPr>
          <p:spPr>
            <a:xfrm>
              <a:off x="8899560" y="1405355"/>
              <a:ext cx="1430447" cy="276999"/>
            </a:xfrm>
            <a:prstGeom prst="rect">
              <a:avLst/>
            </a:prstGeom>
            <a:noFill/>
          </p:spPr>
          <p:txBody>
            <a:bodyPr wrap="square" rtlCol="0">
              <a:spAutoFit/>
            </a:bodyPr>
            <a:lstStyle/>
            <a:p>
              <a:r>
                <a:rPr lang="en-US" sz="1200" dirty="0" smtClean="0">
                  <a:solidFill>
                    <a:schemeClr val="bg1"/>
                  </a:solidFill>
                </a:rPr>
                <a:t>Mt. Carmel</a:t>
              </a:r>
              <a:endParaRPr lang="en-US" sz="1200" dirty="0">
                <a:solidFill>
                  <a:schemeClr val="bg1"/>
                </a:solidFill>
              </a:endParaRPr>
            </a:p>
          </p:txBody>
        </p:sp>
        <p:sp>
          <p:nvSpPr>
            <p:cNvPr id="10" name="TextBox 9"/>
            <p:cNvSpPr txBox="1"/>
            <p:nvPr/>
          </p:nvSpPr>
          <p:spPr>
            <a:xfrm>
              <a:off x="9330026" y="1914225"/>
              <a:ext cx="1430447" cy="276999"/>
            </a:xfrm>
            <a:prstGeom prst="rect">
              <a:avLst/>
            </a:prstGeom>
            <a:noFill/>
          </p:spPr>
          <p:txBody>
            <a:bodyPr wrap="square" rtlCol="0">
              <a:spAutoFit/>
            </a:bodyPr>
            <a:lstStyle/>
            <a:p>
              <a:r>
                <a:rPr lang="en-US" sz="1200" dirty="0" smtClean="0">
                  <a:solidFill>
                    <a:schemeClr val="bg1"/>
                  </a:solidFill>
                </a:rPr>
                <a:t>Mt. Tabor</a:t>
              </a:r>
              <a:endParaRPr lang="en-US" sz="1200" dirty="0">
                <a:solidFill>
                  <a:schemeClr val="bg1"/>
                </a:solidFill>
              </a:endParaRPr>
            </a:p>
          </p:txBody>
        </p:sp>
        <p:sp>
          <p:nvSpPr>
            <p:cNvPr id="11" name="TextBox 10"/>
            <p:cNvSpPr txBox="1"/>
            <p:nvPr/>
          </p:nvSpPr>
          <p:spPr>
            <a:xfrm>
              <a:off x="8921196" y="2241887"/>
              <a:ext cx="1430447" cy="276999"/>
            </a:xfrm>
            <a:prstGeom prst="rect">
              <a:avLst/>
            </a:prstGeom>
            <a:noFill/>
          </p:spPr>
          <p:txBody>
            <a:bodyPr wrap="square" rtlCol="0">
              <a:spAutoFit/>
            </a:bodyPr>
            <a:lstStyle/>
            <a:p>
              <a:r>
                <a:rPr lang="en-US" sz="1200" dirty="0" smtClean="0">
                  <a:solidFill>
                    <a:schemeClr val="bg1"/>
                  </a:solidFill>
                </a:rPr>
                <a:t>Mt. </a:t>
              </a:r>
              <a:r>
                <a:rPr lang="en-US" sz="1200" dirty="0" err="1" smtClean="0">
                  <a:solidFill>
                    <a:schemeClr val="bg1"/>
                  </a:solidFill>
                </a:rPr>
                <a:t>Gilboa</a:t>
              </a:r>
              <a:endParaRPr lang="en-US" sz="1200" dirty="0">
                <a:solidFill>
                  <a:schemeClr val="bg1"/>
                </a:solidFill>
              </a:endParaRPr>
            </a:p>
          </p:txBody>
        </p:sp>
        <p:sp>
          <p:nvSpPr>
            <p:cNvPr id="12" name="TextBox 11"/>
            <p:cNvSpPr txBox="1"/>
            <p:nvPr/>
          </p:nvSpPr>
          <p:spPr>
            <a:xfrm>
              <a:off x="9774236" y="3424403"/>
              <a:ext cx="1430447" cy="276999"/>
            </a:xfrm>
            <a:prstGeom prst="rect">
              <a:avLst/>
            </a:prstGeom>
            <a:noFill/>
          </p:spPr>
          <p:txBody>
            <a:bodyPr wrap="square" rtlCol="0">
              <a:spAutoFit/>
            </a:bodyPr>
            <a:lstStyle/>
            <a:p>
              <a:r>
                <a:rPr lang="en-US" sz="1200" dirty="0" smtClean="0">
                  <a:solidFill>
                    <a:schemeClr val="bg1"/>
                  </a:solidFill>
                </a:rPr>
                <a:t>Mt. Nebo</a:t>
              </a:r>
              <a:endParaRPr lang="en-US" sz="1200" dirty="0">
                <a:solidFill>
                  <a:schemeClr val="bg1"/>
                </a:solidFill>
              </a:endParaRPr>
            </a:p>
          </p:txBody>
        </p:sp>
        <p:sp>
          <p:nvSpPr>
            <p:cNvPr id="13" name="TextBox 12"/>
            <p:cNvSpPr txBox="1"/>
            <p:nvPr/>
          </p:nvSpPr>
          <p:spPr>
            <a:xfrm>
              <a:off x="8899560" y="3128745"/>
              <a:ext cx="1430447" cy="276999"/>
            </a:xfrm>
            <a:prstGeom prst="rect">
              <a:avLst/>
            </a:prstGeom>
            <a:noFill/>
          </p:spPr>
          <p:txBody>
            <a:bodyPr wrap="square" rtlCol="0">
              <a:spAutoFit/>
            </a:bodyPr>
            <a:lstStyle/>
            <a:p>
              <a:r>
                <a:rPr lang="en-US" sz="1200" dirty="0" smtClean="0">
                  <a:solidFill>
                    <a:schemeClr val="bg1"/>
                  </a:solidFill>
                </a:rPr>
                <a:t>Jerusalem</a:t>
              </a:r>
              <a:endParaRPr lang="en-US" sz="1200" dirty="0">
                <a:solidFill>
                  <a:schemeClr val="bg1"/>
                </a:solidFill>
              </a:endParaRPr>
            </a:p>
          </p:txBody>
        </p:sp>
        <p:sp>
          <p:nvSpPr>
            <p:cNvPr id="14" name="TextBox 13"/>
            <p:cNvSpPr txBox="1"/>
            <p:nvPr/>
          </p:nvSpPr>
          <p:spPr>
            <a:xfrm>
              <a:off x="8487680" y="3571307"/>
              <a:ext cx="1430447" cy="276999"/>
            </a:xfrm>
            <a:prstGeom prst="rect">
              <a:avLst/>
            </a:prstGeom>
            <a:noFill/>
          </p:spPr>
          <p:txBody>
            <a:bodyPr wrap="square" rtlCol="0">
              <a:spAutoFit/>
            </a:bodyPr>
            <a:lstStyle/>
            <a:p>
              <a:r>
                <a:rPr lang="en-US" sz="1200" dirty="0" smtClean="0">
                  <a:solidFill>
                    <a:schemeClr val="bg1"/>
                  </a:solidFill>
                </a:rPr>
                <a:t>Bethlehem</a:t>
              </a:r>
              <a:endParaRPr lang="en-US" sz="1200" dirty="0">
                <a:solidFill>
                  <a:schemeClr val="bg1"/>
                </a:solidFill>
              </a:endParaRPr>
            </a:p>
          </p:txBody>
        </p:sp>
        <p:sp>
          <p:nvSpPr>
            <p:cNvPr id="15" name="TextBox 14"/>
            <p:cNvSpPr txBox="1"/>
            <p:nvPr/>
          </p:nvSpPr>
          <p:spPr>
            <a:xfrm>
              <a:off x="8564643" y="3886038"/>
              <a:ext cx="1430447" cy="276999"/>
            </a:xfrm>
            <a:prstGeom prst="rect">
              <a:avLst/>
            </a:prstGeom>
            <a:noFill/>
          </p:spPr>
          <p:txBody>
            <a:bodyPr wrap="square" rtlCol="0">
              <a:spAutoFit/>
            </a:bodyPr>
            <a:lstStyle/>
            <a:p>
              <a:r>
                <a:rPr lang="en-US" sz="1200" dirty="0" err="1" smtClean="0">
                  <a:solidFill>
                    <a:schemeClr val="bg1"/>
                  </a:solidFill>
                </a:rPr>
                <a:t>Azekah</a:t>
              </a:r>
              <a:endParaRPr lang="en-US" sz="1200" dirty="0">
                <a:solidFill>
                  <a:schemeClr val="bg1"/>
                </a:solidFill>
              </a:endParaRPr>
            </a:p>
          </p:txBody>
        </p:sp>
        <p:sp>
          <p:nvSpPr>
            <p:cNvPr id="16" name="5-Point Star 15"/>
            <p:cNvSpPr/>
            <p:nvPr/>
          </p:nvSpPr>
          <p:spPr>
            <a:xfrm>
              <a:off x="9239542" y="3331099"/>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057964" y="355953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8841307" y="3818546"/>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p:cNvSpPr/>
            <p:nvPr/>
          </p:nvSpPr>
          <p:spPr>
            <a:xfrm>
              <a:off x="7505323" y="500334"/>
              <a:ext cx="3699360" cy="4662847"/>
            </a:xfrm>
            <a:prstGeom prst="frame">
              <a:avLst>
                <a:gd name="adj1" fmla="val 540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358349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0" y="47244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rot="5400000">
            <a:off x="3162300" y="3009900"/>
            <a:ext cx="2438400" cy="1600200"/>
          </a:xfrm>
          <a:prstGeom prst="roundRect">
            <a:avLst>
              <a:gd name="adj" fmla="val 981"/>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rot="5400000">
            <a:off x="4229100" y="4305300"/>
            <a:ext cx="304800" cy="1600200"/>
          </a:xfrm>
          <a:prstGeom prst="roundRect">
            <a:avLst>
              <a:gd name="adj" fmla="val 981"/>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181600" y="41910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181600" y="36576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181600" y="31242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181600" y="25908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3400" y="2057400"/>
            <a:ext cx="76962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3400" y="1524000"/>
            <a:ext cx="7669306"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457200" y="685800"/>
            <a:ext cx="7772400" cy="838200"/>
          </a:xfrm>
          <a:prstGeom prst="trapezoid">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33400" y="2590800"/>
            <a:ext cx="3048000" cy="2667000"/>
            <a:chOff x="533400" y="2590800"/>
            <a:chExt cx="3048000" cy="2667000"/>
          </a:xfrm>
        </p:grpSpPr>
        <p:sp>
          <p:nvSpPr>
            <p:cNvPr id="13" name="Rounded Rectangle 12"/>
            <p:cNvSpPr/>
            <p:nvPr/>
          </p:nvSpPr>
          <p:spPr>
            <a:xfrm>
              <a:off x="533400" y="47244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33400" y="4191000"/>
              <a:ext cx="3043518"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33400" y="36576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33400" y="31242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33400" y="2590800"/>
              <a:ext cx="3048000" cy="533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295400" y="2590800"/>
              <a:ext cx="1219200" cy="1219200"/>
              <a:chOff x="1295400" y="2590800"/>
              <a:chExt cx="1219200" cy="1219200"/>
            </a:xfrm>
          </p:grpSpPr>
          <p:sp>
            <p:nvSpPr>
              <p:cNvPr id="19" name="Bevel 18"/>
              <p:cNvSpPr/>
              <p:nvPr/>
            </p:nvSpPr>
            <p:spPr>
              <a:xfrm>
                <a:off x="1295400" y="25908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vel 19"/>
              <p:cNvSpPr/>
              <p:nvPr/>
            </p:nvSpPr>
            <p:spPr>
              <a:xfrm>
                <a:off x="1905000" y="25908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vel 20"/>
              <p:cNvSpPr/>
              <p:nvPr/>
            </p:nvSpPr>
            <p:spPr>
              <a:xfrm>
                <a:off x="1295400" y="32004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vel 21"/>
              <p:cNvSpPr/>
              <p:nvPr/>
            </p:nvSpPr>
            <p:spPr>
              <a:xfrm>
                <a:off x="1905000" y="32004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6096000" y="2590800"/>
            <a:ext cx="1219200" cy="1219200"/>
            <a:chOff x="1295400" y="2590800"/>
            <a:chExt cx="1219200" cy="1219200"/>
          </a:xfrm>
        </p:grpSpPr>
        <p:sp>
          <p:nvSpPr>
            <p:cNvPr id="24" name="Bevel 23"/>
            <p:cNvSpPr/>
            <p:nvPr/>
          </p:nvSpPr>
          <p:spPr>
            <a:xfrm>
              <a:off x="1295400" y="25908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evel 24"/>
            <p:cNvSpPr/>
            <p:nvPr/>
          </p:nvSpPr>
          <p:spPr>
            <a:xfrm>
              <a:off x="1905000" y="25908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evel 25"/>
            <p:cNvSpPr/>
            <p:nvPr/>
          </p:nvSpPr>
          <p:spPr>
            <a:xfrm>
              <a:off x="1295400" y="32004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evel 26"/>
            <p:cNvSpPr/>
            <p:nvPr/>
          </p:nvSpPr>
          <p:spPr>
            <a:xfrm>
              <a:off x="1905000" y="3200400"/>
              <a:ext cx="609600" cy="609600"/>
            </a:xfrm>
            <a:prstGeom prst="beve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810000" y="2743200"/>
            <a:ext cx="1143000" cy="2362200"/>
            <a:chOff x="3394039" y="685800"/>
            <a:chExt cx="1533510" cy="3445366"/>
          </a:xfrm>
        </p:grpSpPr>
        <p:sp>
          <p:nvSpPr>
            <p:cNvPr id="29" name="Oval 28"/>
            <p:cNvSpPr/>
            <p:nvPr/>
          </p:nvSpPr>
          <p:spPr>
            <a:xfrm rot="19338880">
              <a:off x="4671376" y="2473671"/>
              <a:ext cx="256173" cy="41253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933618">
              <a:off x="3443066" y="2474928"/>
              <a:ext cx="256173" cy="41253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1297750" flipH="1">
              <a:off x="3394039" y="2337051"/>
              <a:ext cx="386619" cy="410347"/>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20302250">
              <a:off x="4523594" y="2350498"/>
              <a:ext cx="386619" cy="410347"/>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4886474">
              <a:off x="4127207" y="3704007"/>
              <a:ext cx="279987" cy="574327"/>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4886474">
              <a:off x="3746207" y="3704009"/>
              <a:ext cx="279987" cy="574327"/>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4061789" y="2799566"/>
              <a:ext cx="504763" cy="1170291"/>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263894">
              <a:off x="3733417" y="2749162"/>
              <a:ext cx="453489" cy="1241778"/>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1375821">
              <a:off x="3566577" y="1629739"/>
              <a:ext cx="386619" cy="99392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0337671">
              <a:off x="4370377" y="1649993"/>
              <a:ext cx="386619" cy="9680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a:off x="3721014" y="1637830"/>
              <a:ext cx="859152" cy="1257770"/>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06930" y="934156"/>
              <a:ext cx="687322" cy="95203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Input 40"/>
            <p:cNvSpPr/>
            <p:nvPr/>
          </p:nvSpPr>
          <p:spPr>
            <a:xfrm rot="7269359" flipV="1">
              <a:off x="4107563" y="1670088"/>
              <a:ext cx="449080" cy="142446"/>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Input 41"/>
            <p:cNvSpPr/>
            <p:nvPr/>
          </p:nvSpPr>
          <p:spPr>
            <a:xfrm rot="14330641" flipH="1" flipV="1">
              <a:off x="3763902" y="1670088"/>
              <a:ext cx="449080" cy="142446"/>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763972" y="809978"/>
              <a:ext cx="816195" cy="95203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endCxn id="39" idx="2"/>
            </p:cNvCxnSpPr>
            <p:nvPr/>
          </p:nvCxnSpPr>
          <p:spPr>
            <a:xfrm flipH="1">
              <a:off x="4150590" y="1916540"/>
              <a:ext cx="25778" cy="9790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rapezoid 44"/>
            <p:cNvSpPr/>
            <p:nvPr/>
          </p:nvSpPr>
          <p:spPr>
            <a:xfrm>
              <a:off x="3693459" y="2779059"/>
              <a:ext cx="899493" cy="171104"/>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ame 45"/>
            <p:cNvSpPr/>
            <p:nvPr/>
          </p:nvSpPr>
          <p:spPr>
            <a:xfrm>
              <a:off x="4114800" y="2743200"/>
              <a:ext cx="128873" cy="206963"/>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Wave 46"/>
            <p:cNvSpPr/>
            <p:nvPr/>
          </p:nvSpPr>
          <p:spPr>
            <a:xfrm>
              <a:off x="3892845" y="685800"/>
              <a:ext cx="773237" cy="455319"/>
            </a:xfrm>
            <a:prstGeom prst="wave">
              <a:avLst>
                <a:gd name="adj1" fmla="val 13676"/>
                <a:gd name="adj2" fmla="val -10000"/>
              </a:avLst>
            </a:pr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ardrop 47"/>
            <p:cNvSpPr/>
            <p:nvPr/>
          </p:nvSpPr>
          <p:spPr>
            <a:xfrm rot="711584">
              <a:off x="3693689" y="792174"/>
              <a:ext cx="300703" cy="579496"/>
            </a:xfrm>
            <a:prstGeom prst="teardrop">
              <a:avLst/>
            </a:pr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5873315">
              <a:off x="3996378" y="2825513"/>
              <a:ext cx="268567" cy="618628"/>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Cloud 49"/>
          <p:cNvSpPr/>
          <p:nvPr/>
        </p:nvSpPr>
        <p:spPr>
          <a:xfrm>
            <a:off x="228600" y="3886200"/>
            <a:ext cx="1676400" cy="19050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913354">
            <a:off x="6697688" y="3920465"/>
            <a:ext cx="1676400" cy="19050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0"/>
          <p:cNvGrpSpPr/>
          <p:nvPr/>
        </p:nvGrpSpPr>
        <p:grpSpPr>
          <a:xfrm>
            <a:off x="1905000" y="4343400"/>
            <a:ext cx="1147482" cy="1232647"/>
            <a:chOff x="609600" y="4953000"/>
            <a:chExt cx="1676400" cy="1676400"/>
          </a:xfrm>
        </p:grpSpPr>
        <p:sp>
          <p:nvSpPr>
            <p:cNvPr id="53" name="Rectangle 52"/>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8" name="Group 9"/>
            <p:cNvGrpSpPr/>
            <p:nvPr/>
          </p:nvGrpSpPr>
          <p:grpSpPr>
            <a:xfrm>
              <a:off x="1219200" y="5562600"/>
              <a:ext cx="453081" cy="453081"/>
              <a:chOff x="1371600" y="1600200"/>
              <a:chExt cx="762000" cy="762000"/>
            </a:xfrm>
          </p:grpSpPr>
          <p:sp>
            <p:nvSpPr>
              <p:cNvPr id="59" name="Donut 58"/>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Oval 6"/>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012375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228600"/>
            <a:ext cx="8124678" cy="4953000"/>
            <a:chOff x="381000" y="228600"/>
            <a:chExt cx="7977949" cy="4863550"/>
          </a:xfrm>
        </p:grpSpPr>
        <p:grpSp>
          <p:nvGrpSpPr>
            <p:cNvPr id="3" name="Group 165"/>
            <p:cNvGrpSpPr/>
            <p:nvPr/>
          </p:nvGrpSpPr>
          <p:grpSpPr>
            <a:xfrm>
              <a:off x="381000" y="228600"/>
              <a:ext cx="7804836" cy="2811257"/>
              <a:chOff x="533400" y="2971800"/>
              <a:chExt cx="7804836" cy="2811257"/>
            </a:xfrm>
          </p:grpSpPr>
          <p:grpSp>
            <p:nvGrpSpPr>
              <p:cNvPr id="4" name="Group 49"/>
              <p:cNvGrpSpPr/>
              <p:nvPr/>
            </p:nvGrpSpPr>
            <p:grpSpPr>
              <a:xfrm>
                <a:off x="533400" y="3352800"/>
                <a:ext cx="2318436" cy="2430257"/>
                <a:chOff x="1110564" y="792455"/>
                <a:chExt cx="4739687" cy="4968287"/>
              </a:xfrm>
            </p:grpSpPr>
            <p:grpSp>
              <p:nvGrpSpPr>
                <p:cNvPr id="5" name="Group 1"/>
                <p:cNvGrpSpPr/>
                <p:nvPr/>
              </p:nvGrpSpPr>
              <p:grpSpPr>
                <a:xfrm rot="18433119">
                  <a:off x="916210" y="2135953"/>
                  <a:ext cx="3063287" cy="376292"/>
                  <a:chOff x="2819400" y="1600200"/>
                  <a:chExt cx="8458200" cy="381000"/>
                </a:xfrm>
              </p:grpSpPr>
              <p:sp>
                <p:nvSpPr>
                  <p:cNvPr id="325"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9"/>
                <p:cNvGrpSpPr/>
                <p:nvPr/>
              </p:nvGrpSpPr>
              <p:grpSpPr>
                <a:xfrm rot="2494695">
                  <a:off x="2786964" y="2035859"/>
                  <a:ext cx="3063287" cy="376292"/>
                  <a:chOff x="2819400" y="1600200"/>
                  <a:chExt cx="8458200" cy="381000"/>
                </a:xfrm>
              </p:grpSpPr>
              <p:sp>
                <p:nvSpPr>
                  <p:cNvPr id="318" name="Flowchart: Summing Junction 1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lowchart: Summing Junction 1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Flowchart: Summing Junction 1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lowchart: Summing Junction 1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Flowchart: Summing Junction 1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lowchart: Summing Junction 1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Summing Junction 1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7"/>
                <p:cNvGrpSpPr/>
                <p:nvPr/>
              </p:nvGrpSpPr>
              <p:grpSpPr>
                <a:xfrm rot="18433119">
                  <a:off x="2897410" y="4040953"/>
                  <a:ext cx="3063287" cy="376292"/>
                  <a:chOff x="2819400" y="1600200"/>
                  <a:chExt cx="8458200" cy="381000"/>
                </a:xfrm>
              </p:grpSpPr>
              <p:sp>
                <p:nvSpPr>
                  <p:cNvPr id="311" name="Flowchart: Summing Junction 1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lowchart: Summing Junction 1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Summing Junction 2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Summing Junction 2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Summing Junction 2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Summing Junction 2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lowchart: Summing Junction 2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5"/>
                <p:cNvGrpSpPr/>
                <p:nvPr/>
              </p:nvGrpSpPr>
              <p:grpSpPr>
                <a:xfrm rot="2494695">
                  <a:off x="1110564" y="4169459"/>
                  <a:ext cx="3063287" cy="376292"/>
                  <a:chOff x="2819400" y="1600200"/>
                  <a:chExt cx="8458200" cy="381000"/>
                </a:xfrm>
              </p:grpSpPr>
              <p:sp>
                <p:nvSpPr>
                  <p:cNvPr id="304" name="Flowchart: Summing Junction 30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Summing Junction 30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Summing Junction 30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Summing Junction 30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lowchart: Summing Junction 30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lowchart: Summing Junction 30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Summing Junction 30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33"/>
              <p:cNvGrpSpPr/>
              <p:nvPr/>
            </p:nvGrpSpPr>
            <p:grpSpPr>
              <a:xfrm>
                <a:off x="1524000" y="3429000"/>
                <a:ext cx="2000937" cy="245794"/>
                <a:chOff x="2819400" y="1600200"/>
                <a:chExt cx="8458200" cy="381000"/>
              </a:xfrm>
            </p:grpSpPr>
            <p:sp>
              <p:nvSpPr>
                <p:cNvPr id="293" name="Flowchart: Summing Junction 29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lowchart: Summing Junction 29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Summing Junction 29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lowchart: Summing Junction 29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Summing Junction 29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Summing Junction 29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Summing Junction 4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0"/>
              <p:cNvGrpSpPr/>
              <p:nvPr/>
            </p:nvGrpSpPr>
            <p:grpSpPr>
              <a:xfrm>
                <a:off x="2438400" y="3352800"/>
                <a:ext cx="2318436" cy="2430257"/>
                <a:chOff x="1110564" y="792455"/>
                <a:chExt cx="4739687" cy="4968287"/>
              </a:xfrm>
            </p:grpSpPr>
            <p:grpSp>
              <p:nvGrpSpPr>
                <p:cNvPr id="11" name="Group 1"/>
                <p:cNvGrpSpPr/>
                <p:nvPr/>
              </p:nvGrpSpPr>
              <p:grpSpPr>
                <a:xfrm rot="18433119">
                  <a:off x="916210" y="2135953"/>
                  <a:ext cx="3063287" cy="376292"/>
                  <a:chOff x="2819400" y="1600200"/>
                  <a:chExt cx="8458200" cy="381000"/>
                </a:xfrm>
              </p:grpSpPr>
              <p:sp>
                <p:nvSpPr>
                  <p:cNvPr id="286"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9"/>
                <p:cNvGrpSpPr/>
                <p:nvPr/>
              </p:nvGrpSpPr>
              <p:grpSpPr>
                <a:xfrm rot="2494695">
                  <a:off x="2786964" y="2035859"/>
                  <a:ext cx="3063287" cy="376292"/>
                  <a:chOff x="2819400" y="1600200"/>
                  <a:chExt cx="8458200" cy="381000"/>
                </a:xfrm>
              </p:grpSpPr>
              <p:sp>
                <p:nvSpPr>
                  <p:cNvPr id="279" name="Flowchart: Summing Junction 27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lowchart: Summing Junction 27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lowchart: Summing Junction 28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lowchart: Summing Junction 7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lowchart: Summing Junction 7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lowchart: Summing Junction 7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Summing Junction 7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7"/>
                <p:cNvGrpSpPr/>
                <p:nvPr/>
              </p:nvGrpSpPr>
              <p:grpSpPr>
                <a:xfrm rot="18433119">
                  <a:off x="2897410" y="4040953"/>
                  <a:ext cx="3063287" cy="376292"/>
                  <a:chOff x="2819400" y="1600200"/>
                  <a:chExt cx="8458200" cy="381000"/>
                </a:xfrm>
              </p:grpSpPr>
              <p:sp>
                <p:nvSpPr>
                  <p:cNvPr id="272" name="Flowchart: Summing Junction 27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lowchart: Summing Junction 27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Summing Junction 273"/>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Summing Junction 274"/>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Summing Junction 275"/>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Summing Junction 276"/>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Summing Junction 27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25"/>
                <p:cNvGrpSpPr/>
                <p:nvPr/>
              </p:nvGrpSpPr>
              <p:grpSpPr>
                <a:xfrm rot="2494695">
                  <a:off x="1110564" y="4169459"/>
                  <a:ext cx="3063287" cy="376292"/>
                  <a:chOff x="2819400" y="1600200"/>
                  <a:chExt cx="8458200" cy="381000"/>
                </a:xfrm>
              </p:grpSpPr>
              <p:sp>
                <p:nvSpPr>
                  <p:cNvPr id="265" name="Flowchart: Summing Junction 26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Summing Junction 26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Summing Junction 26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Summing Junction 26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Summing Junction 26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Summing Junction 26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Summing Junction 27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83"/>
              <p:cNvGrpSpPr/>
              <p:nvPr/>
            </p:nvGrpSpPr>
            <p:grpSpPr>
              <a:xfrm>
                <a:off x="4267200" y="3124200"/>
                <a:ext cx="2318436" cy="2430257"/>
                <a:chOff x="1110564" y="792455"/>
                <a:chExt cx="4739687" cy="4968287"/>
              </a:xfrm>
            </p:grpSpPr>
            <p:grpSp>
              <p:nvGrpSpPr>
                <p:cNvPr id="44" name="Group 1"/>
                <p:cNvGrpSpPr/>
                <p:nvPr/>
              </p:nvGrpSpPr>
              <p:grpSpPr>
                <a:xfrm rot="18433119">
                  <a:off x="916210" y="2135953"/>
                  <a:ext cx="3063287" cy="376292"/>
                  <a:chOff x="2819400" y="1600200"/>
                  <a:chExt cx="8458200" cy="381000"/>
                </a:xfrm>
              </p:grpSpPr>
              <p:sp>
                <p:nvSpPr>
                  <p:cNvPr id="254"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2494695">
                  <a:off x="2786964" y="2035859"/>
                  <a:ext cx="3063287" cy="376292"/>
                  <a:chOff x="2819400" y="1600200"/>
                  <a:chExt cx="8458200" cy="381000"/>
                </a:xfrm>
              </p:grpSpPr>
              <p:sp>
                <p:nvSpPr>
                  <p:cNvPr id="247" name="Flowchart: Summing Junction 24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Summing Junction 247"/>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Summing Junction 10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Summing Junction 10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Summing Junction 10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Summing Junction 10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Summing Junction 252"/>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7"/>
                <p:cNvGrpSpPr/>
                <p:nvPr/>
              </p:nvGrpSpPr>
              <p:grpSpPr>
                <a:xfrm rot="18433119">
                  <a:off x="2897410" y="4040953"/>
                  <a:ext cx="3063287" cy="376292"/>
                  <a:chOff x="2819400" y="1600200"/>
                  <a:chExt cx="8458200" cy="381000"/>
                </a:xfrm>
              </p:grpSpPr>
              <p:sp>
                <p:nvSpPr>
                  <p:cNvPr id="240" name="Flowchart: Summing Junction 23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lowchart: Summing Junction 24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Summing Junction 24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Summing Junction 24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lowchart: Summing Junction 24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lowchart: Summing Junction 24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Summing Junction 24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25"/>
                <p:cNvGrpSpPr/>
                <p:nvPr/>
              </p:nvGrpSpPr>
              <p:grpSpPr>
                <a:xfrm rot="2494695">
                  <a:off x="1110564" y="4169459"/>
                  <a:ext cx="3063287" cy="376292"/>
                  <a:chOff x="2819400" y="1600200"/>
                  <a:chExt cx="8458200" cy="381000"/>
                </a:xfrm>
              </p:grpSpPr>
              <p:sp>
                <p:nvSpPr>
                  <p:cNvPr id="233" name="Flowchart: Summing Junction 23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umming Junction 23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Summing Junction 23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Summing Junction 23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Summing Junction 23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Summing Junction 23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Summing Junction 23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116"/>
              <p:cNvGrpSpPr/>
              <p:nvPr/>
            </p:nvGrpSpPr>
            <p:grpSpPr>
              <a:xfrm>
                <a:off x="6019800" y="2971800"/>
                <a:ext cx="2318436" cy="2430257"/>
                <a:chOff x="1110564" y="792455"/>
                <a:chExt cx="4739687" cy="4968287"/>
              </a:xfrm>
            </p:grpSpPr>
            <p:grpSp>
              <p:nvGrpSpPr>
                <p:cNvPr id="105" name="Group 1"/>
                <p:cNvGrpSpPr/>
                <p:nvPr/>
              </p:nvGrpSpPr>
              <p:grpSpPr>
                <a:xfrm rot="18433119">
                  <a:off x="916210" y="2135953"/>
                  <a:ext cx="3063287" cy="376292"/>
                  <a:chOff x="2819400" y="1600200"/>
                  <a:chExt cx="8458200" cy="381000"/>
                </a:xfrm>
              </p:grpSpPr>
              <p:sp>
                <p:nvSpPr>
                  <p:cNvPr id="222"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9"/>
                <p:cNvGrpSpPr/>
                <p:nvPr/>
              </p:nvGrpSpPr>
              <p:grpSpPr>
                <a:xfrm rot="2494695">
                  <a:off x="2786964" y="2035859"/>
                  <a:ext cx="3063287" cy="376292"/>
                  <a:chOff x="2819400" y="1600200"/>
                  <a:chExt cx="8458200" cy="381000"/>
                </a:xfrm>
              </p:grpSpPr>
              <p:sp>
                <p:nvSpPr>
                  <p:cNvPr id="215" name="Flowchart: Summing Junction 21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Summing Junction 21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Summing Junction 21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Summing Junction 21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Summing Junction 21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Summing Junction 21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Summing Junction 22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7"/>
                <p:cNvGrpSpPr/>
                <p:nvPr/>
              </p:nvGrpSpPr>
              <p:grpSpPr>
                <a:xfrm rot="18433119">
                  <a:off x="2897410" y="4040953"/>
                  <a:ext cx="3063287" cy="376292"/>
                  <a:chOff x="2819400" y="1600200"/>
                  <a:chExt cx="8458200" cy="381000"/>
                </a:xfrm>
              </p:grpSpPr>
              <p:sp>
                <p:nvSpPr>
                  <p:cNvPr id="208" name="Flowchart: Summing Junction 20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lowchart: Summing Junction 20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Summing Junction 20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Summing Junction 21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Summing Junction 21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Summing Junction 21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Summing Junction 21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25"/>
                <p:cNvGrpSpPr/>
                <p:nvPr/>
              </p:nvGrpSpPr>
              <p:grpSpPr>
                <a:xfrm rot="2494695">
                  <a:off x="1110564" y="4169459"/>
                  <a:ext cx="3063287" cy="376292"/>
                  <a:chOff x="2819400" y="1600200"/>
                  <a:chExt cx="8458200" cy="381000"/>
                </a:xfrm>
              </p:grpSpPr>
              <p:sp>
                <p:nvSpPr>
                  <p:cNvPr id="201" name="Flowchart: Summing Junction 20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lowchart: Summing Junction 20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Summing Junction 20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Summing Junction 20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Summing Junction 20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Summing Junction 20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Summing Junction 20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49"/>
              <p:cNvGrpSpPr/>
              <p:nvPr/>
            </p:nvGrpSpPr>
            <p:grpSpPr>
              <a:xfrm rot="21046076">
                <a:off x="3352800" y="3352800"/>
                <a:ext cx="2000937" cy="245794"/>
                <a:chOff x="2819400" y="1600200"/>
                <a:chExt cx="8458200" cy="381000"/>
              </a:xfrm>
            </p:grpSpPr>
            <p:sp>
              <p:nvSpPr>
                <p:cNvPr id="190" name="Flowchart: Summing Junction 18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Summing Junction 19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Summing Junction 19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Summing Junction 19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Summing Junction 19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Summing Junction 19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Summing Junction 19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57"/>
              <p:cNvGrpSpPr/>
              <p:nvPr/>
            </p:nvGrpSpPr>
            <p:grpSpPr>
              <a:xfrm rot="21046076">
                <a:off x="5188357" y="3130716"/>
                <a:ext cx="2000937" cy="245794"/>
                <a:chOff x="2819400" y="1600200"/>
                <a:chExt cx="8458200" cy="381000"/>
              </a:xfrm>
            </p:grpSpPr>
            <p:sp>
              <p:nvSpPr>
                <p:cNvPr id="183" name="Flowchart: Summing Junction 18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Summing Junction 18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Summing Junction 18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Summing Junction 18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Summing Junction 18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Summing Junction 18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Summing Junction 18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49"/>
            <p:cNvGrpSpPr/>
            <p:nvPr/>
          </p:nvGrpSpPr>
          <p:grpSpPr>
            <a:xfrm rot="10800000">
              <a:off x="6040513" y="2280893"/>
              <a:ext cx="2318436" cy="2430257"/>
              <a:chOff x="1110564" y="792455"/>
              <a:chExt cx="4739687" cy="4968287"/>
            </a:xfrm>
          </p:grpSpPr>
          <p:grpSp>
            <p:nvGrpSpPr>
              <p:cNvPr id="147" name="Group 1"/>
              <p:cNvGrpSpPr/>
              <p:nvPr/>
            </p:nvGrpSpPr>
            <p:grpSpPr>
              <a:xfrm rot="18433119">
                <a:off x="916210" y="2135953"/>
                <a:ext cx="3063287" cy="376292"/>
                <a:chOff x="2819400" y="1600200"/>
                <a:chExt cx="8458200" cy="381000"/>
              </a:xfrm>
            </p:grpSpPr>
            <p:sp>
              <p:nvSpPr>
                <p:cNvPr id="169"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9"/>
              <p:cNvGrpSpPr/>
              <p:nvPr/>
            </p:nvGrpSpPr>
            <p:grpSpPr>
              <a:xfrm rot="2494695">
                <a:off x="2786964" y="2035859"/>
                <a:ext cx="3063287" cy="376292"/>
                <a:chOff x="2819400" y="1600200"/>
                <a:chExt cx="8458200" cy="381000"/>
              </a:xfrm>
            </p:grpSpPr>
            <p:sp>
              <p:nvSpPr>
                <p:cNvPr id="162" name="Flowchart: Summing Junction 1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Summing Junction 1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Summing Junction 1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Summing Junction 1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Summing Junction 1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Summing Junction 1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Summing Junction 1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
              <p:cNvGrpSpPr/>
              <p:nvPr/>
            </p:nvGrpSpPr>
            <p:grpSpPr>
              <a:xfrm rot="18433119">
                <a:off x="2897410" y="4040953"/>
                <a:ext cx="3063287" cy="376292"/>
                <a:chOff x="2819400" y="1600200"/>
                <a:chExt cx="8458200" cy="381000"/>
              </a:xfrm>
            </p:grpSpPr>
            <p:sp>
              <p:nvSpPr>
                <p:cNvPr id="155" name="Flowchart: Summing Junction 15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Summing Junction 15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lowchart: Summing Junction 15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Summing Junction 15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Summing Junction 15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Summing Junction 2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Summing Junction 2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25"/>
              <p:cNvGrpSpPr/>
              <p:nvPr/>
            </p:nvGrpSpPr>
            <p:grpSpPr>
              <a:xfrm rot="2494695">
                <a:off x="1110564" y="4169459"/>
                <a:ext cx="3063287" cy="376292"/>
                <a:chOff x="2819400" y="1600200"/>
                <a:chExt cx="8458200" cy="381000"/>
              </a:xfrm>
            </p:grpSpPr>
            <p:sp>
              <p:nvSpPr>
                <p:cNvPr id="148" name="Flowchart: Summing Junction 2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Summing Junction 14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Summing Junction 14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Summing Junction 15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Summing Junction 15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Summing Junction 15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Summing Junction 15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9" name="Group 33"/>
            <p:cNvGrpSpPr/>
            <p:nvPr/>
          </p:nvGrpSpPr>
          <p:grpSpPr>
            <a:xfrm rot="10800000">
              <a:off x="5367412" y="4389156"/>
              <a:ext cx="2000937" cy="245794"/>
              <a:chOff x="2819400" y="1600200"/>
              <a:chExt cx="8458200" cy="381000"/>
            </a:xfrm>
          </p:grpSpPr>
          <p:sp>
            <p:nvSpPr>
              <p:cNvPr id="137" name="Flowchart: Summing Junction 13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umming Junction 137"/>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umming Junction 138"/>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umming Junction 139"/>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Summing Junction 140"/>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Summing Junction 141"/>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Summing Junction 142"/>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50"/>
            <p:cNvGrpSpPr/>
            <p:nvPr/>
          </p:nvGrpSpPr>
          <p:grpSpPr>
            <a:xfrm rot="10800000">
              <a:off x="4135513" y="2280893"/>
              <a:ext cx="2318436" cy="2430257"/>
              <a:chOff x="1110564" y="792455"/>
              <a:chExt cx="4739687" cy="4968287"/>
            </a:xfrm>
          </p:grpSpPr>
          <p:grpSp>
            <p:nvGrpSpPr>
              <p:cNvPr id="181" name="Group 1"/>
              <p:cNvGrpSpPr/>
              <p:nvPr/>
            </p:nvGrpSpPr>
            <p:grpSpPr>
              <a:xfrm rot="18433119">
                <a:off x="916210" y="2135953"/>
                <a:ext cx="3063287" cy="376292"/>
                <a:chOff x="2819400" y="1600200"/>
                <a:chExt cx="8458200" cy="381000"/>
              </a:xfrm>
            </p:grpSpPr>
            <p:sp>
              <p:nvSpPr>
                <p:cNvPr id="130"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9"/>
              <p:cNvGrpSpPr/>
              <p:nvPr/>
            </p:nvGrpSpPr>
            <p:grpSpPr>
              <a:xfrm rot="2494695">
                <a:off x="2786964" y="2035859"/>
                <a:ext cx="3063287" cy="376292"/>
                <a:chOff x="2819400" y="1600200"/>
                <a:chExt cx="8458200" cy="381000"/>
              </a:xfrm>
            </p:grpSpPr>
            <p:sp>
              <p:nvSpPr>
                <p:cNvPr id="123" name="Flowchart: Summing Junction 12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Summing Junction 12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Summing Junction 12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Summing Junction 12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Summing Junction 12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Summing Junction 12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Summing Junction 12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7"/>
              <p:cNvGrpSpPr/>
              <p:nvPr/>
            </p:nvGrpSpPr>
            <p:grpSpPr>
              <a:xfrm rot="18433119">
                <a:off x="2897410" y="4040953"/>
                <a:ext cx="3063287" cy="376292"/>
                <a:chOff x="2819400" y="1600200"/>
                <a:chExt cx="8458200" cy="381000"/>
              </a:xfrm>
            </p:grpSpPr>
            <p:sp>
              <p:nvSpPr>
                <p:cNvPr id="116" name="Flowchart: Summing Junction 11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Summing Junction 11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Summing Junction 11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11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umming Junction 120"/>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umming Junction 121"/>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25"/>
              <p:cNvGrpSpPr/>
              <p:nvPr/>
            </p:nvGrpSpPr>
            <p:grpSpPr>
              <a:xfrm rot="2494695">
                <a:off x="1110564" y="4169459"/>
                <a:ext cx="3063287" cy="376292"/>
                <a:chOff x="2819400" y="1600200"/>
                <a:chExt cx="8458200" cy="381000"/>
              </a:xfrm>
            </p:grpSpPr>
            <p:sp>
              <p:nvSpPr>
                <p:cNvPr id="109" name="Flowchart: Summing Junction 5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Summing Junction 5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Summing Junction 5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5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Summing Junction 11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Summing Junction 11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Summing Junction 11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9" name="Group 83"/>
            <p:cNvGrpSpPr/>
            <p:nvPr/>
          </p:nvGrpSpPr>
          <p:grpSpPr>
            <a:xfrm rot="10800000">
              <a:off x="2306713" y="2509493"/>
              <a:ext cx="2318436" cy="2430257"/>
              <a:chOff x="1110564" y="792455"/>
              <a:chExt cx="4739687" cy="4968287"/>
            </a:xfrm>
          </p:grpSpPr>
          <p:grpSp>
            <p:nvGrpSpPr>
              <p:cNvPr id="200" name="Group 1"/>
              <p:cNvGrpSpPr/>
              <p:nvPr/>
            </p:nvGrpSpPr>
            <p:grpSpPr>
              <a:xfrm rot="18433119">
                <a:off x="916210" y="2135953"/>
                <a:ext cx="3063287" cy="376292"/>
                <a:chOff x="2819400" y="1600200"/>
                <a:chExt cx="8458200" cy="381000"/>
              </a:xfrm>
            </p:grpSpPr>
            <p:sp>
              <p:nvSpPr>
                <p:cNvPr id="98"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9"/>
              <p:cNvGrpSpPr/>
              <p:nvPr/>
            </p:nvGrpSpPr>
            <p:grpSpPr>
              <a:xfrm rot="2494695">
                <a:off x="2786964" y="2035859"/>
                <a:ext cx="3063287" cy="376292"/>
                <a:chOff x="2819400" y="1600200"/>
                <a:chExt cx="8458200" cy="381000"/>
              </a:xfrm>
            </p:grpSpPr>
            <p:sp>
              <p:nvSpPr>
                <p:cNvPr id="91" name="Flowchart: Summing Junction 9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Summing Junction 9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Summing Junction 9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Summing Junction 9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Summing Junction 9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umming Junction 9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17"/>
              <p:cNvGrpSpPr/>
              <p:nvPr/>
            </p:nvGrpSpPr>
            <p:grpSpPr>
              <a:xfrm rot="18433119">
                <a:off x="2897410" y="4040953"/>
                <a:ext cx="3063287" cy="376292"/>
                <a:chOff x="2819400" y="1600200"/>
                <a:chExt cx="8458200" cy="381000"/>
              </a:xfrm>
            </p:grpSpPr>
            <p:sp>
              <p:nvSpPr>
                <p:cNvPr id="84" name="Flowchart: Summing Junction 8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Summing Junction 8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Summing Junction 8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Summing Junction 8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Summing Junction 8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Summing Junction 8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umming Junction 8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5"/>
              <p:cNvGrpSpPr/>
              <p:nvPr/>
            </p:nvGrpSpPr>
            <p:grpSpPr>
              <a:xfrm rot="2494695">
                <a:off x="1110564" y="4169459"/>
                <a:ext cx="3063287" cy="376292"/>
                <a:chOff x="2819400" y="1600200"/>
                <a:chExt cx="8458200" cy="381000"/>
              </a:xfrm>
            </p:grpSpPr>
            <p:sp>
              <p:nvSpPr>
                <p:cNvPr id="77" name="Flowchart: Summing Junction 7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umming Junction 77"/>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umming Junction 78"/>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umming Junction 79"/>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umming Junction 80"/>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Summing Junction 81"/>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Summing Junction 82"/>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2" name="Group 116"/>
            <p:cNvGrpSpPr/>
            <p:nvPr/>
          </p:nvGrpSpPr>
          <p:grpSpPr>
            <a:xfrm rot="10800000">
              <a:off x="554113" y="2661893"/>
              <a:ext cx="2318436" cy="2430257"/>
              <a:chOff x="1110564" y="792455"/>
              <a:chExt cx="4739687" cy="4968287"/>
            </a:xfrm>
          </p:grpSpPr>
          <p:grpSp>
            <p:nvGrpSpPr>
              <p:cNvPr id="261" name="Group 1"/>
              <p:cNvGrpSpPr/>
              <p:nvPr/>
            </p:nvGrpSpPr>
            <p:grpSpPr>
              <a:xfrm rot="18433119">
                <a:off x="916210" y="2135953"/>
                <a:ext cx="3063287" cy="376292"/>
                <a:chOff x="2819400" y="1600200"/>
                <a:chExt cx="8458200" cy="381000"/>
              </a:xfrm>
            </p:grpSpPr>
            <p:sp>
              <p:nvSpPr>
                <p:cNvPr id="66"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9"/>
              <p:cNvGrpSpPr/>
              <p:nvPr/>
            </p:nvGrpSpPr>
            <p:grpSpPr>
              <a:xfrm rot="2494695">
                <a:off x="2786964" y="2035859"/>
                <a:ext cx="3063287" cy="376292"/>
                <a:chOff x="2819400" y="1600200"/>
                <a:chExt cx="8458200" cy="381000"/>
              </a:xfrm>
            </p:grpSpPr>
            <p:sp>
              <p:nvSpPr>
                <p:cNvPr id="59" name="Flowchart: Summing Junction 5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umming Junction 5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umming Junction 6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Summing Junction 6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umming Junction 6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17"/>
              <p:cNvGrpSpPr/>
              <p:nvPr/>
            </p:nvGrpSpPr>
            <p:grpSpPr>
              <a:xfrm rot="18433119">
                <a:off x="2897410" y="4040953"/>
                <a:ext cx="3063287" cy="376292"/>
                <a:chOff x="2819400" y="1600200"/>
                <a:chExt cx="8458200" cy="381000"/>
              </a:xfrm>
            </p:grpSpPr>
            <p:sp>
              <p:nvSpPr>
                <p:cNvPr id="52" name="Flowchart: Summing Junction 5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Summing Junction 5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umming Junction 53"/>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54"/>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umming Junction 55"/>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umming Junction 56"/>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5"/>
              <p:cNvGrpSpPr/>
              <p:nvPr/>
            </p:nvGrpSpPr>
            <p:grpSpPr>
              <a:xfrm rot="2494695">
                <a:off x="1110564" y="4169459"/>
                <a:ext cx="3063287" cy="376292"/>
                <a:chOff x="2819400" y="1600200"/>
                <a:chExt cx="8458200" cy="381000"/>
              </a:xfrm>
            </p:grpSpPr>
            <p:sp>
              <p:nvSpPr>
                <p:cNvPr id="45" name="Flowchart: Summing Junction 4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Summing Junction 4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umming Junction 4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Summing Junction 4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Summing Junction 4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umming Junction 4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5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0" name="Group 149"/>
            <p:cNvGrpSpPr/>
            <p:nvPr/>
          </p:nvGrpSpPr>
          <p:grpSpPr>
            <a:xfrm rot="10246076">
              <a:off x="3538612" y="4465356"/>
              <a:ext cx="2000937" cy="245794"/>
              <a:chOff x="2819400" y="1600200"/>
              <a:chExt cx="8458200" cy="381000"/>
            </a:xfrm>
          </p:grpSpPr>
          <p:sp>
            <p:nvSpPr>
              <p:cNvPr id="34" name="Flowchart: Summing Junction 3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Summing Junction 3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umming Junction 3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Summing Junction 3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umming Junction 3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157"/>
            <p:cNvGrpSpPr/>
            <p:nvPr/>
          </p:nvGrpSpPr>
          <p:grpSpPr>
            <a:xfrm rot="10246076">
              <a:off x="1703055" y="4687440"/>
              <a:ext cx="2000937" cy="245794"/>
              <a:chOff x="2819400" y="1600200"/>
              <a:chExt cx="8458200" cy="381000"/>
            </a:xfrm>
          </p:grpSpPr>
          <p:sp>
            <p:nvSpPr>
              <p:cNvPr id="27" name="Flowchart: Summing Junction 2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umming Junction 27"/>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umming Junction 28"/>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157"/>
            <p:cNvGrpSpPr/>
            <p:nvPr/>
          </p:nvGrpSpPr>
          <p:grpSpPr>
            <a:xfrm rot="16200000">
              <a:off x="-267970" y="2782572"/>
              <a:ext cx="2000937" cy="245794"/>
              <a:chOff x="2819400" y="1600200"/>
              <a:chExt cx="8458200" cy="381000"/>
            </a:xfrm>
          </p:grpSpPr>
          <p:sp>
            <p:nvSpPr>
              <p:cNvPr id="20" name="Flowchart: Summing Junction 1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umming Junction 2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157"/>
            <p:cNvGrpSpPr/>
            <p:nvPr/>
          </p:nvGrpSpPr>
          <p:grpSpPr>
            <a:xfrm rot="16200000">
              <a:off x="7047230" y="2249172"/>
              <a:ext cx="2000937" cy="245794"/>
              <a:chOff x="2819400" y="1600200"/>
              <a:chExt cx="8458200" cy="381000"/>
            </a:xfrm>
          </p:grpSpPr>
          <p:sp>
            <p:nvSpPr>
              <p:cNvPr id="13" name="Flowchart: Summing Junction 1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304800"/>
            <a:ext cx="6400800" cy="4953000"/>
            <a:chOff x="1981200" y="609600"/>
            <a:chExt cx="5943600" cy="4419600"/>
          </a:xfrm>
        </p:grpSpPr>
        <p:sp>
          <p:nvSpPr>
            <p:cNvPr id="3" name="Rectangle 2"/>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Extract 19"/>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10385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ker.com/cliparts/8/2/8/a/1197104033407185997papapishu_Baby_girl_sitting.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288" y="669925"/>
            <a:ext cx="280939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ker.com/cliparts/O/N/e/F/t/k/baby-image-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681" y="381000"/>
            <a:ext cx="2490805" cy="2474144"/>
          </a:xfrm>
          <a:prstGeom prst="rect">
            <a:avLst/>
          </a:prstGeom>
          <a:noFill/>
          <a:extLst>
            <a:ext uri="{909E8E84-426E-40DD-AFC4-6F175D3DCCD1}">
              <a14:hiddenFill xmlns:a14="http://schemas.microsoft.com/office/drawing/2010/main">
                <a:solidFill>
                  <a:srgbClr val="FFFFFF"/>
                </a:solidFill>
              </a14:hiddenFill>
            </a:ext>
          </a:extLst>
        </p:spPr>
      </p:pic>
      <p:grpSp>
        <p:nvGrpSpPr>
          <p:cNvPr id="128" name="Group 127"/>
          <p:cNvGrpSpPr/>
          <p:nvPr/>
        </p:nvGrpSpPr>
        <p:grpSpPr>
          <a:xfrm>
            <a:off x="5334000" y="2209800"/>
            <a:ext cx="2152135" cy="3124200"/>
            <a:chOff x="5334000" y="2209800"/>
            <a:chExt cx="2152135" cy="3124200"/>
          </a:xfrm>
        </p:grpSpPr>
        <p:sp>
          <p:nvSpPr>
            <p:cNvPr id="4" name="Trapezoid 3"/>
            <p:cNvSpPr/>
            <p:nvPr/>
          </p:nvSpPr>
          <p:spPr>
            <a:xfrm rot="10800000">
              <a:off x="5334000" y="3505200"/>
              <a:ext cx="2133600" cy="18288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334000" y="3276600"/>
              <a:ext cx="21336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lock Arc 5"/>
            <p:cNvSpPr/>
            <p:nvPr/>
          </p:nvSpPr>
          <p:spPr>
            <a:xfrm>
              <a:off x="5369011" y="2261287"/>
              <a:ext cx="2057400" cy="2514600"/>
            </a:xfrm>
            <a:prstGeom prst="blockArc">
              <a:avLst>
                <a:gd name="adj1" fmla="val 10800007"/>
                <a:gd name="adj2" fmla="val 0"/>
                <a:gd name="adj3" fmla="val 578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5334000" y="3429000"/>
              <a:ext cx="228600" cy="2286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7257535" y="3441357"/>
              <a:ext cx="228600" cy="2286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ed Rectangle 8"/>
            <p:cNvSpPr/>
            <p:nvPr/>
          </p:nvSpPr>
          <p:spPr>
            <a:xfrm>
              <a:off x="6172200" y="2209800"/>
              <a:ext cx="457200" cy="2286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867400" y="4419600"/>
              <a:ext cx="606454" cy="216535"/>
              <a:chOff x="5655603" y="4448351"/>
              <a:chExt cx="1351651" cy="482608"/>
            </a:xfrm>
          </p:grpSpPr>
          <p:grpSp>
            <p:nvGrpSpPr>
              <p:cNvPr id="11" name="Group 10"/>
              <p:cNvGrpSpPr/>
              <p:nvPr/>
            </p:nvGrpSpPr>
            <p:grpSpPr>
              <a:xfrm rot="2144062">
                <a:off x="5655603" y="4448351"/>
                <a:ext cx="1295400" cy="475123"/>
                <a:chOff x="3386667" y="4401677"/>
                <a:chExt cx="4080933" cy="1389523"/>
              </a:xfrm>
            </p:grpSpPr>
            <p:sp>
              <p:nvSpPr>
                <p:cNvPr id="12" name="Rounded Rectangle 11"/>
                <p:cNvSpPr/>
                <p:nvPr/>
              </p:nvSpPr>
              <p:spPr>
                <a:xfrm>
                  <a:off x="3386667" y="4401677"/>
                  <a:ext cx="4080933" cy="1371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781080" y="4435930"/>
                  <a:ext cx="1399587" cy="135527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57"/>
                <p:cNvGrpSpPr/>
                <p:nvPr/>
              </p:nvGrpSpPr>
              <p:grpSpPr>
                <a:xfrm>
                  <a:off x="3605331" y="4585377"/>
                  <a:ext cx="941718" cy="1009149"/>
                  <a:chOff x="3605331" y="4585377"/>
                  <a:chExt cx="941718" cy="1009149"/>
                </a:xfrm>
              </p:grpSpPr>
              <p:sp>
                <p:nvSpPr>
                  <p:cNvPr id="23" name="Oval 22"/>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58"/>
                <p:cNvGrpSpPr/>
                <p:nvPr/>
              </p:nvGrpSpPr>
              <p:grpSpPr>
                <a:xfrm rot="10800000">
                  <a:off x="6350000" y="4526191"/>
                  <a:ext cx="941718" cy="1009149"/>
                  <a:chOff x="3605331" y="4585377"/>
                  <a:chExt cx="941718" cy="1009149"/>
                </a:xfrm>
              </p:grpSpPr>
              <p:sp>
                <p:nvSpPr>
                  <p:cNvPr id="16" name="Oval 15"/>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p:cNvGrpSpPr/>
              <p:nvPr/>
            </p:nvGrpSpPr>
            <p:grpSpPr>
              <a:xfrm rot="20359712">
                <a:off x="5711854" y="4455836"/>
                <a:ext cx="1295400" cy="475123"/>
                <a:chOff x="3386667" y="4401677"/>
                <a:chExt cx="4080933" cy="1389523"/>
              </a:xfrm>
            </p:grpSpPr>
            <p:sp>
              <p:nvSpPr>
                <p:cNvPr id="31" name="Rounded Rectangle 30"/>
                <p:cNvSpPr/>
                <p:nvPr/>
              </p:nvSpPr>
              <p:spPr>
                <a:xfrm>
                  <a:off x="3386667" y="4401677"/>
                  <a:ext cx="4080933" cy="1371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4781080" y="4435930"/>
                  <a:ext cx="1399587" cy="135527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157"/>
                <p:cNvGrpSpPr/>
                <p:nvPr/>
              </p:nvGrpSpPr>
              <p:grpSpPr>
                <a:xfrm>
                  <a:off x="3605331" y="4585377"/>
                  <a:ext cx="941718" cy="1009149"/>
                  <a:chOff x="3605331" y="4585377"/>
                  <a:chExt cx="941718" cy="1009149"/>
                </a:xfrm>
              </p:grpSpPr>
              <p:sp>
                <p:nvSpPr>
                  <p:cNvPr id="42" name="Oval 41"/>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58"/>
                <p:cNvGrpSpPr/>
                <p:nvPr/>
              </p:nvGrpSpPr>
              <p:grpSpPr>
                <a:xfrm rot="10800000">
                  <a:off x="6350000" y="4526191"/>
                  <a:ext cx="941718" cy="1009149"/>
                  <a:chOff x="3605331" y="4585377"/>
                  <a:chExt cx="941718" cy="1009149"/>
                </a:xfrm>
              </p:grpSpPr>
              <p:sp>
                <p:nvSpPr>
                  <p:cNvPr id="35" name="Oval 34"/>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 name="Group 49"/>
            <p:cNvGrpSpPr/>
            <p:nvPr/>
          </p:nvGrpSpPr>
          <p:grpSpPr>
            <a:xfrm rot="1367328">
              <a:off x="6495265" y="3995199"/>
              <a:ext cx="606454" cy="216535"/>
              <a:chOff x="5655603" y="4448351"/>
              <a:chExt cx="1351651" cy="482608"/>
            </a:xfrm>
          </p:grpSpPr>
          <p:grpSp>
            <p:nvGrpSpPr>
              <p:cNvPr id="51" name="Group 10"/>
              <p:cNvGrpSpPr/>
              <p:nvPr/>
            </p:nvGrpSpPr>
            <p:grpSpPr>
              <a:xfrm rot="2144062">
                <a:off x="5655603" y="4448351"/>
                <a:ext cx="1295400" cy="475123"/>
                <a:chOff x="3386667" y="4401677"/>
                <a:chExt cx="4080933" cy="1389523"/>
              </a:xfrm>
            </p:grpSpPr>
            <p:sp>
              <p:nvSpPr>
                <p:cNvPr id="71" name="Rounded Rectangle 70"/>
                <p:cNvSpPr/>
                <p:nvPr/>
              </p:nvSpPr>
              <p:spPr>
                <a:xfrm>
                  <a:off x="3386667" y="4401677"/>
                  <a:ext cx="4080933" cy="1371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4781080" y="4435930"/>
                  <a:ext cx="1399587" cy="135527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157"/>
                <p:cNvGrpSpPr/>
                <p:nvPr/>
              </p:nvGrpSpPr>
              <p:grpSpPr>
                <a:xfrm>
                  <a:off x="3605331" y="4585377"/>
                  <a:ext cx="941718" cy="1009149"/>
                  <a:chOff x="3605331" y="4585377"/>
                  <a:chExt cx="941718" cy="1009149"/>
                </a:xfrm>
              </p:grpSpPr>
              <p:sp>
                <p:nvSpPr>
                  <p:cNvPr id="82" name="Oval 81"/>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24"/>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25"/>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58"/>
                <p:cNvGrpSpPr/>
                <p:nvPr/>
              </p:nvGrpSpPr>
              <p:grpSpPr>
                <a:xfrm rot="10800000">
                  <a:off x="6350000" y="4526191"/>
                  <a:ext cx="941718" cy="1009149"/>
                  <a:chOff x="3605331" y="4585377"/>
                  <a:chExt cx="941718" cy="1009149"/>
                </a:xfrm>
              </p:grpSpPr>
              <p:sp>
                <p:nvSpPr>
                  <p:cNvPr id="75" name="Oval 74"/>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29"/>
              <p:cNvGrpSpPr/>
              <p:nvPr/>
            </p:nvGrpSpPr>
            <p:grpSpPr>
              <a:xfrm rot="20359712">
                <a:off x="5711854" y="4455836"/>
                <a:ext cx="1295400" cy="475123"/>
                <a:chOff x="3386667" y="4401677"/>
                <a:chExt cx="4080933" cy="1389523"/>
              </a:xfrm>
            </p:grpSpPr>
            <p:sp>
              <p:nvSpPr>
                <p:cNvPr id="53" name="Rounded Rectangle 52"/>
                <p:cNvSpPr/>
                <p:nvPr/>
              </p:nvSpPr>
              <p:spPr>
                <a:xfrm>
                  <a:off x="3386667" y="4401677"/>
                  <a:ext cx="4080933" cy="1371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4781080" y="4435930"/>
                  <a:ext cx="1399587" cy="135527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57"/>
                <p:cNvGrpSpPr/>
                <p:nvPr/>
              </p:nvGrpSpPr>
              <p:grpSpPr>
                <a:xfrm>
                  <a:off x="3605331" y="4585377"/>
                  <a:ext cx="941718" cy="1009149"/>
                  <a:chOff x="3605331" y="4585377"/>
                  <a:chExt cx="941718" cy="1009149"/>
                </a:xfrm>
              </p:grpSpPr>
              <p:sp>
                <p:nvSpPr>
                  <p:cNvPr id="64" name="Oval 63"/>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158"/>
                <p:cNvGrpSpPr/>
                <p:nvPr/>
              </p:nvGrpSpPr>
              <p:grpSpPr>
                <a:xfrm rot="10800000">
                  <a:off x="6350000" y="4526191"/>
                  <a:ext cx="941718" cy="1009149"/>
                  <a:chOff x="3605331" y="4585377"/>
                  <a:chExt cx="941718" cy="1009149"/>
                </a:xfrm>
              </p:grpSpPr>
              <p:sp>
                <p:nvSpPr>
                  <p:cNvPr id="57" name="Oval 56"/>
                  <p:cNvSpPr/>
                  <p:nvPr/>
                </p:nvSpPr>
                <p:spPr>
                  <a:xfrm>
                    <a:off x="3605331" y="458537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280076" y="4630954"/>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940578" y="490604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3621086" y="5206762"/>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387283" y="545123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958103" y="5350057"/>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403754" y="4954601"/>
                    <a:ext cx="143295" cy="14329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6825597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533401"/>
            <a:ext cx="3289208" cy="2514600"/>
            <a:chOff x="609599" y="533400"/>
            <a:chExt cx="7941747" cy="6071467"/>
          </a:xfrm>
        </p:grpSpPr>
        <p:grpSp>
          <p:nvGrpSpPr>
            <p:cNvPr id="3" name="Group 14"/>
            <p:cNvGrpSpPr/>
            <p:nvPr/>
          </p:nvGrpSpPr>
          <p:grpSpPr>
            <a:xfrm rot="10800000">
              <a:off x="7696200" y="5257800"/>
              <a:ext cx="621450" cy="1347067"/>
              <a:chOff x="7010400" y="381000"/>
              <a:chExt cx="762000" cy="2033666"/>
            </a:xfrm>
          </p:grpSpPr>
          <p:sp>
            <p:nvSpPr>
              <p:cNvPr id="16" name="Rounded Rectangle 1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1"/>
            <p:cNvGrpSpPr/>
            <p:nvPr/>
          </p:nvGrpSpPr>
          <p:grpSpPr>
            <a:xfrm rot="10800000">
              <a:off x="939238" y="4923502"/>
              <a:ext cx="621450" cy="1347067"/>
              <a:chOff x="7010400" y="381000"/>
              <a:chExt cx="762000" cy="2033666"/>
            </a:xfrm>
          </p:grpSpPr>
          <p:sp>
            <p:nvSpPr>
              <p:cNvPr id="14" name="Rounded Rectangle 1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Wave 2"/>
            <p:cNvSpPr/>
            <p:nvPr/>
          </p:nvSpPr>
          <p:spPr>
            <a:xfrm>
              <a:off x="774418" y="1803080"/>
              <a:ext cx="7455182" cy="4080551"/>
            </a:xfrm>
            <a:prstGeom prst="wave">
              <a:avLst>
                <a:gd name="adj1" fmla="val 9800"/>
                <a:gd name="adj2" fmla="val 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82496" y="533400"/>
              <a:ext cx="621450" cy="1347067"/>
              <a:chOff x="7010400" y="381000"/>
              <a:chExt cx="762000" cy="2033666"/>
            </a:xfrm>
          </p:grpSpPr>
          <p:sp>
            <p:nvSpPr>
              <p:cNvPr id="12" name="Rounded Rectangle 1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583765" y="854319"/>
              <a:ext cx="621450" cy="1347067"/>
              <a:chOff x="7010400" y="381000"/>
              <a:chExt cx="762000" cy="2033666"/>
            </a:xfrm>
          </p:grpSpPr>
          <p:sp>
            <p:nvSpPr>
              <p:cNvPr id="10" name="Rounded Rectangle 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625263" y="3810000"/>
            <a:ext cx="3138268" cy="2133259"/>
            <a:chOff x="1295400" y="2591141"/>
            <a:chExt cx="4873719" cy="3312944"/>
          </a:xfrm>
        </p:grpSpPr>
        <p:sp>
          <p:nvSpPr>
            <p:cNvPr id="19" name="Donut 18"/>
            <p:cNvSpPr/>
            <p:nvPr/>
          </p:nvSpPr>
          <p:spPr>
            <a:xfrm>
              <a:off x="2514600" y="3124200"/>
              <a:ext cx="2667000" cy="2667000"/>
            </a:xfrm>
            <a:prstGeom prst="donut">
              <a:avLst>
                <a:gd name="adj" fmla="val 126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p:cNvSpPr/>
            <p:nvPr/>
          </p:nvSpPr>
          <p:spPr>
            <a:xfrm>
              <a:off x="3793761" y="3352800"/>
              <a:ext cx="152400" cy="2209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5400000" flipH="1">
              <a:off x="3901190" y="3355299"/>
              <a:ext cx="152400" cy="2209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623725">
              <a:off x="3767607" y="3083901"/>
              <a:ext cx="165191" cy="2667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8023725">
              <a:off x="3791344" y="3115132"/>
              <a:ext cx="165191" cy="2667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581400" y="4114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1"/>
            <p:cNvGrpSpPr/>
            <p:nvPr/>
          </p:nvGrpSpPr>
          <p:grpSpPr>
            <a:xfrm rot="4741942">
              <a:off x="3298190" y="889444"/>
              <a:ext cx="1169232" cy="4572626"/>
              <a:chOff x="5936105" y="1409074"/>
              <a:chExt cx="1169232" cy="4572626"/>
            </a:xfrm>
          </p:grpSpPr>
          <p:sp>
            <p:nvSpPr>
              <p:cNvPr id="29" name="Trapezoid 8"/>
              <p:cNvSpPr/>
              <p:nvPr/>
            </p:nvSpPr>
            <p:spPr>
              <a:xfrm>
                <a:off x="5943600" y="1447800"/>
                <a:ext cx="1143000" cy="37338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Delay 29"/>
              <p:cNvSpPr/>
              <p:nvPr/>
            </p:nvSpPr>
            <p:spPr>
              <a:xfrm rot="5400000">
                <a:off x="5949221" y="4825584"/>
                <a:ext cx="1143000" cy="116923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10800000">
                <a:off x="6160955" y="1409074"/>
                <a:ext cx="719530" cy="19112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Oval 25"/>
            <p:cNvSpPr/>
            <p:nvPr/>
          </p:nvSpPr>
          <p:spPr>
            <a:xfrm>
              <a:off x="1295400" y="3505200"/>
              <a:ext cx="4572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345471">
              <a:off x="1869539" y="3408827"/>
              <a:ext cx="762000" cy="2362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175517">
              <a:off x="1385355" y="5139884"/>
              <a:ext cx="762000" cy="7664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6"/>
          <p:cNvGrpSpPr/>
          <p:nvPr/>
        </p:nvGrpSpPr>
        <p:grpSpPr>
          <a:xfrm>
            <a:off x="3886200" y="4191000"/>
            <a:ext cx="1852505" cy="1896126"/>
            <a:chOff x="1676399" y="542274"/>
            <a:chExt cx="5328348" cy="5453816"/>
          </a:xfrm>
        </p:grpSpPr>
        <p:sp>
          <p:nvSpPr>
            <p:cNvPr id="38" name="Chord 37"/>
            <p:cNvSpPr/>
            <p:nvPr/>
          </p:nvSpPr>
          <p:spPr>
            <a:xfrm>
              <a:off x="2514600" y="2362200"/>
              <a:ext cx="2133600" cy="30480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ord 38"/>
            <p:cNvSpPr/>
            <p:nvPr/>
          </p:nvSpPr>
          <p:spPr>
            <a:xfrm rot="19233354" flipH="1">
              <a:off x="3493803" y="1919745"/>
              <a:ext cx="2133600" cy="30480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20149031">
              <a:off x="3284985" y="1713378"/>
              <a:ext cx="1295400" cy="35814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ightning Bolt 40"/>
            <p:cNvSpPr/>
            <p:nvPr/>
          </p:nvSpPr>
          <p:spPr>
            <a:xfrm rot="19736718">
              <a:off x="4871147" y="271072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ightning Bolt 41"/>
            <p:cNvSpPr/>
            <p:nvPr/>
          </p:nvSpPr>
          <p:spPr>
            <a:xfrm rot="18076868">
              <a:off x="4871146" y="210112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ightning Bolt 42"/>
            <p:cNvSpPr/>
            <p:nvPr/>
          </p:nvSpPr>
          <p:spPr>
            <a:xfrm rot="17550233">
              <a:off x="3930350" y="1645615"/>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ightning Bolt 43"/>
            <p:cNvSpPr/>
            <p:nvPr/>
          </p:nvSpPr>
          <p:spPr>
            <a:xfrm rot="5185817">
              <a:off x="1779223" y="405299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ightning Bolt 44"/>
            <p:cNvSpPr/>
            <p:nvPr/>
          </p:nvSpPr>
          <p:spPr>
            <a:xfrm rot="6005270">
              <a:off x="1670746" y="3167919"/>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ightning Bolt 45"/>
            <p:cNvSpPr/>
            <p:nvPr/>
          </p:nvSpPr>
          <p:spPr>
            <a:xfrm rot="6792321">
              <a:off x="1759155" y="2430681"/>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1676399" y="1312410"/>
              <a:ext cx="1501515" cy="861164"/>
            </a:xfrm>
            <a:custGeom>
              <a:avLst/>
              <a:gdLst>
                <a:gd name="connsiteX0" fmla="*/ 2090934 w 2090934"/>
                <a:gd name="connsiteY0" fmla="*/ 1199213 h 1199213"/>
                <a:gd name="connsiteX1" fmla="*/ 2075944 w 2090934"/>
                <a:gd name="connsiteY1" fmla="*/ 1019331 h 1199213"/>
                <a:gd name="connsiteX2" fmla="*/ 2045963 w 2090934"/>
                <a:gd name="connsiteY2" fmla="*/ 869429 h 1199213"/>
                <a:gd name="connsiteX3" fmla="*/ 2030973 w 2090934"/>
                <a:gd name="connsiteY3" fmla="*/ 824459 h 1199213"/>
                <a:gd name="connsiteX4" fmla="*/ 2000993 w 2090934"/>
                <a:gd name="connsiteY4" fmla="*/ 794478 h 1199213"/>
                <a:gd name="connsiteX5" fmla="*/ 1971012 w 2090934"/>
                <a:gd name="connsiteY5" fmla="*/ 719528 h 1199213"/>
                <a:gd name="connsiteX6" fmla="*/ 1956022 w 2090934"/>
                <a:gd name="connsiteY6" fmla="*/ 674557 h 1199213"/>
                <a:gd name="connsiteX7" fmla="*/ 1911052 w 2090934"/>
                <a:gd name="connsiteY7" fmla="*/ 614596 h 1199213"/>
                <a:gd name="connsiteX8" fmla="*/ 1821111 w 2090934"/>
                <a:gd name="connsiteY8" fmla="*/ 479685 h 1199213"/>
                <a:gd name="connsiteX9" fmla="*/ 1776140 w 2090934"/>
                <a:gd name="connsiteY9" fmla="*/ 434714 h 1199213"/>
                <a:gd name="connsiteX10" fmla="*/ 1656219 w 2090934"/>
                <a:gd name="connsiteY10" fmla="*/ 299803 h 1199213"/>
                <a:gd name="connsiteX11" fmla="*/ 1581268 w 2090934"/>
                <a:gd name="connsiteY11" fmla="*/ 224852 h 1199213"/>
                <a:gd name="connsiteX12" fmla="*/ 1476337 w 2090934"/>
                <a:gd name="connsiteY12" fmla="*/ 164891 h 1199213"/>
                <a:gd name="connsiteX13" fmla="*/ 1401386 w 2090934"/>
                <a:gd name="connsiteY13" fmla="*/ 134911 h 1199213"/>
                <a:gd name="connsiteX14" fmla="*/ 1326435 w 2090934"/>
                <a:gd name="connsiteY14" fmla="*/ 89941 h 1199213"/>
                <a:gd name="connsiteX15" fmla="*/ 1281465 w 2090934"/>
                <a:gd name="connsiteY15" fmla="*/ 74950 h 1199213"/>
                <a:gd name="connsiteX16" fmla="*/ 1161544 w 2090934"/>
                <a:gd name="connsiteY16" fmla="*/ 44970 h 1199213"/>
                <a:gd name="connsiteX17" fmla="*/ 981662 w 2090934"/>
                <a:gd name="connsiteY17" fmla="*/ 14990 h 1199213"/>
                <a:gd name="connsiteX18" fmla="*/ 771799 w 2090934"/>
                <a:gd name="connsiteY18" fmla="*/ 0 h 1199213"/>
                <a:gd name="connsiteX19" fmla="*/ 606908 w 2090934"/>
                <a:gd name="connsiteY19" fmla="*/ 14990 h 1199213"/>
                <a:gd name="connsiteX20" fmla="*/ 427026 w 2090934"/>
                <a:gd name="connsiteY20" fmla="*/ 59960 h 1199213"/>
                <a:gd name="connsiteX21" fmla="*/ 262134 w 2090934"/>
                <a:gd name="connsiteY21" fmla="*/ 104931 h 1199213"/>
                <a:gd name="connsiteX22" fmla="*/ 157203 w 2090934"/>
                <a:gd name="connsiteY22" fmla="*/ 149901 h 1199213"/>
                <a:gd name="connsiteX23" fmla="*/ 127222 w 2090934"/>
                <a:gd name="connsiteY23" fmla="*/ 179882 h 1199213"/>
                <a:gd name="connsiteX24" fmla="*/ 67262 w 2090934"/>
                <a:gd name="connsiteY24" fmla="*/ 284813 h 1199213"/>
                <a:gd name="connsiteX25" fmla="*/ 22291 w 2090934"/>
                <a:gd name="connsiteY25" fmla="*/ 449705 h 1199213"/>
                <a:gd name="connsiteX26" fmla="*/ 82252 w 2090934"/>
                <a:gd name="connsiteY26" fmla="*/ 719528 h 1199213"/>
                <a:gd name="connsiteX27" fmla="*/ 127222 w 2090934"/>
                <a:gd name="connsiteY27" fmla="*/ 734518 h 1199213"/>
                <a:gd name="connsiteX28" fmla="*/ 217163 w 2090934"/>
                <a:gd name="connsiteY28" fmla="*/ 719528 h 1199213"/>
                <a:gd name="connsiteX29" fmla="*/ 247144 w 2090934"/>
                <a:gd name="connsiteY29" fmla="*/ 674557 h 1199213"/>
                <a:gd name="connsiteX30" fmla="*/ 277124 w 2090934"/>
                <a:gd name="connsiteY30" fmla="*/ 464695 h 11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0934" h="1199213">
                  <a:moveTo>
                    <a:pt x="2090934" y="1199213"/>
                  </a:moveTo>
                  <a:cubicBezTo>
                    <a:pt x="2085937" y="1139252"/>
                    <a:pt x="2084074" y="1078948"/>
                    <a:pt x="2075944" y="1019331"/>
                  </a:cubicBezTo>
                  <a:cubicBezTo>
                    <a:pt x="2069059" y="968841"/>
                    <a:pt x="2062077" y="917771"/>
                    <a:pt x="2045963" y="869429"/>
                  </a:cubicBezTo>
                  <a:cubicBezTo>
                    <a:pt x="2040966" y="854439"/>
                    <a:pt x="2039102" y="838008"/>
                    <a:pt x="2030973" y="824459"/>
                  </a:cubicBezTo>
                  <a:cubicBezTo>
                    <a:pt x="2023702" y="812340"/>
                    <a:pt x="2010986" y="804472"/>
                    <a:pt x="2000993" y="794478"/>
                  </a:cubicBezTo>
                  <a:cubicBezTo>
                    <a:pt x="1990999" y="769495"/>
                    <a:pt x="1980460" y="744723"/>
                    <a:pt x="1971012" y="719528"/>
                  </a:cubicBezTo>
                  <a:cubicBezTo>
                    <a:pt x="1965464" y="704733"/>
                    <a:pt x="1963861" y="688276"/>
                    <a:pt x="1956022" y="674557"/>
                  </a:cubicBezTo>
                  <a:cubicBezTo>
                    <a:pt x="1943627" y="652865"/>
                    <a:pt x="1925273" y="635137"/>
                    <a:pt x="1911052" y="614596"/>
                  </a:cubicBezTo>
                  <a:cubicBezTo>
                    <a:pt x="1880288" y="570158"/>
                    <a:pt x="1859328" y="517902"/>
                    <a:pt x="1821111" y="479685"/>
                  </a:cubicBezTo>
                  <a:cubicBezTo>
                    <a:pt x="1806121" y="464695"/>
                    <a:pt x="1789155" y="451448"/>
                    <a:pt x="1776140" y="434714"/>
                  </a:cubicBezTo>
                  <a:cubicBezTo>
                    <a:pt x="1617641" y="230929"/>
                    <a:pt x="1803721" y="430915"/>
                    <a:pt x="1656219" y="299803"/>
                  </a:cubicBezTo>
                  <a:cubicBezTo>
                    <a:pt x="1629811" y="276330"/>
                    <a:pt x="1610666" y="244451"/>
                    <a:pt x="1581268" y="224852"/>
                  </a:cubicBezTo>
                  <a:cubicBezTo>
                    <a:pt x="1533040" y="192700"/>
                    <a:pt x="1533390" y="190248"/>
                    <a:pt x="1476337" y="164891"/>
                  </a:cubicBezTo>
                  <a:cubicBezTo>
                    <a:pt x="1451748" y="153963"/>
                    <a:pt x="1425453" y="146945"/>
                    <a:pt x="1401386" y="134911"/>
                  </a:cubicBezTo>
                  <a:cubicBezTo>
                    <a:pt x="1375326" y="121881"/>
                    <a:pt x="1352495" y="102971"/>
                    <a:pt x="1326435" y="89941"/>
                  </a:cubicBezTo>
                  <a:cubicBezTo>
                    <a:pt x="1312302" y="82875"/>
                    <a:pt x="1296709" y="79108"/>
                    <a:pt x="1281465" y="74950"/>
                  </a:cubicBezTo>
                  <a:cubicBezTo>
                    <a:pt x="1241713" y="64108"/>
                    <a:pt x="1201693" y="54235"/>
                    <a:pt x="1161544" y="44970"/>
                  </a:cubicBezTo>
                  <a:cubicBezTo>
                    <a:pt x="1109805" y="33030"/>
                    <a:pt x="1031581" y="19744"/>
                    <a:pt x="981662" y="14990"/>
                  </a:cubicBezTo>
                  <a:cubicBezTo>
                    <a:pt x="911845" y="8341"/>
                    <a:pt x="841753" y="4997"/>
                    <a:pt x="771799" y="0"/>
                  </a:cubicBezTo>
                  <a:cubicBezTo>
                    <a:pt x="716835" y="4997"/>
                    <a:pt x="661488" y="6803"/>
                    <a:pt x="606908" y="14990"/>
                  </a:cubicBezTo>
                  <a:cubicBezTo>
                    <a:pt x="515793" y="28657"/>
                    <a:pt x="495387" y="37173"/>
                    <a:pt x="427026" y="59960"/>
                  </a:cubicBezTo>
                  <a:cubicBezTo>
                    <a:pt x="341315" y="117102"/>
                    <a:pt x="416080" y="76941"/>
                    <a:pt x="262134" y="104931"/>
                  </a:cubicBezTo>
                  <a:cubicBezTo>
                    <a:pt x="234651" y="109928"/>
                    <a:pt x="176585" y="136980"/>
                    <a:pt x="157203" y="149901"/>
                  </a:cubicBezTo>
                  <a:cubicBezTo>
                    <a:pt x="145444" y="157741"/>
                    <a:pt x="137216" y="169888"/>
                    <a:pt x="127222" y="179882"/>
                  </a:cubicBezTo>
                  <a:cubicBezTo>
                    <a:pt x="81374" y="317425"/>
                    <a:pt x="158011" y="103314"/>
                    <a:pt x="67262" y="284813"/>
                  </a:cubicBezTo>
                  <a:cubicBezTo>
                    <a:pt x="41902" y="335533"/>
                    <a:pt x="33257" y="394874"/>
                    <a:pt x="22291" y="449705"/>
                  </a:cubicBezTo>
                  <a:cubicBezTo>
                    <a:pt x="27230" y="489221"/>
                    <a:pt x="0" y="670176"/>
                    <a:pt x="82252" y="719528"/>
                  </a:cubicBezTo>
                  <a:cubicBezTo>
                    <a:pt x="95801" y="727658"/>
                    <a:pt x="112232" y="729521"/>
                    <a:pt x="127222" y="734518"/>
                  </a:cubicBezTo>
                  <a:cubicBezTo>
                    <a:pt x="157202" y="729521"/>
                    <a:pt x="189978" y="733121"/>
                    <a:pt x="217163" y="719528"/>
                  </a:cubicBezTo>
                  <a:cubicBezTo>
                    <a:pt x="233277" y="711471"/>
                    <a:pt x="238205" y="690199"/>
                    <a:pt x="247144" y="674557"/>
                  </a:cubicBezTo>
                  <a:cubicBezTo>
                    <a:pt x="299470" y="582987"/>
                    <a:pt x="277124" y="607688"/>
                    <a:pt x="277124" y="46469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rot="15631923" flipH="1">
              <a:off x="2364314" y="894285"/>
              <a:ext cx="1650814" cy="946791"/>
            </a:xfrm>
            <a:custGeom>
              <a:avLst/>
              <a:gdLst>
                <a:gd name="connsiteX0" fmla="*/ 2090934 w 2090934"/>
                <a:gd name="connsiteY0" fmla="*/ 1199213 h 1199213"/>
                <a:gd name="connsiteX1" fmla="*/ 2075944 w 2090934"/>
                <a:gd name="connsiteY1" fmla="*/ 1019331 h 1199213"/>
                <a:gd name="connsiteX2" fmla="*/ 2045963 w 2090934"/>
                <a:gd name="connsiteY2" fmla="*/ 869429 h 1199213"/>
                <a:gd name="connsiteX3" fmla="*/ 2030973 w 2090934"/>
                <a:gd name="connsiteY3" fmla="*/ 824459 h 1199213"/>
                <a:gd name="connsiteX4" fmla="*/ 2000993 w 2090934"/>
                <a:gd name="connsiteY4" fmla="*/ 794478 h 1199213"/>
                <a:gd name="connsiteX5" fmla="*/ 1971012 w 2090934"/>
                <a:gd name="connsiteY5" fmla="*/ 719528 h 1199213"/>
                <a:gd name="connsiteX6" fmla="*/ 1956022 w 2090934"/>
                <a:gd name="connsiteY6" fmla="*/ 674557 h 1199213"/>
                <a:gd name="connsiteX7" fmla="*/ 1911052 w 2090934"/>
                <a:gd name="connsiteY7" fmla="*/ 614596 h 1199213"/>
                <a:gd name="connsiteX8" fmla="*/ 1821111 w 2090934"/>
                <a:gd name="connsiteY8" fmla="*/ 479685 h 1199213"/>
                <a:gd name="connsiteX9" fmla="*/ 1776140 w 2090934"/>
                <a:gd name="connsiteY9" fmla="*/ 434714 h 1199213"/>
                <a:gd name="connsiteX10" fmla="*/ 1656219 w 2090934"/>
                <a:gd name="connsiteY10" fmla="*/ 299803 h 1199213"/>
                <a:gd name="connsiteX11" fmla="*/ 1581268 w 2090934"/>
                <a:gd name="connsiteY11" fmla="*/ 224852 h 1199213"/>
                <a:gd name="connsiteX12" fmla="*/ 1476337 w 2090934"/>
                <a:gd name="connsiteY12" fmla="*/ 164891 h 1199213"/>
                <a:gd name="connsiteX13" fmla="*/ 1401386 w 2090934"/>
                <a:gd name="connsiteY13" fmla="*/ 134911 h 1199213"/>
                <a:gd name="connsiteX14" fmla="*/ 1326435 w 2090934"/>
                <a:gd name="connsiteY14" fmla="*/ 89941 h 1199213"/>
                <a:gd name="connsiteX15" fmla="*/ 1281465 w 2090934"/>
                <a:gd name="connsiteY15" fmla="*/ 74950 h 1199213"/>
                <a:gd name="connsiteX16" fmla="*/ 1161544 w 2090934"/>
                <a:gd name="connsiteY16" fmla="*/ 44970 h 1199213"/>
                <a:gd name="connsiteX17" fmla="*/ 981662 w 2090934"/>
                <a:gd name="connsiteY17" fmla="*/ 14990 h 1199213"/>
                <a:gd name="connsiteX18" fmla="*/ 771799 w 2090934"/>
                <a:gd name="connsiteY18" fmla="*/ 0 h 1199213"/>
                <a:gd name="connsiteX19" fmla="*/ 606908 w 2090934"/>
                <a:gd name="connsiteY19" fmla="*/ 14990 h 1199213"/>
                <a:gd name="connsiteX20" fmla="*/ 427026 w 2090934"/>
                <a:gd name="connsiteY20" fmla="*/ 59960 h 1199213"/>
                <a:gd name="connsiteX21" fmla="*/ 262134 w 2090934"/>
                <a:gd name="connsiteY21" fmla="*/ 104931 h 1199213"/>
                <a:gd name="connsiteX22" fmla="*/ 157203 w 2090934"/>
                <a:gd name="connsiteY22" fmla="*/ 149901 h 1199213"/>
                <a:gd name="connsiteX23" fmla="*/ 127222 w 2090934"/>
                <a:gd name="connsiteY23" fmla="*/ 179882 h 1199213"/>
                <a:gd name="connsiteX24" fmla="*/ 67262 w 2090934"/>
                <a:gd name="connsiteY24" fmla="*/ 284813 h 1199213"/>
                <a:gd name="connsiteX25" fmla="*/ 22291 w 2090934"/>
                <a:gd name="connsiteY25" fmla="*/ 449705 h 1199213"/>
                <a:gd name="connsiteX26" fmla="*/ 82252 w 2090934"/>
                <a:gd name="connsiteY26" fmla="*/ 719528 h 1199213"/>
                <a:gd name="connsiteX27" fmla="*/ 127222 w 2090934"/>
                <a:gd name="connsiteY27" fmla="*/ 734518 h 1199213"/>
                <a:gd name="connsiteX28" fmla="*/ 217163 w 2090934"/>
                <a:gd name="connsiteY28" fmla="*/ 719528 h 1199213"/>
                <a:gd name="connsiteX29" fmla="*/ 247144 w 2090934"/>
                <a:gd name="connsiteY29" fmla="*/ 674557 h 1199213"/>
                <a:gd name="connsiteX30" fmla="*/ 277124 w 2090934"/>
                <a:gd name="connsiteY30" fmla="*/ 464695 h 11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0934" h="1199213">
                  <a:moveTo>
                    <a:pt x="2090934" y="1199213"/>
                  </a:moveTo>
                  <a:cubicBezTo>
                    <a:pt x="2085937" y="1139252"/>
                    <a:pt x="2084074" y="1078948"/>
                    <a:pt x="2075944" y="1019331"/>
                  </a:cubicBezTo>
                  <a:cubicBezTo>
                    <a:pt x="2069059" y="968841"/>
                    <a:pt x="2062077" y="917771"/>
                    <a:pt x="2045963" y="869429"/>
                  </a:cubicBezTo>
                  <a:cubicBezTo>
                    <a:pt x="2040966" y="854439"/>
                    <a:pt x="2039102" y="838008"/>
                    <a:pt x="2030973" y="824459"/>
                  </a:cubicBezTo>
                  <a:cubicBezTo>
                    <a:pt x="2023702" y="812340"/>
                    <a:pt x="2010986" y="804472"/>
                    <a:pt x="2000993" y="794478"/>
                  </a:cubicBezTo>
                  <a:cubicBezTo>
                    <a:pt x="1990999" y="769495"/>
                    <a:pt x="1980460" y="744723"/>
                    <a:pt x="1971012" y="719528"/>
                  </a:cubicBezTo>
                  <a:cubicBezTo>
                    <a:pt x="1965464" y="704733"/>
                    <a:pt x="1963861" y="688276"/>
                    <a:pt x="1956022" y="674557"/>
                  </a:cubicBezTo>
                  <a:cubicBezTo>
                    <a:pt x="1943627" y="652865"/>
                    <a:pt x="1925273" y="635137"/>
                    <a:pt x="1911052" y="614596"/>
                  </a:cubicBezTo>
                  <a:cubicBezTo>
                    <a:pt x="1880288" y="570158"/>
                    <a:pt x="1859328" y="517902"/>
                    <a:pt x="1821111" y="479685"/>
                  </a:cubicBezTo>
                  <a:cubicBezTo>
                    <a:pt x="1806121" y="464695"/>
                    <a:pt x="1789155" y="451448"/>
                    <a:pt x="1776140" y="434714"/>
                  </a:cubicBezTo>
                  <a:cubicBezTo>
                    <a:pt x="1617641" y="230929"/>
                    <a:pt x="1803721" y="430915"/>
                    <a:pt x="1656219" y="299803"/>
                  </a:cubicBezTo>
                  <a:cubicBezTo>
                    <a:pt x="1629811" y="276330"/>
                    <a:pt x="1610666" y="244451"/>
                    <a:pt x="1581268" y="224852"/>
                  </a:cubicBezTo>
                  <a:cubicBezTo>
                    <a:pt x="1533040" y="192700"/>
                    <a:pt x="1533390" y="190248"/>
                    <a:pt x="1476337" y="164891"/>
                  </a:cubicBezTo>
                  <a:cubicBezTo>
                    <a:pt x="1451748" y="153963"/>
                    <a:pt x="1425453" y="146945"/>
                    <a:pt x="1401386" y="134911"/>
                  </a:cubicBezTo>
                  <a:cubicBezTo>
                    <a:pt x="1375326" y="121881"/>
                    <a:pt x="1352495" y="102971"/>
                    <a:pt x="1326435" y="89941"/>
                  </a:cubicBezTo>
                  <a:cubicBezTo>
                    <a:pt x="1312302" y="82875"/>
                    <a:pt x="1296709" y="79108"/>
                    <a:pt x="1281465" y="74950"/>
                  </a:cubicBezTo>
                  <a:cubicBezTo>
                    <a:pt x="1241713" y="64108"/>
                    <a:pt x="1201693" y="54235"/>
                    <a:pt x="1161544" y="44970"/>
                  </a:cubicBezTo>
                  <a:cubicBezTo>
                    <a:pt x="1109805" y="33030"/>
                    <a:pt x="1031581" y="19744"/>
                    <a:pt x="981662" y="14990"/>
                  </a:cubicBezTo>
                  <a:cubicBezTo>
                    <a:pt x="911845" y="8341"/>
                    <a:pt x="841753" y="4997"/>
                    <a:pt x="771799" y="0"/>
                  </a:cubicBezTo>
                  <a:cubicBezTo>
                    <a:pt x="716835" y="4997"/>
                    <a:pt x="661488" y="6803"/>
                    <a:pt x="606908" y="14990"/>
                  </a:cubicBezTo>
                  <a:cubicBezTo>
                    <a:pt x="515793" y="28657"/>
                    <a:pt x="495387" y="37173"/>
                    <a:pt x="427026" y="59960"/>
                  </a:cubicBezTo>
                  <a:cubicBezTo>
                    <a:pt x="341315" y="117102"/>
                    <a:pt x="416080" y="76941"/>
                    <a:pt x="262134" y="104931"/>
                  </a:cubicBezTo>
                  <a:cubicBezTo>
                    <a:pt x="234651" y="109928"/>
                    <a:pt x="176585" y="136980"/>
                    <a:pt x="157203" y="149901"/>
                  </a:cubicBezTo>
                  <a:cubicBezTo>
                    <a:pt x="145444" y="157741"/>
                    <a:pt x="137216" y="169888"/>
                    <a:pt x="127222" y="179882"/>
                  </a:cubicBezTo>
                  <a:cubicBezTo>
                    <a:pt x="81374" y="317425"/>
                    <a:pt x="158011" y="103314"/>
                    <a:pt x="67262" y="284813"/>
                  </a:cubicBezTo>
                  <a:cubicBezTo>
                    <a:pt x="41902" y="335533"/>
                    <a:pt x="33257" y="394874"/>
                    <a:pt x="22291" y="449705"/>
                  </a:cubicBezTo>
                  <a:cubicBezTo>
                    <a:pt x="27230" y="489221"/>
                    <a:pt x="0" y="670176"/>
                    <a:pt x="82252" y="719528"/>
                  </a:cubicBezTo>
                  <a:cubicBezTo>
                    <a:pt x="95801" y="727658"/>
                    <a:pt x="112232" y="729521"/>
                    <a:pt x="127222" y="734518"/>
                  </a:cubicBezTo>
                  <a:cubicBezTo>
                    <a:pt x="157202" y="729521"/>
                    <a:pt x="189978" y="733121"/>
                    <a:pt x="217163" y="719528"/>
                  </a:cubicBezTo>
                  <a:cubicBezTo>
                    <a:pt x="233277" y="711471"/>
                    <a:pt x="238205" y="690199"/>
                    <a:pt x="247144" y="674557"/>
                  </a:cubicBezTo>
                  <a:cubicBezTo>
                    <a:pt x="299470" y="582987"/>
                    <a:pt x="277124" y="607688"/>
                    <a:pt x="277124" y="46469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54"/>
          <p:cNvGrpSpPr/>
          <p:nvPr/>
        </p:nvGrpSpPr>
        <p:grpSpPr>
          <a:xfrm>
            <a:off x="6019800" y="3276600"/>
            <a:ext cx="1295400" cy="2362200"/>
            <a:chOff x="6019800" y="3276600"/>
            <a:chExt cx="1295400" cy="2362200"/>
          </a:xfrm>
        </p:grpSpPr>
        <p:sp>
          <p:nvSpPr>
            <p:cNvPr id="53" name="Rectangle 52"/>
            <p:cNvSpPr/>
            <p:nvPr/>
          </p:nvSpPr>
          <p:spPr>
            <a:xfrm>
              <a:off x="6400800" y="3276600"/>
              <a:ext cx="914400" cy="2209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400800" y="3352800"/>
              <a:ext cx="838200" cy="2057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019800" y="3352800"/>
              <a:ext cx="1295400" cy="2286000"/>
            </a:xfrm>
            <a:prstGeom prst="rect">
              <a:avLst/>
            </a:prstGeom>
            <a:solidFill>
              <a:schemeClr val="accent6">
                <a:lumMod val="50000"/>
              </a:schemeClr>
            </a:solidFill>
            <a:ln>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781800" y="4495800"/>
              <a:ext cx="762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162800" y="990600"/>
            <a:ext cx="1096002" cy="1764538"/>
            <a:chOff x="7162800" y="990600"/>
            <a:chExt cx="1096002" cy="1764538"/>
          </a:xfrm>
        </p:grpSpPr>
        <p:grpSp>
          <p:nvGrpSpPr>
            <p:cNvPr id="37" name="Group 48"/>
            <p:cNvGrpSpPr/>
            <p:nvPr/>
          </p:nvGrpSpPr>
          <p:grpSpPr>
            <a:xfrm>
              <a:off x="7162800" y="990600"/>
              <a:ext cx="990600" cy="1524000"/>
              <a:chOff x="1802867" y="4191000"/>
              <a:chExt cx="1549933" cy="1843141"/>
            </a:xfrm>
          </p:grpSpPr>
          <p:sp>
            <p:nvSpPr>
              <p:cNvPr id="50" name="Flowchart: Delay 49"/>
              <p:cNvSpPr/>
              <p:nvPr/>
            </p:nvSpPr>
            <p:spPr>
              <a:xfrm rot="16705049">
                <a:off x="1752600" y="4419600"/>
                <a:ext cx="1828800" cy="1371600"/>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p:cNvSpPr/>
              <p:nvPr/>
            </p:nvSpPr>
            <p:spPr>
              <a:xfrm rot="16705049">
                <a:off x="1574267" y="4433941"/>
                <a:ext cx="1828800" cy="1371600"/>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7455896" y="1965317"/>
              <a:ext cx="802906" cy="789821"/>
              <a:chOff x="7185317" y="571382"/>
              <a:chExt cx="1433175" cy="1409818"/>
            </a:xfrm>
          </p:grpSpPr>
          <p:sp>
            <p:nvSpPr>
              <p:cNvPr id="67" name="Moon 66"/>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ardrop 69"/>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rot="20237229">
              <a:off x="7214754" y="1951429"/>
              <a:ext cx="615042" cy="668118"/>
              <a:chOff x="4159960" y="2007821"/>
              <a:chExt cx="1548702" cy="1871767"/>
            </a:xfrm>
          </p:grpSpPr>
          <p:sp>
            <p:nvSpPr>
              <p:cNvPr id="57" name="Teardrop 56"/>
              <p:cNvSpPr/>
              <p:nvPr/>
            </p:nvSpPr>
            <p:spPr>
              <a:xfrm rot="8215946">
                <a:off x="4752919" y="2007821"/>
                <a:ext cx="500030" cy="504016"/>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uble Wave 57"/>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ardrop 58"/>
              <p:cNvSpPr/>
              <p:nvPr/>
            </p:nvSpPr>
            <p:spPr>
              <a:xfrm>
                <a:off x="4343400" y="2819400"/>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ardrop 59"/>
              <p:cNvSpPr/>
              <p:nvPr/>
            </p:nvSpPr>
            <p:spPr>
              <a:xfrm rot="16809704">
                <a:off x="5033372" y="2830893"/>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ardrop 60"/>
              <p:cNvSpPr/>
              <p:nvPr/>
            </p:nvSpPr>
            <p:spPr>
              <a:xfrm rot="4742171">
                <a:off x="4198060" y="2224802"/>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ardrop 61"/>
              <p:cNvSpPr/>
              <p:nvPr/>
            </p:nvSpPr>
            <p:spPr>
              <a:xfrm rot="11700921">
                <a:off x="5175262" y="2192289"/>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art 63"/>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art 64"/>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399" y="457199"/>
            <a:ext cx="6275295" cy="5569324"/>
            <a:chOff x="914399" y="457199"/>
            <a:chExt cx="6275295" cy="5569324"/>
          </a:xfrm>
        </p:grpSpPr>
        <p:sp>
          <p:nvSpPr>
            <p:cNvPr id="3" name="Explosion 1 2"/>
            <p:cNvSpPr/>
            <p:nvPr/>
          </p:nvSpPr>
          <p:spPr>
            <a:xfrm>
              <a:off x="914399" y="457199"/>
              <a:ext cx="6275295" cy="5569324"/>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1 3"/>
            <p:cNvSpPr/>
            <p:nvPr/>
          </p:nvSpPr>
          <p:spPr>
            <a:xfrm>
              <a:off x="1981200" y="1295400"/>
              <a:ext cx="4121239" cy="3657600"/>
            </a:xfrm>
            <a:prstGeom prst="irregularSeal1">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1 4"/>
            <p:cNvSpPr/>
            <p:nvPr/>
          </p:nvSpPr>
          <p:spPr>
            <a:xfrm>
              <a:off x="2819400" y="2057400"/>
              <a:ext cx="2404057" cy="2133601"/>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086600" y="304800"/>
            <a:ext cx="1600200" cy="2514600"/>
            <a:chOff x="1981200" y="2743200"/>
            <a:chExt cx="1600200" cy="2514600"/>
          </a:xfrm>
        </p:grpSpPr>
        <p:sp>
          <p:nvSpPr>
            <p:cNvPr id="7" name="Cloud 6"/>
            <p:cNvSpPr/>
            <p:nvPr/>
          </p:nvSpPr>
          <p:spPr>
            <a:xfrm>
              <a:off x="2362200" y="4724400"/>
              <a:ext cx="762000" cy="533400"/>
            </a:xfrm>
            <a:prstGeom prst="cloud">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4"/>
            <p:cNvGrpSpPr/>
            <p:nvPr/>
          </p:nvGrpSpPr>
          <p:grpSpPr>
            <a:xfrm flipH="1">
              <a:off x="2438400" y="2743200"/>
              <a:ext cx="1143000" cy="2278582"/>
              <a:chOff x="5069812" y="3185160"/>
              <a:chExt cx="711994" cy="2113280"/>
            </a:xfrm>
          </p:grpSpPr>
          <p:sp>
            <p:nvSpPr>
              <p:cNvPr id="11" name="Rectangle 10"/>
              <p:cNvSpPr/>
              <p:nvPr/>
            </p:nvSpPr>
            <p:spPr>
              <a:xfrm>
                <a:off x="5663140" y="3307080"/>
                <a:ext cx="79110" cy="1991360"/>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32"/>
              <p:cNvGrpSpPr/>
              <p:nvPr/>
            </p:nvGrpSpPr>
            <p:grpSpPr>
              <a:xfrm flipH="1">
                <a:off x="5069812" y="3347720"/>
                <a:ext cx="636774" cy="503669"/>
                <a:chOff x="-27481" y="0"/>
                <a:chExt cx="2320976" cy="1543987"/>
              </a:xfrm>
            </p:grpSpPr>
            <p:sp>
              <p:nvSpPr>
                <p:cNvPr id="14" name="Rectangle 7"/>
                <p:cNvSpPr/>
                <p:nvPr/>
              </p:nvSpPr>
              <p:spPr>
                <a:xfrm>
                  <a:off x="0" y="1"/>
                  <a:ext cx="2278505" cy="1469035"/>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970" y="272321"/>
                  <a:ext cx="2248525" cy="26732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0"/>
                <p:cNvSpPr/>
                <p:nvPr/>
              </p:nvSpPr>
              <p:spPr>
                <a:xfrm>
                  <a:off x="6247" y="791980"/>
                  <a:ext cx="2272258" cy="2423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481" y="1309141"/>
                  <a:ext cx="2305986" cy="23484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8"/>
                <p:cNvSpPr/>
                <p:nvPr/>
              </p:nvSpPr>
              <p:spPr>
                <a:xfrm>
                  <a:off x="0" y="0"/>
                  <a:ext cx="747010" cy="791980"/>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5623585" y="3185160"/>
                <a:ext cx="158221" cy="162560"/>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loud 8"/>
            <p:cNvSpPr/>
            <p:nvPr/>
          </p:nvSpPr>
          <p:spPr>
            <a:xfrm>
              <a:off x="1981200" y="4495800"/>
              <a:ext cx="762000" cy="685800"/>
            </a:xfrm>
            <a:prstGeom prst="cloud">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2362200" y="4724400"/>
              <a:ext cx="457200" cy="533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9779" y="162958"/>
            <a:ext cx="4191000" cy="3581400"/>
            <a:chOff x="685800" y="2514600"/>
            <a:chExt cx="4191000" cy="3581400"/>
          </a:xfrm>
        </p:grpSpPr>
        <p:sp>
          <p:nvSpPr>
            <p:cNvPr id="2" name="Rectangle 1"/>
            <p:cNvSpPr/>
            <p:nvPr/>
          </p:nvSpPr>
          <p:spPr>
            <a:xfrm>
              <a:off x="2667000" y="2514600"/>
              <a:ext cx="228600" cy="3581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entagon 2"/>
            <p:cNvSpPr/>
            <p:nvPr/>
          </p:nvSpPr>
          <p:spPr>
            <a:xfrm>
              <a:off x="2895600" y="2819400"/>
              <a:ext cx="1981200" cy="533400"/>
            </a:xfrm>
            <a:prstGeom prst="homePlat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Ammonihah</a:t>
              </a:r>
              <a:endParaRPr lang="en-US" dirty="0"/>
            </a:p>
          </p:txBody>
        </p:sp>
        <p:sp>
          <p:nvSpPr>
            <p:cNvPr id="4" name="Pentagon 3"/>
            <p:cNvSpPr/>
            <p:nvPr/>
          </p:nvSpPr>
          <p:spPr>
            <a:xfrm flipH="1">
              <a:off x="685800" y="2971800"/>
              <a:ext cx="1981200" cy="533400"/>
            </a:xfrm>
            <a:prstGeom prst="homePlat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Aaron</a:t>
              </a:r>
              <a:endParaRPr lang="en-US" dirty="0"/>
            </a:p>
          </p:txBody>
        </p:sp>
      </p:grpSp>
      <p:grpSp>
        <p:nvGrpSpPr>
          <p:cNvPr id="30" name="Group 29"/>
          <p:cNvGrpSpPr/>
          <p:nvPr/>
        </p:nvGrpSpPr>
        <p:grpSpPr>
          <a:xfrm>
            <a:off x="5791200" y="342877"/>
            <a:ext cx="2619593" cy="3886393"/>
            <a:chOff x="4903640" y="1600006"/>
            <a:chExt cx="2619593" cy="3886393"/>
          </a:xfrm>
        </p:grpSpPr>
        <p:sp>
          <p:nvSpPr>
            <p:cNvPr id="29" name="Block Arc 28"/>
            <p:cNvSpPr/>
            <p:nvPr/>
          </p:nvSpPr>
          <p:spPr>
            <a:xfrm rot="14504818">
              <a:off x="5909643" y="1418872"/>
              <a:ext cx="628332" cy="990600"/>
            </a:xfrm>
            <a:prstGeom prst="blockArc">
              <a:avLst>
                <a:gd name="adj1" fmla="val 10800000"/>
                <a:gd name="adj2" fmla="val 21346262"/>
                <a:gd name="adj3" fmla="val 149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15"/>
            <p:cNvGrpSpPr/>
            <p:nvPr/>
          </p:nvGrpSpPr>
          <p:grpSpPr>
            <a:xfrm>
              <a:off x="5562600" y="1752600"/>
              <a:ext cx="1676400" cy="3733799"/>
              <a:chOff x="2438400" y="2514600"/>
              <a:chExt cx="1676400" cy="3733799"/>
            </a:xfrm>
          </p:grpSpPr>
          <p:sp>
            <p:nvSpPr>
              <p:cNvPr id="7" name="Left Arrow Callout 6"/>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Callout 7"/>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8"/>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5"/>
            <p:cNvGrpSpPr/>
            <p:nvPr/>
          </p:nvGrpSpPr>
          <p:grpSpPr>
            <a:xfrm rot="1427868">
              <a:off x="4903640" y="1747634"/>
              <a:ext cx="1377013" cy="3066983"/>
              <a:chOff x="2438400" y="2514600"/>
              <a:chExt cx="1676400" cy="3733799"/>
            </a:xfrm>
          </p:grpSpPr>
          <p:sp>
            <p:nvSpPr>
              <p:cNvPr id="14" name="Left Arrow Callout 13"/>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Callout 14"/>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5"/>
            <p:cNvGrpSpPr/>
            <p:nvPr/>
          </p:nvGrpSpPr>
          <p:grpSpPr>
            <a:xfrm rot="20453272">
              <a:off x="6227833" y="1732752"/>
              <a:ext cx="1295400" cy="2885208"/>
              <a:chOff x="2438400" y="2514600"/>
              <a:chExt cx="1676400" cy="3733799"/>
            </a:xfrm>
          </p:grpSpPr>
          <p:sp>
            <p:nvSpPr>
              <p:cNvPr id="21" name="Left Arrow Callout 20"/>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Callout 21"/>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22"/>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Block Arc 27"/>
            <p:cNvSpPr/>
            <p:nvPr/>
          </p:nvSpPr>
          <p:spPr>
            <a:xfrm rot="3471312">
              <a:off x="5834963" y="1482036"/>
              <a:ext cx="628332" cy="990600"/>
            </a:xfrm>
            <a:prstGeom prst="blockArc">
              <a:avLst>
                <a:gd name="adj1" fmla="val 10800000"/>
                <a:gd name="adj2" fmla="val 21346262"/>
                <a:gd name="adj3" fmla="val 149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15"/>
          <p:cNvGrpSpPr/>
          <p:nvPr/>
        </p:nvGrpSpPr>
        <p:grpSpPr>
          <a:xfrm rot="5400000">
            <a:off x="4992584" y="2416989"/>
            <a:ext cx="1676400" cy="3733799"/>
            <a:chOff x="2438400" y="2514600"/>
            <a:chExt cx="1676400" cy="3733799"/>
          </a:xfrm>
        </p:grpSpPr>
        <p:sp>
          <p:nvSpPr>
            <p:cNvPr id="49" name="Left Arrow Callout 48"/>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eft Arrow Callout 49"/>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nut 50"/>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5"/>
          <p:cNvGrpSpPr/>
          <p:nvPr/>
        </p:nvGrpSpPr>
        <p:grpSpPr>
          <a:xfrm rot="5400000">
            <a:off x="1398358" y="3253390"/>
            <a:ext cx="1377013" cy="3066983"/>
            <a:chOff x="2438400" y="2514600"/>
            <a:chExt cx="1676400" cy="3733799"/>
          </a:xfrm>
        </p:grpSpPr>
        <p:sp>
          <p:nvSpPr>
            <p:cNvPr id="43" name="Left Arrow Callout 42"/>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 Arrow Callout 43"/>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44"/>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5"/>
          <p:cNvGrpSpPr/>
          <p:nvPr/>
        </p:nvGrpSpPr>
        <p:grpSpPr>
          <a:xfrm rot="5400000">
            <a:off x="6294264" y="3915012"/>
            <a:ext cx="1295400" cy="2885208"/>
            <a:chOff x="2438400" y="2514600"/>
            <a:chExt cx="1676400" cy="3733799"/>
          </a:xfrm>
        </p:grpSpPr>
        <p:sp>
          <p:nvSpPr>
            <p:cNvPr id="37" name="Left Arrow Callout 36"/>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 Arrow Callout 37"/>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924256" y="4550071"/>
            <a:ext cx="885611" cy="369332"/>
          </a:xfrm>
          <a:prstGeom prst="rect">
            <a:avLst/>
          </a:prstGeom>
          <a:noFill/>
        </p:spPr>
        <p:txBody>
          <a:bodyPr wrap="square" rtlCol="0">
            <a:spAutoFit/>
          </a:bodyPr>
          <a:lstStyle/>
          <a:p>
            <a:r>
              <a:rPr lang="en-US" dirty="0" smtClean="0"/>
              <a:t>ELIJIAH</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57200" y="457200"/>
            <a:ext cx="3020978" cy="2521676"/>
            <a:chOff x="457200" y="457200"/>
            <a:chExt cx="3020978" cy="2521676"/>
          </a:xfrm>
        </p:grpSpPr>
        <p:grpSp>
          <p:nvGrpSpPr>
            <p:cNvPr id="2" name="Group 1"/>
            <p:cNvGrpSpPr/>
            <p:nvPr/>
          </p:nvGrpSpPr>
          <p:grpSpPr>
            <a:xfrm>
              <a:off x="457200" y="457200"/>
              <a:ext cx="1215358" cy="2497726"/>
              <a:chOff x="5410200" y="1299205"/>
              <a:chExt cx="1215358" cy="2497726"/>
            </a:xfrm>
          </p:grpSpPr>
          <p:grpSp>
            <p:nvGrpSpPr>
              <p:cNvPr id="3" name="Group 2"/>
              <p:cNvGrpSpPr/>
              <p:nvPr/>
            </p:nvGrpSpPr>
            <p:grpSpPr>
              <a:xfrm>
                <a:off x="5410200" y="1299205"/>
                <a:ext cx="607679" cy="2497726"/>
                <a:chOff x="533400" y="381000"/>
                <a:chExt cx="457200" cy="2497726"/>
              </a:xfrm>
            </p:grpSpPr>
            <p:sp>
              <p:nvSpPr>
                <p:cNvPr id="9" name="Oval 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017879" y="1299205"/>
                <a:ext cx="607679" cy="2497726"/>
                <a:chOff x="2714897" y="457200"/>
                <a:chExt cx="457200" cy="2497726"/>
              </a:xfrm>
            </p:grpSpPr>
            <p:sp>
              <p:nvSpPr>
                <p:cNvPr id="5" name="Oval 4"/>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1655141" y="459377"/>
              <a:ext cx="1215358" cy="2497726"/>
              <a:chOff x="5410200" y="1299205"/>
              <a:chExt cx="1215358" cy="2497726"/>
            </a:xfrm>
          </p:grpSpPr>
          <p:grpSp>
            <p:nvGrpSpPr>
              <p:cNvPr id="14" name="Group 13"/>
              <p:cNvGrpSpPr/>
              <p:nvPr/>
            </p:nvGrpSpPr>
            <p:grpSpPr>
              <a:xfrm>
                <a:off x="5410200" y="1299205"/>
                <a:ext cx="607679" cy="2497726"/>
                <a:chOff x="533400" y="381000"/>
                <a:chExt cx="457200" cy="2497726"/>
              </a:xfrm>
            </p:grpSpPr>
            <p:sp>
              <p:nvSpPr>
                <p:cNvPr id="20" name="Oval 19"/>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017879" y="1299205"/>
                <a:ext cx="607679" cy="2497726"/>
                <a:chOff x="2714897" y="457200"/>
                <a:chExt cx="457200" cy="2497726"/>
              </a:xfrm>
            </p:grpSpPr>
            <p:sp>
              <p:nvSpPr>
                <p:cNvPr id="16" name="Oval 15"/>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p:cNvGrpSpPr/>
            <p:nvPr/>
          </p:nvGrpSpPr>
          <p:grpSpPr>
            <a:xfrm>
              <a:off x="2870499" y="481150"/>
              <a:ext cx="607679" cy="2497726"/>
              <a:chOff x="533400" y="381000"/>
              <a:chExt cx="457200" cy="2497726"/>
            </a:xfrm>
          </p:grpSpPr>
          <p:sp>
            <p:nvSpPr>
              <p:cNvPr id="31" name="Oval 3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rot="16200000">
              <a:off x="172742" y="1579450"/>
              <a:ext cx="1141131" cy="400110"/>
            </a:xfrm>
            <a:prstGeom prst="rect">
              <a:avLst/>
            </a:prstGeom>
            <a:noFill/>
          </p:spPr>
          <p:txBody>
            <a:bodyPr wrap="square" rtlCol="0">
              <a:spAutoFit/>
            </a:bodyPr>
            <a:lstStyle/>
            <a:p>
              <a:r>
                <a:rPr lang="en-US" sz="2000" dirty="0" smtClean="0">
                  <a:latin typeface="Harrington" panose="04040505050A02020702" pitchFamily="82" charset="0"/>
                </a:rPr>
                <a:t>Genesis</a:t>
              </a:r>
              <a:endParaRPr lang="en-US" sz="2000" dirty="0">
                <a:latin typeface="Harrington" panose="04040505050A02020702" pitchFamily="82" charset="0"/>
              </a:endParaRPr>
            </a:p>
          </p:txBody>
        </p:sp>
        <p:sp>
          <p:nvSpPr>
            <p:cNvPr id="36" name="TextBox 35"/>
            <p:cNvSpPr txBox="1"/>
            <p:nvPr/>
          </p:nvSpPr>
          <p:spPr>
            <a:xfrm rot="16200000">
              <a:off x="756116" y="1554023"/>
              <a:ext cx="1141131" cy="400110"/>
            </a:xfrm>
            <a:prstGeom prst="rect">
              <a:avLst/>
            </a:prstGeom>
            <a:noFill/>
          </p:spPr>
          <p:txBody>
            <a:bodyPr wrap="square" rtlCol="0">
              <a:spAutoFit/>
            </a:bodyPr>
            <a:lstStyle/>
            <a:p>
              <a:r>
                <a:rPr lang="en-US" sz="2000" dirty="0">
                  <a:latin typeface="Harrington" panose="04040505050A02020702" pitchFamily="82" charset="0"/>
                </a:rPr>
                <a:t>E</a:t>
              </a:r>
              <a:r>
                <a:rPr lang="en-US" sz="2000" dirty="0" smtClean="0">
                  <a:latin typeface="Harrington" panose="04040505050A02020702" pitchFamily="82" charset="0"/>
                </a:rPr>
                <a:t>xodus</a:t>
              </a:r>
              <a:endParaRPr lang="en-US" sz="2000" dirty="0">
                <a:latin typeface="Harrington" panose="04040505050A02020702" pitchFamily="82" charset="0"/>
              </a:endParaRPr>
            </a:p>
          </p:txBody>
        </p:sp>
        <p:sp>
          <p:nvSpPr>
            <p:cNvPr id="37" name="TextBox 36"/>
            <p:cNvSpPr txBox="1"/>
            <p:nvPr/>
          </p:nvSpPr>
          <p:spPr>
            <a:xfrm rot="16200000">
              <a:off x="1359568" y="1583960"/>
              <a:ext cx="1216243" cy="400110"/>
            </a:xfrm>
            <a:prstGeom prst="rect">
              <a:avLst/>
            </a:prstGeom>
            <a:noFill/>
          </p:spPr>
          <p:txBody>
            <a:bodyPr wrap="square" rtlCol="0">
              <a:spAutoFit/>
            </a:bodyPr>
            <a:lstStyle/>
            <a:p>
              <a:r>
                <a:rPr lang="en-US" sz="2000" dirty="0" smtClean="0">
                  <a:latin typeface="Harrington" panose="04040505050A02020702" pitchFamily="82" charset="0"/>
                </a:rPr>
                <a:t>Leviticus</a:t>
              </a:r>
              <a:endParaRPr lang="en-US" sz="2000" dirty="0">
                <a:latin typeface="Harrington" panose="04040505050A02020702" pitchFamily="82" charset="0"/>
              </a:endParaRPr>
            </a:p>
          </p:txBody>
        </p:sp>
        <p:sp>
          <p:nvSpPr>
            <p:cNvPr id="38" name="TextBox 37"/>
            <p:cNvSpPr txBox="1"/>
            <p:nvPr/>
          </p:nvSpPr>
          <p:spPr>
            <a:xfrm rot="16200000">
              <a:off x="1977761" y="1598461"/>
              <a:ext cx="1187242" cy="400110"/>
            </a:xfrm>
            <a:prstGeom prst="rect">
              <a:avLst/>
            </a:prstGeom>
            <a:noFill/>
          </p:spPr>
          <p:txBody>
            <a:bodyPr wrap="square" rtlCol="0">
              <a:spAutoFit/>
            </a:bodyPr>
            <a:lstStyle/>
            <a:p>
              <a:r>
                <a:rPr lang="en-US" sz="2000" dirty="0" smtClean="0">
                  <a:latin typeface="Harrington" panose="04040505050A02020702" pitchFamily="82" charset="0"/>
                </a:rPr>
                <a:t>Numbers</a:t>
              </a:r>
              <a:endParaRPr lang="en-US" sz="2000" dirty="0">
                <a:latin typeface="Harrington" panose="04040505050A02020702" pitchFamily="82" charset="0"/>
              </a:endParaRPr>
            </a:p>
          </p:txBody>
        </p:sp>
        <p:sp>
          <p:nvSpPr>
            <p:cNvPr id="39" name="TextBox 38"/>
            <p:cNvSpPr txBox="1"/>
            <p:nvPr/>
          </p:nvSpPr>
          <p:spPr>
            <a:xfrm rot="16200000">
              <a:off x="2366815" y="1596238"/>
              <a:ext cx="1600200" cy="369332"/>
            </a:xfrm>
            <a:prstGeom prst="rect">
              <a:avLst/>
            </a:prstGeom>
            <a:noFill/>
          </p:spPr>
          <p:txBody>
            <a:bodyPr wrap="square" rtlCol="0">
              <a:spAutoFit/>
            </a:bodyPr>
            <a:lstStyle/>
            <a:p>
              <a:r>
                <a:rPr lang="en-US" dirty="0" smtClean="0">
                  <a:latin typeface="Harrington" panose="04040505050A02020702" pitchFamily="82" charset="0"/>
                </a:rPr>
                <a:t>Deuteronomy</a:t>
              </a:r>
              <a:endParaRPr lang="en-US" dirty="0">
                <a:latin typeface="Harrington" panose="04040505050A02020702" pitchFamily="82" charset="0"/>
              </a:endParaRPr>
            </a:p>
          </p:txBody>
        </p:sp>
      </p:grpSp>
      <p:grpSp>
        <p:nvGrpSpPr>
          <p:cNvPr id="41" name="Group 40"/>
          <p:cNvGrpSpPr/>
          <p:nvPr/>
        </p:nvGrpSpPr>
        <p:grpSpPr>
          <a:xfrm>
            <a:off x="304800" y="1584958"/>
            <a:ext cx="8197913" cy="4876801"/>
            <a:chOff x="1911947" y="1491227"/>
            <a:chExt cx="6050576" cy="4876801"/>
          </a:xfrm>
        </p:grpSpPr>
        <p:pic>
          <p:nvPicPr>
            <p:cNvPr id="42" name="Picture 2" descr="http://icons.iconarchive.com/icons/icons8/ios7/512/Household-Stair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1911947" y="1491227"/>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rot="16200000">
              <a:off x="7179398" y="916332"/>
              <a:ext cx="208230" cy="13580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181600" y="4484386"/>
            <a:ext cx="1828800" cy="1459316"/>
            <a:chOff x="5181600" y="4484386"/>
            <a:chExt cx="1828800" cy="1459316"/>
          </a:xfrm>
        </p:grpSpPr>
        <p:sp>
          <p:nvSpPr>
            <p:cNvPr id="26" name="Isosceles Triangle 25"/>
            <p:cNvSpPr/>
            <p:nvPr/>
          </p:nvSpPr>
          <p:spPr>
            <a:xfrm>
              <a:off x="5799438" y="4484386"/>
              <a:ext cx="609600" cy="117804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5279634" y="4785170"/>
              <a:ext cx="609600" cy="98440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6335717" y="4785170"/>
              <a:ext cx="609600" cy="98440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181600" y="5562702"/>
              <a:ext cx="1828800" cy="381000"/>
            </a:xfrm>
            <a:prstGeom prst="roundRect">
              <a:avLst>
                <a:gd name="adj" fmla="val 107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Preparation 26"/>
            <p:cNvSpPr/>
            <p:nvPr/>
          </p:nvSpPr>
          <p:spPr>
            <a:xfrm>
              <a:off x="5889234" y="5375240"/>
              <a:ext cx="446483" cy="435576"/>
            </a:xfrm>
            <a:prstGeom prst="flowChartPrepa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Preparation 45"/>
            <p:cNvSpPr/>
            <p:nvPr/>
          </p:nvSpPr>
          <p:spPr>
            <a:xfrm>
              <a:off x="5432034" y="5458681"/>
              <a:ext cx="294083" cy="241936"/>
            </a:xfrm>
            <a:prstGeom prst="flowChartPrepa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Preparation 46"/>
            <p:cNvSpPr/>
            <p:nvPr/>
          </p:nvSpPr>
          <p:spPr>
            <a:xfrm>
              <a:off x="6521079" y="5472060"/>
              <a:ext cx="294083" cy="241936"/>
            </a:xfrm>
            <a:prstGeom prst="flowChartPrepa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5677100" y="5669228"/>
              <a:ext cx="228200" cy="204366"/>
            </a:xfrm>
            <a:prstGeom prst="diamon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6325834" y="5649286"/>
              <a:ext cx="228200" cy="204366"/>
            </a:xfrm>
            <a:prstGeom prst="diamon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4"/>
          <p:cNvGrpSpPr/>
          <p:nvPr/>
        </p:nvGrpSpPr>
        <p:grpSpPr>
          <a:xfrm>
            <a:off x="7326715" y="2350806"/>
            <a:ext cx="671335" cy="2446647"/>
            <a:chOff x="533400" y="3124200"/>
            <a:chExt cx="671335" cy="2446647"/>
          </a:xfrm>
        </p:grpSpPr>
        <p:grpSp>
          <p:nvGrpSpPr>
            <p:cNvPr id="52" name="Group 28"/>
            <p:cNvGrpSpPr/>
            <p:nvPr/>
          </p:nvGrpSpPr>
          <p:grpSpPr>
            <a:xfrm rot="179812">
              <a:off x="823735" y="3199273"/>
              <a:ext cx="381000" cy="2371574"/>
              <a:chOff x="1066800" y="3124199"/>
              <a:chExt cx="381000" cy="2438401"/>
            </a:xfrm>
          </p:grpSpPr>
          <p:sp>
            <p:nvSpPr>
              <p:cNvPr id="64" name="Rectangle 63"/>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elay 64"/>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29"/>
            <p:cNvGrpSpPr/>
            <p:nvPr/>
          </p:nvGrpSpPr>
          <p:grpSpPr>
            <a:xfrm>
              <a:off x="533400" y="3124200"/>
              <a:ext cx="506505" cy="2438400"/>
              <a:chOff x="533400" y="3124200"/>
              <a:chExt cx="506505" cy="2438400"/>
            </a:xfrm>
          </p:grpSpPr>
          <p:sp>
            <p:nvSpPr>
              <p:cNvPr id="62" name="Rectangle 61"/>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Delay 62"/>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38"/>
            <p:cNvGrpSpPr/>
            <p:nvPr/>
          </p:nvGrpSpPr>
          <p:grpSpPr>
            <a:xfrm>
              <a:off x="533400" y="4038600"/>
              <a:ext cx="533400" cy="457200"/>
              <a:chOff x="1676400" y="4267200"/>
              <a:chExt cx="1447800" cy="1143000"/>
            </a:xfrm>
          </p:grpSpPr>
          <p:grpSp>
            <p:nvGrpSpPr>
              <p:cNvPr id="57" name="Group 36"/>
              <p:cNvGrpSpPr/>
              <p:nvPr/>
            </p:nvGrpSpPr>
            <p:grpSpPr>
              <a:xfrm>
                <a:off x="1676400" y="4267200"/>
                <a:ext cx="1447800" cy="1143000"/>
                <a:chOff x="1770529" y="2122655"/>
                <a:chExt cx="1963271" cy="1524000"/>
              </a:xfrm>
            </p:grpSpPr>
            <p:sp>
              <p:nvSpPr>
                <p:cNvPr id="59" name="Rounded Rectangle 58"/>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65"/>
          <p:cNvGrpSpPr/>
          <p:nvPr/>
        </p:nvGrpSpPr>
        <p:grpSpPr>
          <a:xfrm>
            <a:off x="4002688" y="270890"/>
            <a:ext cx="2061396" cy="1810006"/>
            <a:chOff x="2743200" y="2590800"/>
            <a:chExt cx="2133600" cy="2285999"/>
          </a:xfrm>
        </p:grpSpPr>
        <p:sp>
          <p:nvSpPr>
            <p:cNvPr id="67" name="Oval 66"/>
            <p:cNvSpPr/>
            <p:nvPr/>
          </p:nvSpPr>
          <p:spPr>
            <a:xfrm>
              <a:off x="2752165" y="2590800"/>
              <a:ext cx="2106706" cy="6858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10800000">
              <a:off x="2752165" y="2895600"/>
              <a:ext cx="2106706" cy="685800"/>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10800000">
              <a:off x="2833192" y="2971800"/>
              <a:ext cx="1944652" cy="609600"/>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2743200" y="3581400"/>
              <a:ext cx="2133600" cy="779585"/>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a:off x="2832100" y="3692769"/>
              <a:ext cx="1955800" cy="556846"/>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0800000">
              <a:off x="2743200" y="4360984"/>
              <a:ext cx="2133600" cy="515815"/>
            </a:xfrm>
            <a:prstGeom prst="trapezoid">
              <a:avLst>
                <a:gd name="adj" fmla="val 4460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27"/>
            <p:cNvGrpSpPr/>
            <p:nvPr/>
          </p:nvGrpSpPr>
          <p:grpSpPr>
            <a:xfrm>
              <a:off x="3124200" y="3505200"/>
              <a:ext cx="381000" cy="304800"/>
              <a:chOff x="1295400" y="5181600"/>
              <a:chExt cx="1066800" cy="762000"/>
            </a:xfrm>
          </p:grpSpPr>
          <p:sp>
            <p:nvSpPr>
              <p:cNvPr id="99" name="Trapezoid 19"/>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22"/>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28"/>
            <p:cNvGrpSpPr/>
            <p:nvPr/>
          </p:nvGrpSpPr>
          <p:grpSpPr>
            <a:xfrm>
              <a:off x="3962400" y="3505200"/>
              <a:ext cx="381000" cy="304800"/>
              <a:chOff x="1295400" y="5181600"/>
              <a:chExt cx="1066800" cy="762000"/>
            </a:xfrm>
          </p:grpSpPr>
          <p:sp>
            <p:nvSpPr>
              <p:cNvPr id="92" name="Trapezoid 91"/>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rapezoid 74"/>
            <p:cNvSpPr/>
            <p:nvPr/>
          </p:nvSpPr>
          <p:spPr>
            <a:xfrm rot="10800000">
              <a:off x="3276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10800000">
              <a:off x="4038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10800000">
              <a:off x="33528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10800000">
              <a:off x="40386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43"/>
            <p:cNvGrpSpPr/>
            <p:nvPr/>
          </p:nvGrpSpPr>
          <p:grpSpPr>
            <a:xfrm>
              <a:off x="3581400" y="2743200"/>
              <a:ext cx="381000" cy="304800"/>
              <a:chOff x="1066800" y="4495800"/>
              <a:chExt cx="1143000" cy="1044388"/>
            </a:xfrm>
          </p:grpSpPr>
          <p:sp>
            <p:nvSpPr>
              <p:cNvPr id="89" name="Trapezoid 88"/>
              <p:cNvSpPr/>
              <p:nvPr/>
            </p:nvSpPr>
            <p:spPr>
              <a:xfrm rot="10800000">
                <a:off x="1066800" y="50292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1564341" y="5078506"/>
                <a:ext cx="152400" cy="381000"/>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flipH="1">
                <a:off x="1066800" y="44958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56"/>
            <p:cNvGrpSpPr/>
            <p:nvPr/>
          </p:nvGrpSpPr>
          <p:grpSpPr>
            <a:xfrm>
              <a:off x="3581400" y="4343400"/>
              <a:ext cx="304800" cy="457200"/>
              <a:chOff x="6705600" y="4419600"/>
              <a:chExt cx="838200" cy="1295400"/>
            </a:xfrm>
          </p:grpSpPr>
          <p:sp>
            <p:nvSpPr>
              <p:cNvPr id="81" name="Trapezoid 80"/>
              <p:cNvSpPr/>
              <p:nvPr/>
            </p:nvSpPr>
            <p:spPr>
              <a:xfrm rot="10800000">
                <a:off x="6705600" y="4419600"/>
                <a:ext cx="762000" cy="304800"/>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53"/>
              <p:cNvGrpSpPr/>
              <p:nvPr/>
            </p:nvGrpSpPr>
            <p:grpSpPr>
              <a:xfrm>
                <a:off x="6705600" y="4495800"/>
                <a:ext cx="838200" cy="1219200"/>
                <a:chOff x="5715000" y="3294529"/>
                <a:chExt cx="1066800" cy="1506071"/>
              </a:xfrm>
            </p:grpSpPr>
            <p:sp>
              <p:nvSpPr>
                <p:cNvPr id="84" name="Block Arc 83"/>
                <p:cNvSpPr/>
                <p:nvPr/>
              </p:nvSpPr>
              <p:spPr>
                <a:xfrm>
                  <a:off x="5827059" y="3294529"/>
                  <a:ext cx="838200" cy="1066800"/>
                </a:xfrm>
                <a:prstGeom prst="blockArc">
                  <a:avLst>
                    <a:gd name="adj1" fmla="val 10709571"/>
                    <a:gd name="adj2" fmla="val 21494253"/>
                    <a:gd name="adj3" fmla="val 18122"/>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ounded Rectangle 84"/>
                <p:cNvSpPr/>
                <p:nvPr/>
              </p:nvSpPr>
              <p:spPr>
                <a:xfrm>
                  <a:off x="5715000" y="3733800"/>
                  <a:ext cx="1066800" cy="1066800"/>
                </a:xfrm>
                <a:prstGeom prst="roundRect">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52"/>
                <p:cNvGrpSpPr/>
                <p:nvPr/>
              </p:nvGrpSpPr>
              <p:grpSpPr>
                <a:xfrm>
                  <a:off x="6140824" y="4007224"/>
                  <a:ext cx="228600" cy="493059"/>
                  <a:chOff x="6096000" y="4038600"/>
                  <a:chExt cx="304800" cy="569259"/>
                </a:xfrm>
              </p:grpSpPr>
              <p:sp>
                <p:nvSpPr>
                  <p:cNvPr id="87" name="Trapezoid 86"/>
                  <p:cNvSpPr/>
                  <p:nvPr/>
                </p:nvSpPr>
                <p:spPr>
                  <a:xfrm>
                    <a:off x="6140824" y="4226859"/>
                    <a:ext cx="228600" cy="381000"/>
                  </a:xfrm>
                  <a:prstGeom prst="trapezoid">
                    <a:avLst>
                      <a:gd name="adj" fmla="val 26471"/>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096000" y="4038600"/>
                    <a:ext cx="304800" cy="228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Rounded Rectangle 82"/>
              <p:cNvSpPr/>
              <p:nvPr/>
            </p:nvSpPr>
            <p:spPr>
              <a:xfrm>
                <a:off x="7010400" y="4459941"/>
                <a:ext cx="152399" cy="228600"/>
              </a:xfrm>
              <a:prstGeom prst="roundRect">
                <a:avLst>
                  <a:gd name="adj" fmla="val 50000"/>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423794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838200"/>
            <a:ext cx="3581400" cy="3581400"/>
            <a:chOff x="1905000" y="838200"/>
            <a:chExt cx="5105400" cy="5105400"/>
          </a:xfrm>
        </p:grpSpPr>
        <p:pic>
          <p:nvPicPr>
            <p:cNvPr id="3" name="Picture 2" descr="C:\Users\lblau\Pictures\Stop sign.png"/>
            <p:cNvPicPr>
              <a:picLocks noChangeAspect="1" noChangeArrowheads="1"/>
            </p:cNvPicPr>
            <p:nvPr/>
          </p:nvPicPr>
          <p:blipFill>
            <a:blip r:embed="rId2" cstate="print"/>
            <a:srcRect/>
            <a:stretch>
              <a:fillRect/>
            </a:stretch>
          </p:blipFill>
          <p:spPr bwMode="auto">
            <a:xfrm>
              <a:off x="1981200" y="914400"/>
              <a:ext cx="4926014" cy="4926014"/>
            </a:xfrm>
            <a:prstGeom prst="rect">
              <a:avLst/>
            </a:prstGeom>
            <a:noFill/>
          </p:spPr>
        </p:pic>
        <p:pic>
          <p:nvPicPr>
            <p:cNvPr id="4" name="Picture 3" descr="C:\Users\lblau\Pictures\octagon.png"/>
            <p:cNvPicPr>
              <a:picLocks noChangeAspect="1" noChangeArrowheads="1"/>
            </p:cNvPicPr>
            <p:nvPr/>
          </p:nvPicPr>
          <p:blipFill>
            <a:blip r:embed="rId3" cstate="print"/>
            <a:srcRect/>
            <a:stretch>
              <a:fillRect/>
            </a:stretch>
          </p:blipFill>
          <p:spPr bwMode="auto">
            <a:xfrm>
              <a:off x="1905000" y="838200"/>
              <a:ext cx="5105400" cy="5105400"/>
            </a:xfrm>
            <a:prstGeom prst="rect">
              <a:avLst/>
            </a:prstGeom>
            <a:noFill/>
          </p:spPr>
        </p:pic>
      </p:grpSp>
      <p:grpSp>
        <p:nvGrpSpPr>
          <p:cNvPr id="5" name="Group 4"/>
          <p:cNvGrpSpPr/>
          <p:nvPr/>
        </p:nvGrpSpPr>
        <p:grpSpPr>
          <a:xfrm>
            <a:off x="3429000" y="648618"/>
            <a:ext cx="6337989" cy="6209382"/>
            <a:chOff x="674666" y="-311069"/>
            <a:chExt cx="7633389" cy="7478497"/>
          </a:xfrm>
        </p:grpSpPr>
        <p:pic>
          <p:nvPicPr>
            <p:cNvPr id="6" name="Picture 4" descr="C:\Users\lblau\Pictures\octagon.png"/>
            <p:cNvPicPr>
              <a:picLocks noChangeAspect="1" noChangeArrowheads="1"/>
            </p:cNvPicPr>
            <p:nvPr/>
          </p:nvPicPr>
          <p:blipFill>
            <a:blip r:embed="rId3" cstate="print"/>
            <a:srcRect/>
            <a:stretch>
              <a:fillRect/>
            </a:stretch>
          </p:blipFill>
          <p:spPr bwMode="auto">
            <a:xfrm>
              <a:off x="1752600" y="685800"/>
              <a:ext cx="5486400" cy="5486400"/>
            </a:xfrm>
            <a:prstGeom prst="rect">
              <a:avLst/>
            </a:prstGeom>
            <a:solidFill>
              <a:srgbClr val="009900"/>
            </a:solidFill>
          </p:spPr>
        </p:pic>
        <p:sp>
          <p:nvSpPr>
            <p:cNvPr id="7" name="Isosceles Triangle 6"/>
            <p:cNvSpPr/>
            <p:nvPr/>
          </p:nvSpPr>
          <p:spPr>
            <a:xfrm rot="18915519">
              <a:off x="674666" y="259020"/>
              <a:ext cx="2909531" cy="159885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2752901">
              <a:off x="5465871" y="344269"/>
              <a:ext cx="2909531" cy="159885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8111452">
              <a:off x="5398524" y="4907775"/>
              <a:ext cx="2909531" cy="159885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3529416">
              <a:off x="592367" y="4913235"/>
              <a:ext cx="2909531" cy="159885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52800" y="381000"/>
              <a:ext cx="2362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76600" y="5943600"/>
              <a:ext cx="2362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6096000" y="3276600"/>
              <a:ext cx="2362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5400000">
              <a:off x="533400" y="3276600"/>
              <a:ext cx="2362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43200" y="1752600"/>
              <a:ext cx="3499676" cy="3170099"/>
            </a:xfrm>
            <a:prstGeom prst="rect">
              <a:avLst/>
            </a:prstGeom>
            <a:noFill/>
          </p:spPr>
          <p:txBody>
            <a:bodyPr wrap="none" lIns="91440" tIns="45720" rIns="91440" bIns="45720">
              <a:spAutoFit/>
            </a:bodyPr>
            <a:lstStyle/>
            <a:p>
              <a:pPr algn="ctr"/>
              <a:r>
                <a:rPr lang="en-US" sz="20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a:t>
              </a:r>
              <a:endParaRPr lang="en-US" sz="20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16" name="Picture 2" descr="http://www.clipartbest.com/cliparts/yco/Ae5/ycoAe59cE.png"/>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882891" y="4499345"/>
            <a:ext cx="2219675" cy="2219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Tmbc-z71hWo/Tn6OpD78fZI/AAAAAAAABHk/9ME2I0WFmuI/OCTAGO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7099" y="100732"/>
            <a:ext cx="2165013" cy="2165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oslug.org/sites/soslug.org/files/images/octagon.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597" t="5786" r="18403" b="5324"/>
          <a:stretch/>
        </p:blipFill>
        <p:spPr bwMode="auto">
          <a:xfrm>
            <a:off x="7290145" y="803567"/>
            <a:ext cx="1613667" cy="1655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essonpix.com/drawings/2345/100x100/Green+Octag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72610"/>
            <a:ext cx="952500" cy="95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lker.com/cliparts/K/d/5/P/g/3/empty-warning-symbol-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2847975" cy="25146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rot="2686976">
            <a:off x="3496095" y="672353"/>
            <a:ext cx="5188926" cy="5367229"/>
            <a:chOff x="1066800" y="1371600"/>
            <a:chExt cx="2362200" cy="2398490"/>
          </a:xfrm>
          <a:solidFill>
            <a:schemeClr val="bg1"/>
          </a:solidFill>
        </p:grpSpPr>
        <p:sp>
          <p:nvSpPr>
            <p:cNvPr id="6" name="Rounded Rectangle 5"/>
            <p:cNvSpPr/>
            <p:nvPr/>
          </p:nvSpPr>
          <p:spPr>
            <a:xfrm rot="18902810">
              <a:off x="1066800" y="1371600"/>
              <a:ext cx="2362200" cy="2398490"/>
            </a:xfrm>
            <a:prstGeom prst="roundRec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18902810">
              <a:off x="1270805" y="1598152"/>
              <a:ext cx="1958989" cy="1989085"/>
            </a:xfrm>
            <a:prstGeom prst="round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02615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1447800"/>
            <a:ext cx="2101851" cy="5027905"/>
            <a:chOff x="5187482" y="1600200"/>
            <a:chExt cx="2101851" cy="5027905"/>
          </a:xfrm>
        </p:grpSpPr>
        <p:sp>
          <p:nvSpPr>
            <p:cNvPr id="4" name="Block Arc 3"/>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3" name="Group 209"/>
            <p:cNvGrpSpPr/>
            <p:nvPr/>
          </p:nvGrpSpPr>
          <p:grpSpPr>
            <a:xfrm rot="12048576">
              <a:off x="6462847" y="3330867"/>
              <a:ext cx="826486" cy="501067"/>
              <a:chOff x="7467600" y="2971800"/>
              <a:chExt cx="914400" cy="685800"/>
            </a:xfrm>
          </p:grpSpPr>
          <p:sp>
            <p:nvSpPr>
              <p:cNvPr id="12" name="Oval 11"/>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10"/>
            <p:cNvGrpSpPr/>
            <p:nvPr/>
          </p:nvGrpSpPr>
          <p:grpSpPr>
            <a:xfrm rot="20265966">
              <a:off x="5187482" y="3324981"/>
              <a:ext cx="773604" cy="585862"/>
              <a:chOff x="7467600" y="2971800"/>
              <a:chExt cx="914400" cy="685800"/>
            </a:xfrm>
          </p:grpSpPr>
          <p:sp>
            <p:nvSpPr>
              <p:cNvPr id="10" name="Oval 9"/>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6"/>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0"/>
          <p:cNvGrpSpPr/>
          <p:nvPr/>
        </p:nvGrpSpPr>
        <p:grpSpPr>
          <a:xfrm>
            <a:off x="6781800" y="3505200"/>
            <a:ext cx="1738859" cy="2879594"/>
            <a:chOff x="5501390" y="1455804"/>
            <a:chExt cx="1738859" cy="2879594"/>
          </a:xfrm>
        </p:grpSpPr>
        <p:sp>
          <p:nvSpPr>
            <p:cNvPr id="14" name="Oval 13"/>
            <p:cNvSpPr/>
            <p:nvPr/>
          </p:nvSpPr>
          <p:spPr>
            <a:xfrm rot="1247996">
              <a:off x="5621310" y="2278504"/>
              <a:ext cx="1465289" cy="183629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894386">
              <a:off x="6103409" y="1455804"/>
              <a:ext cx="375104" cy="2879594"/>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56026" y="1888761"/>
              <a:ext cx="860685"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295869" y="2285999"/>
              <a:ext cx="790731" cy="67205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47086" y="2708223"/>
              <a:ext cx="893163" cy="793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50898" y="3222886"/>
              <a:ext cx="953125" cy="7782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8814632">
              <a:off x="5413947" y="2266013"/>
              <a:ext cx="860685"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1"/>
          <p:cNvGrpSpPr/>
          <p:nvPr/>
        </p:nvGrpSpPr>
        <p:grpSpPr>
          <a:xfrm>
            <a:off x="2362200" y="4038600"/>
            <a:ext cx="1219200" cy="2590800"/>
            <a:chOff x="3200400" y="3581400"/>
            <a:chExt cx="1219200" cy="2590800"/>
          </a:xfrm>
        </p:grpSpPr>
        <p:sp>
          <p:nvSpPr>
            <p:cNvPr id="23" name="Oval 22"/>
            <p:cNvSpPr/>
            <p:nvPr/>
          </p:nvSpPr>
          <p:spPr>
            <a:xfrm>
              <a:off x="3276600" y="5562600"/>
              <a:ext cx="1143000" cy="6096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407764" y="5632554"/>
              <a:ext cx="858187" cy="43096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716311" y="4738141"/>
              <a:ext cx="228600" cy="1143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p:cNvSpPr/>
            <p:nvPr/>
          </p:nvSpPr>
          <p:spPr>
            <a:xfrm rot="5400000">
              <a:off x="3162300" y="3619500"/>
              <a:ext cx="1295400" cy="12192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2590800" y="838200"/>
            <a:ext cx="4724400" cy="1600200"/>
            <a:chOff x="2590800" y="0"/>
            <a:chExt cx="4724400" cy="1600200"/>
          </a:xfrm>
        </p:grpSpPr>
        <p:sp>
          <p:nvSpPr>
            <p:cNvPr id="39" name="Rounded Rectangle 38"/>
            <p:cNvSpPr/>
            <p:nvPr/>
          </p:nvSpPr>
          <p:spPr>
            <a:xfrm>
              <a:off x="2590800" y="685800"/>
              <a:ext cx="457200" cy="228600"/>
            </a:xfrm>
            <a:prstGeom prst="roundRect">
              <a:avLst>
                <a:gd name="adj" fmla="val 4191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irect Access Storage 35"/>
            <p:cNvSpPr/>
            <p:nvPr/>
          </p:nvSpPr>
          <p:spPr>
            <a:xfrm>
              <a:off x="2971800" y="304800"/>
              <a:ext cx="381000" cy="990600"/>
            </a:xfrm>
            <a:prstGeom prst="flowChartMagneticDrum">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irect Access Storage 33"/>
            <p:cNvSpPr/>
            <p:nvPr/>
          </p:nvSpPr>
          <p:spPr>
            <a:xfrm>
              <a:off x="3200400" y="152400"/>
              <a:ext cx="381000" cy="1371600"/>
            </a:xfrm>
            <a:prstGeom prst="flowChartMagneticDrum">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irect Access Storage 27"/>
            <p:cNvSpPr/>
            <p:nvPr/>
          </p:nvSpPr>
          <p:spPr>
            <a:xfrm>
              <a:off x="3429000" y="0"/>
              <a:ext cx="533400" cy="1600200"/>
            </a:xfrm>
            <a:prstGeom prst="flowChartMagneticDrum">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810000" y="685800"/>
              <a:ext cx="3505200" cy="228600"/>
            </a:xfrm>
            <a:prstGeom prst="roundRect">
              <a:avLst>
                <a:gd name="adj" fmla="val 4191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irect Access Storage 28"/>
            <p:cNvSpPr/>
            <p:nvPr/>
          </p:nvSpPr>
          <p:spPr>
            <a:xfrm>
              <a:off x="6096000" y="0"/>
              <a:ext cx="533400" cy="1600200"/>
            </a:xfrm>
            <a:prstGeom prst="flowChartMagneticDrum">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irect Access Storage 37"/>
            <p:cNvSpPr/>
            <p:nvPr/>
          </p:nvSpPr>
          <p:spPr>
            <a:xfrm>
              <a:off x="6400800" y="152400"/>
              <a:ext cx="381000" cy="1371600"/>
            </a:xfrm>
            <a:prstGeom prst="flowChartMagneticDrum">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irect Access Storage 36"/>
            <p:cNvSpPr/>
            <p:nvPr/>
          </p:nvSpPr>
          <p:spPr>
            <a:xfrm>
              <a:off x="6629400" y="304800"/>
              <a:ext cx="381000" cy="990600"/>
            </a:xfrm>
            <a:prstGeom prst="flowChartMagneticDrum">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934200" y="609600"/>
              <a:ext cx="76200" cy="381000"/>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10000" y="609600"/>
              <a:ext cx="76200" cy="381000"/>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4300318" y="3398159"/>
            <a:ext cx="1738859" cy="2819746"/>
            <a:chOff x="4300318" y="3398159"/>
            <a:chExt cx="1738859" cy="2819746"/>
          </a:xfrm>
        </p:grpSpPr>
        <p:sp>
          <p:nvSpPr>
            <p:cNvPr id="43" name="Oval 42"/>
            <p:cNvSpPr/>
            <p:nvPr/>
          </p:nvSpPr>
          <p:spPr>
            <a:xfrm rot="1247996">
              <a:off x="4420238" y="4206642"/>
              <a:ext cx="1465289" cy="183629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rot="20592140">
              <a:off x="4540790" y="3398159"/>
              <a:ext cx="824841" cy="2819746"/>
              <a:chOff x="970849" y="609601"/>
              <a:chExt cx="494234" cy="2057399"/>
            </a:xfrm>
          </p:grpSpPr>
          <p:sp>
            <p:nvSpPr>
              <p:cNvPr id="22" name="Rounded Rectangle 21"/>
              <p:cNvSpPr/>
              <p:nvPr/>
            </p:nvSpPr>
            <p:spPr>
              <a:xfrm>
                <a:off x="1030373" y="729917"/>
                <a:ext cx="434710" cy="1937083"/>
              </a:xfrm>
              <a:prstGeom prst="roundRect">
                <a:avLst>
                  <a:gd name="adj" fmla="val 28687"/>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0849" y="609601"/>
                <a:ext cx="494234" cy="373440"/>
                <a:chOff x="1698011" y="609601"/>
                <a:chExt cx="942134" cy="522816"/>
              </a:xfrm>
            </p:grpSpPr>
            <p:sp>
              <p:nvSpPr>
                <p:cNvPr id="31" name="Oval 30"/>
                <p:cNvSpPr/>
                <p:nvPr/>
              </p:nvSpPr>
              <p:spPr>
                <a:xfrm>
                  <a:off x="1698011" y="609601"/>
                  <a:ext cx="942134" cy="522816"/>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94868" y="671751"/>
                  <a:ext cx="742896" cy="36434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868701" y="700999"/>
                  <a:ext cx="590496" cy="289601"/>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993399" y="770278"/>
                  <a:ext cx="341099" cy="167288"/>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p:nvSpPr>
          <p:spPr>
            <a:xfrm>
              <a:off x="4854954" y="3816899"/>
              <a:ext cx="860685"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4797" y="4214137"/>
              <a:ext cx="790731" cy="67205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46014" y="4636361"/>
              <a:ext cx="893163" cy="793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49826" y="5151024"/>
              <a:ext cx="953125" cy="7782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814632">
              <a:off x="4212875" y="4194151"/>
              <a:ext cx="860685"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533400" y="533399"/>
            <a:ext cx="2895600" cy="1143001"/>
            <a:chOff x="533400" y="533399"/>
            <a:chExt cx="2895600" cy="1143001"/>
          </a:xfrm>
        </p:grpSpPr>
        <p:sp>
          <p:nvSpPr>
            <p:cNvPr id="16" name="Rounded Rectangle 15"/>
            <p:cNvSpPr/>
            <p:nvPr/>
          </p:nvSpPr>
          <p:spPr>
            <a:xfrm>
              <a:off x="533400" y="533400"/>
              <a:ext cx="2895600" cy="1143000"/>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533399"/>
              <a:ext cx="1219200" cy="112507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617695" y="690282"/>
              <a:ext cx="762000" cy="838200"/>
              <a:chOff x="609600" y="609600"/>
              <a:chExt cx="762000" cy="838200"/>
            </a:xfrm>
          </p:grpSpPr>
          <p:sp>
            <p:nvSpPr>
              <p:cNvPr id="18" name="Oval 17"/>
              <p:cNvSpPr/>
              <p:nvPr/>
            </p:nvSpPr>
            <p:spPr>
              <a:xfrm>
                <a:off x="685800" y="6858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14400" y="9144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9600" y="10668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066800" y="12954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66800" y="6096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62000" y="12954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219200" y="10668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609600" y="685800"/>
              <a:ext cx="762000" cy="838200"/>
              <a:chOff x="609600" y="609600"/>
              <a:chExt cx="762000" cy="838200"/>
            </a:xfrm>
          </p:grpSpPr>
          <p:sp>
            <p:nvSpPr>
              <p:cNvPr id="27" name="Oval 26"/>
              <p:cNvSpPr/>
              <p:nvPr/>
            </p:nvSpPr>
            <p:spPr>
              <a:xfrm>
                <a:off x="685800" y="6858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14400" y="9144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09600" y="10668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066800" y="12954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66800" y="6096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2000" y="12954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219200" y="1066800"/>
                <a:ext cx="152400" cy="152400"/>
              </a:xfrm>
              <a:prstGeom prst="ellipse">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26" name="Picture 2" descr="C:\Users\lblau\AppData\Local\Microsoft\Windows\Temporary Internet Files\Content.IE5\D377F7Z7\MM900162991[1].gif"/>
          <p:cNvPicPr>
            <a:picLocks noChangeAspect="1" noChangeArrowheads="1" noCrop="1"/>
          </p:cNvPicPr>
          <p:nvPr/>
        </p:nvPicPr>
        <p:blipFill>
          <a:blip r:embed="rId2" cstate="print"/>
          <a:srcRect/>
          <a:stretch>
            <a:fillRect/>
          </a:stretch>
        </p:blipFill>
        <p:spPr bwMode="auto">
          <a:xfrm>
            <a:off x="6705600" y="1371600"/>
            <a:ext cx="1076325" cy="1133475"/>
          </a:xfrm>
          <a:prstGeom prst="rect">
            <a:avLst/>
          </a:prstGeom>
          <a:noFill/>
        </p:spPr>
      </p:pic>
      <p:grpSp>
        <p:nvGrpSpPr>
          <p:cNvPr id="39" name="Group 38"/>
          <p:cNvGrpSpPr/>
          <p:nvPr/>
        </p:nvGrpSpPr>
        <p:grpSpPr>
          <a:xfrm>
            <a:off x="3516888" y="3094631"/>
            <a:ext cx="1327410" cy="1981200"/>
            <a:chOff x="3516888" y="3094631"/>
            <a:chExt cx="1327410" cy="1981200"/>
          </a:xfrm>
        </p:grpSpPr>
        <p:sp>
          <p:nvSpPr>
            <p:cNvPr id="38" name="Rounded Rectangle 37"/>
            <p:cNvSpPr/>
            <p:nvPr/>
          </p:nvSpPr>
          <p:spPr>
            <a:xfrm rot="16956803">
              <a:off x="4351144" y="3243047"/>
              <a:ext cx="105861" cy="412999"/>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3388056">
              <a:off x="3516888" y="3094631"/>
              <a:ext cx="142104" cy="1981200"/>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7787242">
              <a:off x="4146633" y="3315562"/>
              <a:ext cx="774534" cy="620797"/>
            </a:xfrm>
            <a:prstGeom prst="roundRect">
              <a:avLst/>
            </a:prstGeom>
            <a:solidFill>
              <a:schemeClr val="bg1">
                <a:lumMod val="75000"/>
              </a:schemeClr>
            </a:solidFill>
            <a:ln>
              <a:solidFill>
                <a:schemeClr val="tx1"/>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33400" y="5181600"/>
            <a:ext cx="1371600" cy="1371600"/>
            <a:chOff x="381000" y="304800"/>
            <a:chExt cx="1524000" cy="1524000"/>
          </a:xfrm>
        </p:grpSpPr>
        <p:sp>
          <p:nvSpPr>
            <p:cNvPr id="40" name="Oval 39"/>
            <p:cNvSpPr/>
            <p:nvPr/>
          </p:nvSpPr>
          <p:spPr>
            <a:xfrm>
              <a:off x="381000" y="304800"/>
              <a:ext cx="1524000" cy="1524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87326" y="411126"/>
              <a:ext cx="1311349" cy="1311349"/>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1054395" y="446567"/>
              <a:ext cx="156874" cy="25913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a:off x="1062529" y="1416861"/>
              <a:ext cx="155712" cy="257388"/>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rot="5400000">
              <a:off x="1584571" y="959893"/>
              <a:ext cx="155130" cy="2184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rot="5400000">
              <a:off x="588421" y="925703"/>
              <a:ext cx="152226" cy="25680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 Arrow 45"/>
            <p:cNvSpPr/>
            <p:nvPr/>
          </p:nvSpPr>
          <p:spPr>
            <a:xfrm>
              <a:off x="1089338" y="712631"/>
              <a:ext cx="100515" cy="4148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 Arrow 46"/>
            <p:cNvSpPr/>
            <p:nvPr/>
          </p:nvSpPr>
          <p:spPr>
            <a:xfrm rot="1765756" flipH="1" flipV="1">
              <a:off x="1039641" y="1069145"/>
              <a:ext cx="85862" cy="27796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074701" y="997013"/>
              <a:ext cx="155131" cy="14815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2438400" y="5181600"/>
            <a:ext cx="1371600" cy="1371600"/>
            <a:chOff x="381000" y="304800"/>
            <a:chExt cx="1524000" cy="1524000"/>
          </a:xfrm>
        </p:grpSpPr>
        <p:sp>
          <p:nvSpPr>
            <p:cNvPr id="50" name="Oval 49"/>
            <p:cNvSpPr/>
            <p:nvPr/>
          </p:nvSpPr>
          <p:spPr>
            <a:xfrm>
              <a:off x="381000" y="304800"/>
              <a:ext cx="1524000" cy="1524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7326" y="411126"/>
              <a:ext cx="1311349" cy="1311349"/>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1054395" y="446567"/>
              <a:ext cx="156874" cy="25913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1062529" y="1416861"/>
              <a:ext cx="155712" cy="257388"/>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rot="5400000">
              <a:off x="1584571" y="959893"/>
              <a:ext cx="155130" cy="2184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rot="5400000">
              <a:off x="598683" y="925704"/>
              <a:ext cx="152226" cy="25680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Up Arrow 55"/>
            <p:cNvSpPr/>
            <p:nvPr/>
          </p:nvSpPr>
          <p:spPr>
            <a:xfrm>
              <a:off x="1089338" y="712631"/>
              <a:ext cx="100515" cy="4148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rot="18347231" flipH="1" flipV="1">
              <a:off x="1237916" y="1016702"/>
              <a:ext cx="85862" cy="27796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74701" y="997013"/>
              <a:ext cx="155131" cy="14815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7543800" y="5105400"/>
            <a:ext cx="1371600" cy="1380775"/>
            <a:chOff x="381000" y="304800"/>
            <a:chExt cx="1524000" cy="1524000"/>
          </a:xfrm>
        </p:grpSpPr>
        <p:sp>
          <p:nvSpPr>
            <p:cNvPr id="60" name="Oval 59"/>
            <p:cNvSpPr/>
            <p:nvPr/>
          </p:nvSpPr>
          <p:spPr>
            <a:xfrm>
              <a:off x="381000" y="304800"/>
              <a:ext cx="1524000" cy="1524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87326" y="411126"/>
              <a:ext cx="1311349" cy="1311349"/>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a:off x="1054395" y="446567"/>
              <a:ext cx="156874" cy="25913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1062529" y="1416861"/>
              <a:ext cx="155712" cy="257388"/>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p:cNvSpPr/>
            <p:nvPr/>
          </p:nvSpPr>
          <p:spPr>
            <a:xfrm rot="5400000">
              <a:off x="1591609" y="934493"/>
              <a:ext cx="155130" cy="2184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p:cNvSpPr/>
            <p:nvPr/>
          </p:nvSpPr>
          <p:spPr>
            <a:xfrm rot="5400000">
              <a:off x="577065" y="913867"/>
              <a:ext cx="152226" cy="25680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Up Arrow 65"/>
            <p:cNvSpPr/>
            <p:nvPr/>
          </p:nvSpPr>
          <p:spPr>
            <a:xfrm>
              <a:off x="1089338" y="712631"/>
              <a:ext cx="100515" cy="4148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Up Arrow 66"/>
            <p:cNvSpPr/>
            <p:nvPr/>
          </p:nvSpPr>
          <p:spPr>
            <a:xfrm rot="5400000" flipH="1" flipV="1">
              <a:off x="994636" y="927617"/>
              <a:ext cx="85862" cy="27796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074701" y="997013"/>
              <a:ext cx="155131" cy="14815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962400" y="5105400"/>
            <a:ext cx="1371600" cy="1380775"/>
            <a:chOff x="381000" y="304800"/>
            <a:chExt cx="1524000" cy="1524000"/>
          </a:xfrm>
        </p:grpSpPr>
        <p:sp>
          <p:nvSpPr>
            <p:cNvPr id="70" name="Oval 69"/>
            <p:cNvSpPr/>
            <p:nvPr/>
          </p:nvSpPr>
          <p:spPr>
            <a:xfrm>
              <a:off x="381000" y="304800"/>
              <a:ext cx="1524000" cy="1524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87326" y="411126"/>
              <a:ext cx="1311349" cy="1311349"/>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1054395" y="446567"/>
              <a:ext cx="156874" cy="25913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1062529" y="1416861"/>
              <a:ext cx="155712" cy="257388"/>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rot="5400000">
              <a:off x="1591609" y="934493"/>
              <a:ext cx="155130" cy="2184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p:cNvSpPr/>
            <p:nvPr/>
          </p:nvSpPr>
          <p:spPr>
            <a:xfrm rot="5400000">
              <a:off x="577065" y="913867"/>
              <a:ext cx="152226" cy="25680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Up Arrow 75"/>
            <p:cNvSpPr/>
            <p:nvPr/>
          </p:nvSpPr>
          <p:spPr>
            <a:xfrm>
              <a:off x="1089338" y="712631"/>
              <a:ext cx="100515" cy="4148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074701" y="997013"/>
              <a:ext cx="155131" cy="14815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5638800" y="5181600"/>
            <a:ext cx="1420091" cy="1420091"/>
            <a:chOff x="838200" y="457200"/>
            <a:chExt cx="3276600" cy="3276600"/>
          </a:xfrm>
        </p:grpSpPr>
        <p:sp>
          <p:nvSpPr>
            <p:cNvPr id="79" name="Oval 78"/>
            <p:cNvSpPr/>
            <p:nvPr/>
          </p:nvSpPr>
          <p:spPr>
            <a:xfrm>
              <a:off x="838200" y="457200"/>
              <a:ext cx="3276600" cy="32766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066800" y="685800"/>
              <a:ext cx="2819400" cy="2819400"/>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p:cNvSpPr/>
            <p:nvPr/>
          </p:nvSpPr>
          <p:spPr>
            <a:xfrm>
              <a:off x="2286000" y="762000"/>
              <a:ext cx="337279" cy="557134"/>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a:off x="2303488" y="2848131"/>
              <a:ext cx="334781" cy="553385"/>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rot="5400000">
              <a:off x="3425877" y="1865650"/>
              <a:ext cx="333530" cy="46969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rot="5400000">
              <a:off x="1284156" y="1703881"/>
              <a:ext cx="327286" cy="55213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Up Arrow 84"/>
            <p:cNvSpPr/>
            <p:nvPr/>
          </p:nvSpPr>
          <p:spPr>
            <a:xfrm>
              <a:off x="2362200" y="1394085"/>
              <a:ext cx="216108" cy="89191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Up Arrow 85"/>
            <p:cNvSpPr/>
            <p:nvPr/>
          </p:nvSpPr>
          <p:spPr>
            <a:xfrm rot="16200000" flipH="1" flipV="1">
              <a:off x="2607663" y="1888137"/>
              <a:ext cx="229223" cy="64145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2319728" y="2019925"/>
              <a:ext cx="333531" cy="318541"/>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4267200" y="533400"/>
            <a:ext cx="1371600" cy="1219200"/>
            <a:chOff x="1752600" y="457200"/>
            <a:chExt cx="5334000" cy="6400800"/>
          </a:xfrm>
        </p:grpSpPr>
        <p:sp>
          <p:nvSpPr>
            <p:cNvPr id="89" name="Rounded Rectangle 88"/>
            <p:cNvSpPr/>
            <p:nvPr/>
          </p:nvSpPr>
          <p:spPr>
            <a:xfrm rot="5400000">
              <a:off x="3467100" y="3162300"/>
              <a:ext cx="1752600" cy="609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1752600" y="457200"/>
              <a:ext cx="5334000" cy="2971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10800000">
              <a:off x="2743200" y="4267200"/>
              <a:ext cx="3352800"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10800000">
              <a:off x="2438400" y="4572000"/>
              <a:ext cx="3810000" cy="22860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16200000">
              <a:off x="4152900" y="4762500"/>
              <a:ext cx="609600" cy="32766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16200000">
              <a:off x="4152900" y="3619500"/>
              <a:ext cx="609600" cy="32766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10800000">
              <a:off x="2362200" y="4495800"/>
              <a:ext cx="4038600" cy="304800"/>
            </a:xfrm>
            <a:prstGeom prst="roundRect">
              <a:avLst>
                <a:gd name="adj" fmla="val 0"/>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10800000">
              <a:off x="4953000" y="3962400"/>
              <a:ext cx="1140691" cy="3048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10800000">
              <a:off x="5029200" y="4038600"/>
              <a:ext cx="189345" cy="175491"/>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a:off x="1828800" y="533400"/>
              <a:ext cx="5181600" cy="2853635"/>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64"/>
            <p:cNvGrpSpPr/>
            <p:nvPr/>
          </p:nvGrpSpPr>
          <p:grpSpPr>
            <a:xfrm>
              <a:off x="3962400" y="685800"/>
              <a:ext cx="3048001" cy="2743200"/>
              <a:chOff x="914399" y="457199"/>
              <a:chExt cx="6275295" cy="5569324"/>
            </a:xfrm>
          </p:grpSpPr>
          <p:sp>
            <p:nvSpPr>
              <p:cNvPr id="121" name="Explosion 1 120"/>
              <p:cNvSpPr/>
              <p:nvPr/>
            </p:nvSpPr>
            <p:spPr>
              <a:xfrm>
                <a:off x="914399" y="457199"/>
                <a:ext cx="6275295" cy="5569324"/>
              </a:xfrm>
              <a:prstGeom prst="irregularSeal1">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Explosion 1 121"/>
              <p:cNvSpPr/>
              <p:nvPr/>
            </p:nvSpPr>
            <p:spPr>
              <a:xfrm>
                <a:off x="1981200" y="1295400"/>
                <a:ext cx="4121239" cy="3657600"/>
              </a:xfrm>
              <a:prstGeom prst="irregularSeal1">
                <a:avLst/>
              </a:prstGeom>
              <a:solidFill>
                <a:srgbClr val="FF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Explosion 1 122"/>
              <p:cNvSpPr/>
              <p:nvPr/>
            </p:nvSpPr>
            <p:spPr>
              <a:xfrm>
                <a:off x="2819400" y="2057400"/>
                <a:ext cx="2404057" cy="2133601"/>
              </a:xfrm>
              <a:prstGeom prst="irregularSeal1">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81"/>
            <p:cNvGrpSpPr/>
            <p:nvPr/>
          </p:nvGrpSpPr>
          <p:grpSpPr>
            <a:xfrm>
              <a:off x="1981200" y="1066800"/>
              <a:ext cx="3048000" cy="1828800"/>
              <a:chOff x="685800" y="304800"/>
              <a:chExt cx="3429000" cy="2057400"/>
            </a:xfrm>
          </p:grpSpPr>
          <p:grpSp>
            <p:nvGrpSpPr>
              <p:cNvPr id="105" name="Group 375"/>
              <p:cNvGrpSpPr/>
              <p:nvPr/>
            </p:nvGrpSpPr>
            <p:grpSpPr>
              <a:xfrm>
                <a:off x="685800" y="304800"/>
                <a:ext cx="3429000" cy="2057400"/>
                <a:chOff x="685800" y="304800"/>
                <a:chExt cx="3429000" cy="2057400"/>
              </a:xfrm>
            </p:grpSpPr>
            <p:sp>
              <p:nvSpPr>
                <p:cNvPr id="111" name="Oval 110"/>
                <p:cNvSpPr/>
                <p:nvPr/>
              </p:nvSpPr>
              <p:spPr>
                <a:xfrm rot="16200000">
                  <a:off x="1524000" y="381000"/>
                  <a:ext cx="4572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nut 111"/>
                <p:cNvSpPr/>
                <p:nvPr/>
              </p:nvSpPr>
              <p:spPr>
                <a:xfrm flipH="1">
                  <a:off x="1828800" y="762000"/>
                  <a:ext cx="304800" cy="320283"/>
                </a:xfrm>
                <a:prstGeom prst="donut">
                  <a:avLst>
                    <a:gd name="adj" fmla="val 3519"/>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Rounded Rectangle 112"/>
                <p:cNvSpPr/>
                <p:nvPr/>
              </p:nvSpPr>
              <p:spPr>
                <a:xfrm>
                  <a:off x="2057400" y="1219200"/>
                  <a:ext cx="2057400" cy="228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1676400" y="685800"/>
                  <a:ext cx="152400" cy="3810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2667000" y="838200"/>
                  <a:ext cx="45719" cy="228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1905000" y="838200"/>
                  <a:ext cx="1752600" cy="762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1295400" y="990600"/>
                  <a:ext cx="990600" cy="6096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762000" y="1524000"/>
                  <a:ext cx="2057400" cy="76200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685800" y="1752600"/>
                  <a:ext cx="2286000" cy="6096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a:off x="9144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Rounded Rectangle 105"/>
              <p:cNvSpPr/>
              <p:nvPr/>
            </p:nvSpPr>
            <p:spPr>
              <a:xfrm>
                <a:off x="12192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5240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18288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1336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2438400" y="1905000"/>
                <a:ext cx="304800" cy="381000"/>
              </a:xfrm>
              <a:prstGeom prst="roundRect">
                <a:avLst>
                  <a:gd name="adj" fmla="val 50000"/>
                </a:avLst>
              </a:prstGeom>
              <a:solidFill>
                <a:schemeClr val="tx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Oval 100"/>
            <p:cNvSpPr/>
            <p:nvPr/>
          </p:nvSpPr>
          <p:spPr>
            <a:xfrm>
              <a:off x="3048000" y="5105400"/>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410200" y="5105400"/>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052618" y="6273800"/>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361709" y="6285345"/>
              <a:ext cx="457200" cy="2286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5715000" y="3429000"/>
            <a:ext cx="1541742" cy="1022324"/>
            <a:chOff x="4835967" y="2640662"/>
            <a:chExt cx="1541742" cy="1022324"/>
          </a:xfrm>
        </p:grpSpPr>
        <p:sp>
          <p:nvSpPr>
            <p:cNvPr id="125" name="Freeform 124"/>
            <p:cNvSpPr/>
            <p:nvPr/>
          </p:nvSpPr>
          <p:spPr>
            <a:xfrm rot="10800000">
              <a:off x="4835967" y="3178231"/>
              <a:ext cx="1107632" cy="484755"/>
            </a:xfrm>
            <a:custGeom>
              <a:avLst/>
              <a:gdLst>
                <a:gd name="connsiteX0" fmla="*/ 0 w 692727"/>
                <a:gd name="connsiteY0" fmla="*/ 475519 h 484755"/>
                <a:gd name="connsiteX1" fmla="*/ 0 w 692727"/>
                <a:gd name="connsiteY1" fmla="*/ 475519 h 484755"/>
                <a:gd name="connsiteX2" fmla="*/ 332509 w 692727"/>
                <a:gd name="connsiteY2" fmla="*/ 466282 h 484755"/>
                <a:gd name="connsiteX3" fmla="*/ 360218 w 692727"/>
                <a:gd name="connsiteY3" fmla="*/ 447810 h 484755"/>
                <a:gd name="connsiteX4" fmla="*/ 378691 w 692727"/>
                <a:gd name="connsiteY4" fmla="*/ 420101 h 484755"/>
                <a:gd name="connsiteX5" fmla="*/ 378691 w 692727"/>
                <a:gd name="connsiteY5" fmla="*/ 309264 h 484755"/>
                <a:gd name="connsiteX6" fmla="*/ 341745 w 692727"/>
                <a:gd name="connsiteY6" fmla="*/ 235373 h 484755"/>
                <a:gd name="connsiteX7" fmla="*/ 304800 w 692727"/>
                <a:gd name="connsiteY7" fmla="*/ 161482 h 484755"/>
                <a:gd name="connsiteX8" fmla="*/ 295563 w 692727"/>
                <a:gd name="connsiteY8" fmla="*/ 133773 h 484755"/>
                <a:gd name="connsiteX9" fmla="*/ 341745 w 692727"/>
                <a:gd name="connsiteY9" fmla="*/ 32173 h 484755"/>
                <a:gd name="connsiteX10" fmla="*/ 369454 w 692727"/>
                <a:gd name="connsiteY10" fmla="*/ 22937 h 484755"/>
                <a:gd name="connsiteX11" fmla="*/ 397163 w 692727"/>
                <a:gd name="connsiteY11" fmla="*/ 4464 h 484755"/>
                <a:gd name="connsiteX12" fmla="*/ 517236 w 692727"/>
                <a:gd name="connsiteY12" fmla="*/ 22937 h 484755"/>
                <a:gd name="connsiteX13" fmla="*/ 554182 w 692727"/>
                <a:gd name="connsiteY13" fmla="*/ 69119 h 484755"/>
                <a:gd name="connsiteX14" fmla="*/ 572654 w 692727"/>
                <a:gd name="connsiteY14" fmla="*/ 96828 h 484755"/>
                <a:gd name="connsiteX15" fmla="*/ 618836 w 692727"/>
                <a:gd name="connsiteY15" fmla="*/ 161482 h 484755"/>
                <a:gd name="connsiteX16" fmla="*/ 646545 w 692727"/>
                <a:gd name="connsiteY16" fmla="*/ 226137 h 484755"/>
                <a:gd name="connsiteX17" fmla="*/ 655782 w 692727"/>
                <a:gd name="connsiteY17" fmla="*/ 253846 h 484755"/>
                <a:gd name="connsiteX18" fmla="*/ 674254 w 692727"/>
                <a:gd name="connsiteY18" fmla="*/ 281555 h 484755"/>
                <a:gd name="connsiteX19" fmla="*/ 692727 w 692727"/>
                <a:gd name="connsiteY19" fmla="*/ 336973 h 484755"/>
                <a:gd name="connsiteX20" fmla="*/ 655782 w 692727"/>
                <a:gd name="connsiteY20" fmla="*/ 401628 h 484755"/>
                <a:gd name="connsiteX21" fmla="*/ 600363 w 692727"/>
                <a:gd name="connsiteY21" fmla="*/ 420101 h 484755"/>
                <a:gd name="connsiteX22" fmla="*/ 572654 w 692727"/>
                <a:gd name="connsiteY22" fmla="*/ 438573 h 484755"/>
                <a:gd name="connsiteX23" fmla="*/ 517236 w 692727"/>
                <a:gd name="connsiteY23" fmla="*/ 457046 h 484755"/>
                <a:gd name="connsiteX24" fmla="*/ 443345 w 692727"/>
                <a:gd name="connsiteY24" fmla="*/ 475519 h 484755"/>
                <a:gd name="connsiteX25" fmla="*/ 258618 w 692727"/>
                <a:gd name="connsiteY25" fmla="*/ 484755 h 484755"/>
                <a:gd name="connsiteX26" fmla="*/ 129309 w 692727"/>
                <a:gd name="connsiteY26" fmla="*/ 475519 h 484755"/>
                <a:gd name="connsiteX27" fmla="*/ 129309 w 692727"/>
                <a:gd name="connsiteY27" fmla="*/ 475519 h 48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2727" h="484755">
                  <a:moveTo>
                    <a:pt x="0" y="475519"/>
                  </a:moveTo>
                  <a:lnTo>
                    <a:pt x="0" y="475519"/>
                  </a:lnTo>
                  <a:cubicBezTo>
                    <a:pt x="110836" y="472440"/>
                    <a:pt x="221957" y="474786"/>
                    <a:pt x="332509" y="466282"/>
                  </a:cubicBezTo>
                  <a:cubicBezTo>
                    <a:pt x="343577" y="465431"/>
                    <a:pt x="352369" y="455659"/>
                    <a:pt x="360218" y="447810"/>
                  </a:cubicBezTo>
                  <a:cubicBezTo>
                    <a:pt x="368068" y="439961"/>
                    <a:pt x="372533" y="429337"/>
                    <a:pt x="378691" y="420101"/>
                  </a:cubicBezTo>
                  <a:cubicBezTo>
                    <a:pt x="390261" y="373818"/>
                    <a:pt x="396709" y="366921"/>
                    <a:pt x="378691" y="309264"/>
                  </a:cubicBezTo>
                  <a:cubicBezTo>
                    <a:pt x="370477" y="282980"/>
                    <a:pt x="354060" y="260003"/>
                    <a:pt x="341745" y="235373"/>
                  </a:cubicBezTo>
                  <a:cubicBezTo>
                    <a:pt x="341739" y="235362"/>
                    <a:pt x="304804" y="161494"/>
                    <a:pt x="304800" y="161482"/>
                  </a:cubicBezTo>
                  <a:lnTo>
                    <a:pt x="295563" y="133773"/>
                  </a:lnTo>
                  <a:cubicBezTo>
                    <a:pt x="308329" y="82711"/>
                    <a:pt x="300650" y="59569"/>
                    <a:pt x="341745" y="32173"/>
                  </a:cubicBezTo>
                  <a:cubicBezTo>
                    <a:pt x="349846" y="26773"/>
                    <a:pt x="360218" y="26016"/>
                    <a:pt x="369454" y="22937"/>
                  </a:cubicBezTo>
                  <a:cubicBezTo>
                    <a:pt x="378690" y="16779"/>
                    <a:pt x="386095" y="5315"/>
                    <a:pt x="397163" y="4464"/>
                  </a:cubicBezTo>
                  <a:cubicBezTo>
                    <a:pt x="455202" y="0"/>
                    <a:pt x="474022" y="8533"/>
                    <a:pt x="517236" y="22937"/>
                  </a:cubicBezTo>
                  <a:cubicBezTo>
                    <a:pt x="563944" y="54076"/>
                    <a:pt x="531876" y="24506"/>
                    <a:pt x="554182" y="69119"/>
                  </a:cubicBezTo>
                  <a:cubicBezTo>
                    <a:pt x="559146" y="79048"/>
                    <a:pt x="566202" y="87795"/>
                    <a:pt x="572654" y="96828"/>
                  </a:cubicBezTo>
                  <a:cubicBezTo>
                    <a:pt x="629954" y="177049"/>
                    <a:pt x="575288" y="96161"/>
                    <a:pt x="618836" y="161482"/>
                  </a:cubicBezTo>
                  <a:cubicBezTo>
                    <a:pt x="640492" y="226454"/>
                    <a:pt x="612311" y="146261"/>
                    <a:pt x="646545" y="226137"/>
                  </a:cubicBezTo>
                  <a:cubicBezTo>
                    <a:pt x="650380" y="235086"/>
                    <a:pt x="651428" y="245138"/>
                    <a:pt x="655782" y="253846"/>
                  </a:cubicBezTo>
                  <a:cubicBezTo>
                    <a:pt x="660746" y="263775"/>
                    <a:pt x="669746" y="271411"/>
                    <a:pt x="674254" y="281555"/>
                  </a:cubicBezTo>
                  <a:cubicBezTo>
                    <a:pt x="682162" y="299349"/>
                    <a:pt x="692727" y="336973"/>
                    <a:pt x="692727" y="336973"/>
                  </a:cubicBezTo>
                  <a:cubicBezTo>
                    <a:pt x="684686" y="361098"/>
                    <a:pt x="679747" y="385651"/>
                    <a:pt x="655782" y="401628"/>
                  </a:cubicBezTo>
                  <a:cubicBezTo>
                    <a:pt x="639580" y="412429"/>
                    <a:pt x="616565" y="409300"/>
                    <a:pt x="600363" y="420101"/>
                  </a:cubicBezTo>
                  <a:cubicBezTo>
                    <a:pt x="591127" y="426258"/>
                    <a:pt x="582798" y="434065"/>
                    <a:pt x="572654" y="438573"/>
                  </a:cubicBezTo>
                  <a:cubicBezTo>
                    <a:pt x="554860" y="446481"/>
                    <a:pt x="535709" y="450888"/>
                    <a:pt x="517236" y="457046"/>
                  </a:cubicBezTo>
                  <a:cubicBezTo>
                    <a:pt x="491008" y="465789"/>
                    <a:pt x="472670" y="473173"/>
                    <a:pt x="443345" y="475519"/>
                  </a:cubicBezTo>
                  <a:cubicBezTo>
                    <a:pt x="381889" y="480436"/>
                    <a:pt x="320194" y="481676"/>
                    <a:pt x="258618" y="484755"/>
                  </a:cubicBezTo>
                  <a:cubicBezTo>
                    <a:pt x="154000" y="474294"/>
                    <a:pt x="197196" y="475519"/>
                    <a:pt x="129309" y="475519"/>
                  </a:cubicBezTo>
                  <a:lnTo>
                    <a:pt x="129309" y="475519"/>
                  </a:lnTo>
                </a:path>
              </a:pathLst>
            </a:custGeom>
            <a:solidFill>
              <a:srgbClr val="59400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6" name="Group 144"/>
            <p:cNvGrpSpPr/>
            <p:nvPr/>
          </p:nvGrpSpPr>
          <p:grpSpPr>
            <a:xfrm>
              <a:off x="4910341" y="2640662"/>
              <a:ext cx="1261860" cy="978348"/>
              <a:chOff x="4910340" y="2640662"/>
              <a:chExt cx="2785859" cy="2159938"/>
            </a:xfrm>
          </p:grpSpPr>
          <p:sp>
            <p:nvSpPr>
              <p:cNvPr id="130" name="Freeform 129"/>
              <p:cNvSpPr/>
              <p:nvPr/>
            </p:nvSpPr>
            <p:spPr>
              <a:xfrm>
                <a:off x="4910340" y="2640662"/>
                <a:ext cx="2785859" cy="2159938"/>
              </a:xfrm>
              <a:custGeom>
                <a:avLst/>
                <a:gdLst>
                  <a:gd name="connsiteX0" fmla="*/ 12642 w 3572287"/>
                  <a:gd name="connsiteY0" fmla="*/ 2688720 h 2845738"/>
                  <a:gd name="connsiteX1" fmla="*/ 12642 w 3572287"/>
                  <a:gd name="connsiteY1" fmla="*/ 2688720 h 2845738"/>
                  <a:gd name="connsiteX2" fmla="*/ 132715 w 3572287"/>
                  <a:gd name="connsiteY2" fmla="*/ 2679483 h 2845738"/>
                  <a:gd name="connsiteX3" fmla="*/ 188133 w 3572287"/>
                  <a:gd name="connsiteY3" fmla="*/ 2670247 h 2845738"/>
                  <a:gd name="connsiteX4" fmla="*/ 252787 w 3572287"/>
                  <a:gd name="connsiteY4" fmla="*/ 2661011 h 2845738"/>
                  <a:gd name="connsiteX5" fmla="*/ 317442 w 3572287"/>
                  <a:gd name="connsiteY5" fmla="*/ 2642538 h 2845738"/>
                  <a:gd name="connsiteX6" fmla="*/ 382096 w 3572287"/>
                  <a:gd name="connsiteY6" fmla="*/ 2633302 h 2845738"/>
                  <a:gd name="connsiteX7" fmla="*/ 437515 w 3572287"/>
                  <a:gd name="connsiteY7" fmla="*/ 2614829 h 2845738"/>
                  <a:gd name="connsiteX8" fmla="*/ 511405 w 3572287"/>
                  <a:gd name="connsiteY8" fmla="*/ 2587120 h 2845738"/>
                  <a:gd name="connsiteX9" fmla="*/ 576060 w 3572287"/>
                  <a:gd name="connsiteY9" fmla="*/ 2531702 h 2845738"/>
                  <a:gd name="connsiteX10" fmla="*/ 603769 w 3572287"/>
                  <a:gd name="connsiteY10" fmla="*/ 2513229 h 2845738"/>
                  <a:gd name="connsiteX11" fmla="*/ 659187 w 3572287"/>
                  <a:gd name="connsiteY11" fmla="*/ 2430102 h 2845738"/>
                  <a:gd name="connsiteX12" fmla="*/ 686896 w 3572287"/>
                  <a:gd name="connsiteY12" fmla="*/ 2374683 h 2845738"/>
                  <a:gd name="connsiteX13" fmla="*/ 696133 w 3572287"/>
                  <a:gd name="connsiteY13" fmla="*/ 2337738 h 2845738"/>
                  <a:gd name="connsiteX14" fmla="*/ 714605 w 3572287"/>
                  <a:gd name="connsiteY14" fmla="*/ 2300793 h 2845738"/>
                  <a:gd name="connsiteX15" fmla="*/ 723842 w 3572287"/>
                  <a:gd name="connsiteY15" fmla="*/ 2245374 h 2845738"/>
                  <a:gd name="connsiteX16" fmla="*/ 733078 w 3572287"/>
                  <a:gd name="connsiteY16" fmla="*/ 2208429 h 2845738"/>
                  <a:gd name="connsiteX17" fmla="*/ 742315 w 3572287"/>
                  <a:gd name="connsiteY17" fmla="*/ 2005229 h 2845738"/>
                  <a:gd name="connsiteX18" fmla="*/ 751551 w 3572287"/>
                  <a:gd name="connsiteY18" fmla="*/ 1977520 h 2845738"/>
                  <a:gd name="connsiteX19" fmla="*/ 770024 w 3572287"/>
                  <a:gd name="connsiteY19" fmla="*/ 1912865 h 2845738"/>
                  <a:gd name="connsiteX20" fmla="*/ 797733 w 3572287"/>
                  <a:gd name="connsiteY20" fmla="*/ 1783556 h 2845738"/>
                  <a:gd name="connsiteX21" fmla="*/ 797733 w 3572287"/>
                  <a:gd name="connsiteY21" fmla="*/ 1783556 h 2845738"/>
                  <a:gd name="connsiteX22" fmla="*/ 825442 w 3572287"/>
                  <a:gd name="connsiteY22" fmla="*/ 1709665 h 2845738"/>
                  <a:gd name="connsiteX23" fmla="*/ 834678 w 3572287"/>
                  <a:gd name="connsiteY23" fmla="*/ 1681956 h 2845738"/>
                  <a:gd name="connsiteX24" fmla="*/ 862387 w 3572287"/>
                  <a:gd name="connsiteY24" fmla="*/ 1598829 h 2845738"/>
                  <a:gd name="connsiteX25" fmla="*/ 880860 w 3572287"/>
                  <a:gd name="connsiteY25" fmla="*/ 1571120 h 2845738"/>
                  <a:gd name="connsiteX26" fmla="*/ 917805 w 3572287"/>
                  <a:gd name="connsiteY26" fmla="*/ 1469520 h 2845738"/>
                  <a:gd name="connsiteX27" fmla="*/ 954751 w 3572287"/>
                  <a:gd name="connsiteY27" fmla="*/ 1377156 h 2845738"/>
                  <a:gd name="connsiteX28" fmla="*/ 982460 w 3572287"/>
                  <a:gd name="connsiteY28" fmla="*/ 1284793 h 2845738"/>
                  <a:gd name="connsiteX29" fmla="*/ 1028642 w 3572287"/>
                  <a:gd name="connsiteY29" fmla="*/ 1192429 h 2845738"/>
                  <a:gd name="connsiteX30" fmla="*/ 1065587 w 3572287"/>
                  <a:gd name="connsiteY30" fmla="*/ 1127774 h 2845738"/>
                  <a:gd name="connsiteX31" fmla="*/ 1084060 w 3572287"/>
                  <a:gd name="connsiteY31" fmla="*/ 1081593 h 2845738"/>
                  <a:gd name="connsiteX32" fmla="*/ 1148715 w 3572287"/>
                  <a:gd name="connsiteY32" fmla="*/ 989229 h 2845738"/>
                  <a:gd name="connsiteX33" fmla="*/ 1176424 w 3572287"/>
                  <a:gd name="connsiteY33" fmla="*/ 943047 h 2845738"/>
                  <a:gd name="connsiteX34" fmla="*/ 1185660 w 3572287"/>
                  <a:gd name="connsiteY34" fmla="*/ 906102 h 2845738"/>
                  <a:gd name="connsiteX35" fmla="*/ 1222605 w 3572287"/>
                  <a:gd name="connsiteY35" fmla="*/ 850683 h 2845738"/>
                  <a:gd name="connsiteX36" fmla="*/ 1250315 w 3572287"/>
                  <a:gd name="connsiteY36" fmla="*/ 804502 h 2845738"/>
                  <a:gd name="connsiteX37" fmla="*/ 1296496 w 3572287"/>
                  <a:gd name="connsiteY37" fmla="*/ 730611 h 2845738"/>
                  <a:gd name="connsiteX38" fmla="*/ 1324205 w 3572287"/>
                  <a:gd name="connsiteY38" fmla="*/ 675193 h 2845738"/>
                  <a:gd name="connsiteX39" fmla="*/ 1351915 w 3572287"/>
                  <a:gd name="connsiteY39" fmla="*/ 647483 h 2845738"/>
                  <a:gd name="connsiteX40" fmla="*/ 1370387 w 3572287"/>
                  <a:gd name="connsiteY40" fmla="*/ 619774 h 2845738"/>
                  <a:gd name="connsiteX41" fmla="*/ 1462751 w 3572287"/>
                  <a:gd name="connsiteY41" fmla="*/ 555120 h 2845738"/>
                  <a:gd name="connsiteX42" fmla="*/ 1518169 w 3572287"/>
                  <a:gd name="connsiteY42" fmla="*/ 508938 h 2845738"/>
                  <a:gd name="connsiteX43" fmla="*/ 1536642 w 3572287"/>
                  <a:gd name="connsiteY43" fmla="*/ 481229 h 2845738"/>
                  <a:gd name="connsiteX44" fmla="*/ 1564351 w 3572287"/>
                  <a:gd name="connsiteY44" fmla="*/ 462756 h 2845738"/>
                  <a:gd name="connsiteX45" fmla="*/ 1619769 w 3572287"/>
                  <a:gd name="connsiteY45" fmla="*/ 416574 h 2845738"/>
                  <a:gd name="connsiteX46" fmla="*/ 1656715 w 3572287"/>
                  <a:gd name="connsiteY46" fmla="*/ 379629 h 2845738"/>
                  <a:gd name="connsiteX47" fmla="*/ 1702896 w 3572287"/>
                  <a:gd name="connsiteY47" fmla="*/ 342683 h 2845738"/>
                  <a:gd name="connsiteX48" fmla="*/ 1739842 w 3572287"/>
                  <a:gd name="connsiteY48" fmla="*/ 305738 h 2845738"/>
                  <a:gd name="connsiteX49" fmla="*/ 1786024 w 3572287"/>
                  <a:gd name="connsiteY49" fmla="*/ 268793 h 2845738"/>
                  <a:gd name="connsiteX50" fmla="*/ 1813733 w 3572287"/>
                  <a:gd name="connsiteY50" fmla="*/ 241083 h 2845738"/>
                  <a:gd name="connsiteX51" fmla="*/ 1887624 w 3572287"/>
                  <a:gd name="connsiteY51" fmla="*/ 185665 h 2845738"/>
                  <a:gd name="connsiteX52" fmla="*/ 1989224 w 3572287"/>
                  <a:gd name="connsiteY52" fmla="*/ 102538 h 2845738"/>
                  <a:gd name="connsiteX53" fmla="*/ 2026169 w 3572287"/>
                  <a:gd name="connsiteY53" fmla="*/ 74829 h 2845738"/>
                  <a:gd name="connsiteX54" fmla="*/ 2044642 w 3572287"/>
                  <a:gd name="connsiteY54" fmla="*/ 47120 h 2845738"/>
                  <a:gd name="connsiteX55" fmla="*/ 2081587 w 3572287"/>
                  <a:gd name="connsiteY55" fmla="*/ 28647 h 2845738"/>
                  <a:gd name="connsiteX56" fmla="*/ 2137005 w 3572287"/>
                  <a:gd name="connsiteY56" fmla="*/ 938 h 2845738"/>
                  <a:gd name="connsiteX57" fmla="*/ 2284787 w 3572287"/>
                  <a:gd name="connsiteY57" fmla="*/ 19411 h 2845738"/>
                  <a:gd name="connsiteX58" fmla="*/ 2321733 w 3572287"/>
                  <a:gd name="connsiteY58" fmla="*/ 37883 h 2845738"/>
                  <a:gd name="connsiteX59" fmla="*/ 2432569 w 3572287"/>
                  <a:gd name="connsiteY59" fmla="*/ 74829 h 2845738"/>
                  <a:gd name="connsiteX60" fmla="*/ 2487987 w 3572287"/>
                  <a:gd name="connsiteY60" fmla="*/ 93302 h 2845738"/>
                  <a:gd name="connsiteX61" fmla="*/ 2571115 w 3572287"/>
                  <a:gd name="connsiteY61" fmla="*/ 111774 h 2845738"/>
                  <a:gd name="connsiteX62" fmla="*/ 2626533 w 3572287"/>
                  <a:gd name="connsiteY62" fmla="*/ 130247 h 2845738"/>
                  <a:gd name="connsiteX63" fmla="*/ 2654242 w 3572287"/>
                  <a:gd name="connsiteY63" fmla="*/ 157956 h 2845738"/>
                  <a:gd name="connsiteX64" fmla="*/ 2681951 w 3572287"/>
                  <a:gd name="connsiteY64" fmla="*/ 167193 h 2845738"/>
                  <a:gd name="connsiteX65" fmla="*/ 2755842 w 3572287"/>
                  <a:gd name="connsiteY65" fmla="*/ 204138 h 2845738"/>
                  <a:gd name="connsiteX66" fmla="*/ 2848205 w 3572287"/>
                  <a:gd name="connsiteY66" fmla="*/ 278029 h 2845738"/>
                  <a:gd name="connsiteX67" fmla="*/ 2922096 w 3572287"/>
                  <a:gd name="connsiteY67" fmla="*/ 324211 h 2845738"/>
                  <a:gd name="connsiteX68" fmla="*/ 2949805 w 3572287"/>
                  <a:gd name="connsiteY68" fmla="*/ 351920 h 2845738"/>
                  <a:gd name="connsiteX69" fmla="*/ 2995987 w 3572287"/>
                  <a:gd name="connsiteY69" fmla="*/ 388865 h 2845738"/>
                  <a:gd name="connsiteX70" fmla="*/ 3042169 w 3572287"/>
                  <a:gd name="connsiteY70" fmla="*/ 416574 h 2845738"/>
                  <a:gd name="connsiteX71" fmla="*/ 3106824 w 3572287"/>
                  <a:gd name="connsiteY71" fmla="*/ 481229 h 2845738"/>
                  <a:gd name="connsiteX72" fmla="*/ 3116060 w 3572287"/>
                  <a:gd name="connsiteY72" fmla="*/ 508938 h 2845738"/>
                  <a:gd name="connsiteX73" fmla="*/ 3153005 w 3572287"/>
                  <a:gd name="connsiteY73" fmla="*/ 601302 h 2845738"/>
                  <a:gd name="connsiteX74" fmla="*/ 3180715 w 3572287"/>
                  <a:gd name="connsiteY74" fmla="*/ 684429 h 2845738"/>
                  <a:gd name="connsiteX75" fmla="*/ 3189951 w 3572287"/>
                  <a:gd name="connsiteY75" fmla="*/ 721374 h 2845738"/>
                  <a:gd name="connsiteX76" fmla="*/ 3199187 w 3572287"/>
                  <a:gd name="connsiteY76" fmla="*/ 767556 h 2845738"/>
                  <a:gd name="connsiteX77" fmla="*/ 3217660 w 3572287"/>
                  <a:gd name="connsiteY77" fmla="*/ 795265 h 2845738"/>
                  <a:gd name="connsiteX78" fmla="*/ 3245369 w 3572287"/>
                  <a:gd name="connsiteY78" fmla="*/ 943047 h 2845738"/>
                  <a:gd name="connsiteX79" fmla="*/ 3263842 w 3572287"/>
                  <a:gd name="connsiteY79" fmla="*/ 979993 h 2845738"/>
                  <a:gd name="connsiteX80" fmla="*/ 3273078 w 3572287"/>
                  <a:gd name="connsiteY80" fmla="*/ 1044647 h 2845738"/>
                  <a:gd name="connsiteX81" fmla="*/ 3282315 w 3572287"/>
                  <a:gd name="connsiteY81" fmla="*/ 1173956 h 2845738"/>
                  <a:gd name="connsiteX82" fmla="*/ 3291551 w 3572287"/>
                  <a:gd name="connsiteY82" fmla="*/ 1201665 h 2845738"/>
                  <a:gd name="connsiteX83" fmla="*/ 3300787 w 3572287"/>
                  <a:gd name="connsiteY83" fmla="*/ 1247847 h 2845738"/>
                  <a:gd name="connsiteX84" fmla="*/ 3328496 w 3572287"/>
                  <a:gd name="connsiteY84" fmla="*/ 1349447 h 2845738"/>
                  <a:gd name="connsiteX85" fmla="*/ 3337733 w 3572287"/>
                  <a:gd name="connsiteY85" fmla="*/ 1386393 h 2845738"/>
                  <a:gd name="connsiteX86" fmla="*/ 3365442 w 3572287"/>
                  <a:gd name="connsiteY86" fmla="*/ 1432574 h 2845738"/>
                  <a:gd name="connsiteX87" fmla="*/ 3393151 w 3572287"/>
                  <a:gd name="connsiteY87" fmla="*/ 1515702 h 2845738"/>
                  <a:gd name="connsiteX88" fmla="*/ 3411624 w 3572287"/>
                  <a:gd name="connsiteY88" fmla="*/ 1580356 h 2845738"/>
                  <a:gd name="connsiteX89" fmla="*/ 3430096 w 3572287"/>
                  <a:gd name="connsiteY89" fmla="*/ 1608065 h 2845738"/>
                  <a:gd name="connsiteX90" fmla="*/ 3439333 w 3572287"/>
                  <a:gd name="connsiteY90" fmla="*/ 1635774 h 2845738"/>
                  <a:gd name="connsiteX91" fmla="*/ 3457805 w 3572287"/>
                  <a:gd name="connsiteY91" fmla="*/ 1681956 h 2845738"/>
                  <a:gd name="connsiteX92" fmla="*/ 3513224 w 3572287"/>
                  <a:gd name="connsiteY92" fmla="*/ 1783556 h 2845738"/>
                  <a:gd name="connsiteX93" fmla="*/ 3531696 w 3572287"/>
                  <a:gd name="connsiteY93" fmla="*/ 1838974 h 2845738"/>
                  <a:gd name="connsiteX94" fmla="*/ 3540933 w 3572287"/>
                  <a:gd name="connsiteY94" fmla="*/ 1866683 h 2845738"/>
                  <a:gd name="connsiteX95" fmla="*/ 3531696 w 3572287"/>
                  <a:gd name="connsiteY95" fmla="*/ 1949811 h 2845738"/>
                  <a:gd name="connsiteX96" fmla="*/ 3522460 w 3572287"/>
                  <a:gd name="connsiteY96" fmla="*/ 1977520 h 2845738"/>
                  <a:gd name="connsiteX97" fmla="*/ 3513224 w 3572287"/>
                  <a:gd name="connsiteY97" fmla="*/ 2023702 h 2845738"/>
                  <a:gd name="connsiteX98" fmla="*/ 3503987 w 3572287"/>
                  <a:gd name="connsiteY98" fmla="*/ 2060647 h 2845738"/>
                  <a:gd name="connsiteX99" fmla="*/ 3522460 w 3572287"/>
                  <a:gd name="connsiteY99" fmla="*/ 2310029 h 2845738"/>
                  <a:gd name="connsiteX100" fmla="*/ 3522460 w 3572287"/>
                  <a:gd name="connsiteY100" fmla="*/ 2503993 h 2845738"/>
                  <a:gd name="connsiteX101" fmla="*/ 3503987 w 3572287"/>
                  <a:gd name="connsiteY101" fmla="*/ 2531702 h 2845738"/>
                  <a:gd name="connsiteX102" fmla="*/ 3494751 w 3572287"/>
                  <a:gd name="connsiteY102" fmla="*/ 2577883 h 2845738"/>
                  <a:gd name="connsiteX103" fmla="*/ 3476278 w 3572287"/>
                  <a:gd name="connsiteY103" fmla="*/ 2605593 h 2845738"/>
                  <a:gd name="connsiteX104" fmla="*/ 3467042 w 3572287"/>
                  <a:gd name="connsiteY104" fmla="*/ 2633302 h 2845738"/>
                  <a:gd name="connsiteX105" fmla="*/ 3374678 w 3572287"/>
                  <a:gd name="connsiteY105" fmla="*/ 2716429 h 2845738"/>
                  <a:gd name="connsiteX106" fmla="*/ 3346969 w 3572287"/>
                  <a:gd name="connsiteY106" fmla="*/ 2725665 h 2845738"/>
                  <a:gd name="connsiteX107" fmla="*/ 3245369 w 3572287"/>
                  <a:gd name="connsiteY107" fmla="*/ 2762611 h 2845738"/>
                  <a:gd name="connsiteX108" fmla="*/ 3162242 w 3572287"/>
                  <a:gd name="connsiteY108" fmla="*/ 2781083 h 2845738"/>
                  <a:gd name="connsiteX109" fmla="*/ 3014460 w 3572287"/>
                  <a:gd name="connsiteY109" fmla="*/ 2799556 h 2845738"/>
                  <a:gd name="connsiteX110" fmla="*/ 2931333 w 3572287"/>
                  <a:gd name="connsiteY110" fmla="*/ 2808793 h 2845738"/>
                  <a:gd name="connsiteX111" fmla="*/ 2820496 w 3572287"/>
                  <a:gd name="connsiteY111" fmla="*/ 2818029 h 2845738"/>
                  <a:gd name="connsiteX112" fmla="*/ 2737369 w 3572287"/>
                  <a:gd name="connsiteY112" fmla="*/ 2827265 h 2845738"/>
                  <a:gd name="connsiteX113" fmla="*/ 2487987 w 3572287"/>
                  <a:gd name="connsiteY113" fmla="*/ 2836502 h 2845738"/>
                  <a:gd name="connsiteX114" fmla="*/ 2395624 w 3572287"/>
                  <a:gd name="connsiteY114" fmla="*/ 2845738 h 2845738"/>
                  <a:gd name="connsiteX115" fmla="*/ 1841442 w 3572287"/>
                  <a:gd name="connsiteY115" fmla="*/ 2827265 h 2845738"/>
                  <a:gd name="connsiteX116" fmla="*/ 945515 w 3572287"/>
                  <a:gd name="connsiteY116" fmla="*/ 2818029 h 2845738"/>
                  <a:gd name="connsiteX117" fmla="*/ 853151 w 3572287"/>
                  <a:gd name="connsiteY117" fmla="*/ 2799556 h 2845738"/>
                  <a:gd name="connsiteX118" fmla="*/ 806969 w 3572287"/>
                  <a:gd name="connsiteY118" fmla="*/ 2790320 h 2845738"/>
                  <a:gd name="connsiteX119" fmla="*/ 733078 w 3572287"/>
                  <a:gd name="connsiteY119" fmla="*/ 2781083 h 2845738"/>
                  <a:gd name="connsiteX120" fmla="*/ 677660 w 3572287"/>
                  <a:gd name="connsiteY120" fmla="*/ 2771847 h 2845738"/>
                  <a:gd name="connsiteX121" fmla="*/ 566824 w 3572287"/>
                  <a:gd name="connsiteY121" fmla="*/ 2762611 h 2845738"/>
                  <a:gd name="connsiteX122" fmla="*/ 12642 w 3572287"/>
                  <a:gd name="connsiteY122" fmla="*/ 2744138 h 2845738"/>
                  <a:gd name="connsiteX123" fmla="*/ 21878 w 3572287"/>
                  <a:gd name="connsiteY123" fmla="*/ 2707193 h 2845738"/>
                  <a:gd name="connsiteX124" fmla="*/ 12642 w 3572287"/>
                  <a:gd name="connsiteY124" fmla="*/ 2688720 h 28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572287" h="2845738">
                    <a:moveTo>
                      <a:pt x="12642" y="2688720"/>
                    </a:moveTo>
                    <a:lnTo>
                      <a:pt x="12642" y="2688720"/>
                    </a:lnTo>
                    <a:cubicBezTo>
                      <a:pt x="52666" y="2685641"/>
                      <a:pt x="92793" y="2683685"/>
                      <a:pt x="132715" y="2679483"/>
                    </a:cubicBezTo>
                    <a:cubicBezTo>
                      <a:pt x="151340" y="2677522"/>
                      <a:pt x="169623" y="2673095"/>
                      <a:pt x="188133" y="2670247"/>
                    </a:cubicBezTo>
                    <a:cubicBezTo>
                      <a:pt x="209650" y="2666937"/>
                      <a:pt x="231236" y="2664090"/>
                      <a:pt x="252787" y="2661011"/>
                    </a:cubicBezTo>
                    <a:cubicBezTo>
                      <a:pt x="274339" y="2654853"/>
                      <a:pt x="295525" y="2647234"/>
                      <a:pt x="317442" y="2642538"/>
                    </a:cubicBezTo>
                    <a:cubicBezTo>
                      <a:pt x="338729" y="2637977"/>
                      <a:pt x="360883" y="2638197"/>
                      <a:pt x="382096" y="2633302"/>
                    </a:cubicBezTo>
                    <a:cubicBezTo>
                      <a:pt x="401070" y="2628924"/>
                      <a:pt x="419042" y="2620987"/>
                      <a:pt x="437515" y="2614829"/>
                    </a:cubicBezTo>
                    <a:cubicBezTo>
                      <a:pt x="522671" y="2558057"/>
                      <a:pt x="391570" y="2640379"/>
                      <a:pt x="511405" y="2587120"/>
                    </a:cubicBezTo>
                    <a:cubicBezTo>
                      <a:pt x="541055" y="2573942"/>
                      <a:pt x="552523" y="2551316"/>
                      <a:pt x="576060" y="2531702"/>
                    </a:cubicBezTo>
                    <a:cubicBezTo>
                      <a:pt x="584588" y="2524595"/>
                      <a:pt x="594533" y="2519387"/>
                      <a:pt x="603769" y="2513229"/>
                    </a:cubicBezTo>
                    <a:cubicBezTo>
                      <a:pt x="622242" y="2485520"/>
                      <a:pt x="648655" y="2461695"/>
                      <a:pt x="659187" y="2430102"/>
                    </a:cubicBezTo>
                    <a:cubicBezTo>
                      <a:pt x="671935" y="2391862"/>
                      <a:pt x="663024" y="2410494"/>
                      <a:pt x="686896" y="2374683"/>
                    </a:cubicBezTo>
                    <a:cubicBezTo>
                      <a:pt x="689975" y="2362368"/>
                      <a:pt x="691676" y="2349624"/>
                      <a:pt x="696133" y="2337738"/>
                    </a:cubicBezTo>
                    <a:cubicBezTo>
                      <a:pt x="700967" y="2324846"/>
                      <a:pt x="710649" y="2313981"/>
                      <a:pt x="714605" y="2300793"/>
                    </a:cubicBezTo>
                    <a:cubicBezTo>
                      <a:pt x="719986" y="2282855"/>
                      <a:pt x="720169" y="2263738"/>
                      <a:pt x="723842" y="2245374"/>
                    </a:cubicBezTo>
                    <a:cubicBezTo>
                      <a:pt x="726332" y="2232927"/>
                      <a:pt x="729999" y="2220744"/>
                      <a:pt x="733078" y="2208429"/>
                    </a:cubicBezTo>
                    <a:cubicBezTo>
                      <a:pt x="736157" y="2140696"/>
                      <a:pt x="736908" y="2072816"/>
                      <a:pt x="742315" y="2005229"/>
                    </a:cubicBezTo>
                    <a:cubicBezTo>
                      <a:pt x="743091" y="1995524"/>
                      <a:pt x="748876" y="1986881"/>
                      <a:pt x="751551" y="1977520"/>
                    </a:cubicBezTo>
                    <a:cubicBezTo>
                      <a:pt x="774738" y="1896362"/>
                      <a:pt x="747884" y="1979281"/>
                      <a:pt x="770024" y="1912865"/>
                    </a:cubicBezTo>
                    <a:cubicBezTo>
                      <a:pt x="781675" y="1819652"/>
                      <a:pt x="771410" y="1862522"/>
                      <a:pt x="797733" y="1783556"/>
                    </a:cubicBezTo>
                    <a:lnTo>
                      <a:pt x="797733" y="1783556"/>
                    </a:lnTo>
                    <a:cubicBezTo>
                      <a:pt x="809146" y="1726489"/>
                      <a:pt x="798261" y="1750436"/>
                      <a:pt x="825442" y="1709665"/>
                    </a:cubicBezTo>
                    <a:cubicBezTo>
                      <a:pt x="828521" y="1700429"/>
                      <a:pt x="832003" y="1691317"/>
                      <a:pt x="834678" y="1681956"/>
                    </a:cubicBezTo>
                    <a:cubicBezTo>
                      <a:pt x="846435" y="1640806"/>
                      <a:pt x="841161" y="1641281"/>
                      <a:pt x="862387" y="1598829"/>
                    </a:cubicBezTo>
                    <a:cubicBezTo>
                      <a:pt x="867351" y="1588900"/>
                      <a:pt x="874702" y="1580356"/>
                      <a:pt x="880860" y="1571120"/>
                    </a:cubicBezTo>
                    <a:cubicBezTo>
                      <a:pt x="906031" y="1420088"/>
                      <a:pt x="868014" y="1606442"/>
                      <a:pt x="917805" y="1469520"/>
                    </a:cubicBezTo>
                    <a:cubicBezTo>
                      <a:pt x="956568" y="1362923"/>
                      <a:pt x="893616" y="1458671"/>
                      <a:pt x="954751" y="1377156"/>
                    </a:cubicBezTo>
                    <a:cubicBezTo>
                      <a:pt x="964363" y="1329096"/>
                      <a:pt x="961194" y="1330363"/>
                      <a:pt x="982460" y="1284793"/>
                    </a:cubicBezTo>
                    <a:cubicBezTo>
                      <a:pt x="997017" y="1253600"/>
                      <a:pt x="1028642" y="1192429"/>
                      <a:pt x="1028642" y="1192429"/>
                    </a:cubicBezTo>
                    <a:cubicBezTo>
                      <a:pt x="1049958" y="1107162"/>
                      <a:pt x="1019732" y="1201141"/>
                      <a:pt x="1065587" y="1127774"/>
                    </a:cubicBezTo>
                    <a:cubicBezTo>
                      <a:pt x="1074374" y="1113715"/>
                      <a:pt x="1076121" y="1096148"/>
                      <a:pt x="1084060" y="1081593"/>
                    </a:cubicBezTo>
                    <a:cubicBezTo>
                      <a:pt x="1113660" y="1027325"/>
                      <a:pt x="1118697" y="1034255"/>
                      <a:pt x="1148715" y="989229"/>
                    </a:cubicBezTo>
                    <a:cubicBezTo>
                      <a:pt x="1158673" y="974292"/>
                      <a:pt x="1167188" y="958441"/>
                      <a:pt x="1176424" y="943047"/>
                    </a:cubicBezTo>
                    <a:cubicBezTo>
                      <a:pt x="1179503" y="930732"/>
                      <a:pt x="1179983" y="917456"/>
                      <a:pt x="1185660" y="906102"/>
                    </a:cubicBezTo>
                    <a:cubicBezTo>
                      <a:pt x="1195589" y="886244"/>
                      <a:pt x="1210685" y="869414"/>
                      <a:pt x="1222605" y="850683"/>
                    </a:cubicBezTo>
                    <a:cubicBezTo>
                      <a:pt x="1232243" y="835537"/>
                      <a:pt x="1242286" y="820559"/>
                      <a:pt x="1250315" y="804502"/>
                    </a:cubicBezTo>
                    <a:cubicBezTo>
                      <a:pt x="1285303" y="734527"/>
                      <a:pt x="1247873" y="779234"/>
                      <a:pt x="1296496" y="730611"/>
                    </a:cubicBezTo>
                    <a:cubicBezTo>
                      <a:pt x="1305753" y="702842"/>
                      <a:pt x="1304312" y="699064"/>
                      <a:pt x="1324205" y="675193"/>
                    </a:cubicBezTo>
                    <a:cubicBezTo>
                      <a:pt x="1332567" y="665158"/>
                      <a:pt x="1343553" y="657518"/>
                      <a:pt x="1351915" y="647483"/>
                    </a:cubicBezTo>
                    <a:cubicBezTo>
                      <a:pt x="1359021" y="638955"/>
                      <a:pt x="1361859" y="626880"/>
                      <a:pt x="1370387" y="619774"/>
                    </a:cubicBezTo>
                    <a:cubicBezTo>
                      <a:pt x="1399258" y="595715"/>
                      <a:pt x="1462751" y="555120"/>
                      <a:pt x="1462751" y="555120"/>
                    </a:cubicBezTo>
                    <a:cubicBezTo>
                      <a:pt x="1507758" y="487611"/>
                      <a:pt x="1447858" y="567531"/>
                      <a:pt x="1518169" y="508938"/>
                    </a:cubicBezTo>
                    <a:cubicBezTo>
                      <a:pt x="1526697" y="501831"/>
                      <a:pt x="1528793" y="489078"/>
                      <a:pt x="1536642" y="481229"/>
                    </a:cubicBezTo>
                    <a:cubicBezTo>
                      <a:pt x="1544491" y="473380"/>
                      <a:pt x="1555589" y="469571"/>
                      <a:pt x="1564351" y="462756"/>
                    </a:cubicBezTo>
                    <a:cubicBezTo>
                      <a:pt x="1583332" y="447993"/>
                      <a:pt x="1601896" y="432660"/>
                      <a:pt x="1619769" y="416574"/>
                    </a:cubicBezTo>
                    <a:cubicBezTo>
                      <a:pt x="1632714" y="404923"/>
                      <a:pt x="1643698" y="391200"/>
                      <a:pt x="1656715" y="379629"/>
                    </a:cubicBezTo>
                    <a:cubicBezTo>
                      <a:pt x="1671449" y="366532"/>
                      <a:pt x="1688162" y="355780"/>
                      <a:pt x="1702896" y="342683"/>
                    </a:cubicBezTo>
                    <a:cubicBezTo>
                      <a:pt x="1715913" y="331112"/>
                      <a:pt x="1726825" y="317309"/>
                      <a:pt x="1739842" y="305738"/>
                    </a:cubicBezTo>
                    <a:cubicBezTo>
                      <a:pt x="1754576" y="292641"/>
                      <a:pt x="1771188" y="281775"/>
                      <a:pt x="1786024" y="268793"/>
                    </a:cubicBezTo>
                    <a:cubicBezTo>
                      <a:pt x="1795854" y="260191"/>
                      <a:pt x="1803623" y="249355"/>
                      <a:pt x="1813733" y="241083"/>
                    </a:cubicBezTo>
                    <a:cubicBezTo>
                      <a:pt x="1837561" y="221587"/>
                      <a:pt x="1865854" y="207435"/>
                      <a:pt x="1887624" y="185665"/>
                    </a:cubicBezTo>
                    <a:cubicBezTo>
                      <a:pt x="1937104" y="136185"/>
                      <a:pt x="1904882" y="165794"/>
                      <a:pt x="1989224" y="102538"/>
                    </a:cubicBezTo>
                    <a:cubicBezTo>
                      <a:pt x="2001539" y="93302"/>
                      <a:pt x="2017630" y="87637"/>
                      <a:pt x="2026169" y="74829"/>
                    </a:cubicBezTo>
                    <a:cubicBezTo>
                      <a:pt x="2032327" y="65593"/>
                      <a:pt x="2036114" y="54227"/>
                      <a:pt x="2044642" y="47120"/>
                    </a:cubicBezTo>
                    <a:cubicBezTo>
                      <a:pt x="2055219" y="38305"/>
                      <a:pt x="2069633" y="35478"/>
                      <a:pt x="2081587" y="28647"/>
                    </a:cubicBezTo>
                    <a:cubicBezTo>
                      <a:pt x="2131719" y="0"/>
                      <a:pt x="2086204" y="17871"/>
                      <a:pt x="2137005" y="938"/>
                    </a:cubicBezTo>
                    <a:cubicBezTo>
                      <a:pt x="2153356" y="2573"/>
                      <a:pt x="2256134" y="10815"/>
                      <a:pt x="2284787" y="19411"/>
                    </a:cubicBezTo>
                    <a:cubicBezTo>
                      <a:pt x="2297975" y="23367"/>
                      <a:pt x="2308841" y="33048"/>
                      <a:pt x="2321733" y="37883"/>
                    </a:cubicBezTo>
                    <a:cubicBezTo>
                      <a:pt x="2358197" y="51557"/>
                      <a:pt x="2395624" y="62514"/>
                      <a:pt x="2432569" y="74829"/>
                    </a:cubicBezTo>
                    <a:cubicBezTo>
                      <a:pt x="2451042" y="80987"/>
                      <a:pt x="2468893" y="89483"/>
                      <a:pt x="2487987" y="93302"/>
                    </a:cubicBezTo>
                    <a:cubicBezTo>
                      <a:pt x="2514349" y="98574"/>
                      <a:pt x="2545031" y="103949"/>
                      <a:pt x="2571115" y="111774"/>
                    </a:cubicBezTo>
                    <a:cubicBezTo>
                      <a:pt x="2589766" y="117369"/>
                      <a:pt x="2626533" y="130247"/>
                      <a:pt x="2626533" y="130247"/>
                    </a:cubicBezTo>
                    <a:cubicBezTo>
                      <a:pt x="2635769" y="139483"/>
                      <a:pt x="2643374" y="150710"/>
                      <a:pt x="2654242" y="157956"/>
                    </a:cubicBezTo>
                    <a:cubicBezTo>
                      <a:pt x="2662343" y="163357"/>
                      <a:pt x="2673088" y="163164"/>
                      <a:pt x="2681951" y="167193"/>
                    </a:cubicBezTo>
                    <a:cubicBezTo>
                      <a:pt x="2707020" y="178588"/>
                      <a:pt x="2732929" y="188863"/>
                      <a:pt x="2755842" y="204138"/>
                    </a:cubicBezTo>
                    <a:cubicBezTo>
                      <a:pt x="2866020" y="277590"/>
                      <a:pt x="2763972" y="204324"/>
                      <a:pt x="2848205" y="278029"/>
                    </a:cubicBezTo>
                    <a:cubicBezTo>
                      <a:pt x="2934457" y="353500"/>
                      <a:pt x="2837134" y="263523"/>
                      <a:pt x="2922096" y="324211"/>
                    </a:cubicBezTo>
                    <a:cubicBezTo>
                      <a:pt x="2932725" y="331803"/>
                      <a:pt x="2939975" y="343319"/>
                      <a:pt x="2949805" y="351920"/>
                    </a:cubicBezTo>
                    <a:cubicBezTo>
                      <a:pt x="2964641" y="364902"/>
                      <a:pt x="2979837" y="377560"/>
                      <a:pt x="2995987" y="388865"/>
                    </a:cubicBezTo>
                    <a:cubicBezTo>
                      <a:pt x="3010694" y="399160"/>
                      <a:pt x="3028378" y="405081"/>
                      <a:pt x="3042169" y="416574"/>
                    </a:cubicBezTo>
                    <a:cubicBezTo>
                      <a:pt x="3065583" y="436086"/>
                      <a:pt x="3106824" y="481229"/>
                      <a:pt x="3106824" y="481229"/>
                    </a:cubicBezTo>
                    <a:cubicBezTo>
                      <a:pt x="3109903" y="490465"/>
                      <a:pt x="3112565" y="499851"/>
                      <a:pt x="3116060" y="508938"/>
                    </a:cubicBezTo>
                    <a:cubicBezTo>
                      <a:pt x="3127963" y="539887"/>
                      <a:pt x="3142519" y="569844"/>
                      <a:pt x="3153005" y="601302"/>
                    </a:cubicBezTo>
                    <a:cubicBezTo>
                      <a:pt x="3188813" y="708726"/>
                      <a:pt x="3134285" y="591569"/>
                      <a:pt x="3180715" y="684429"/>
                    </a:cubicBezTo>
                    <a:cubicBezTo>
                      <a:pt x="3183794" y="696744"/>
                      <a:pt x="3187197" y="708982"/>
                      <a:pt x="3189951" y="721374"/>
                    </a:cubicBezTo>
                    <a:cubicBezTo>
                      <a:pt x="3193356" y="736699"/>
                      <a:pt x="3193675" y="752857"/>
                      <a:pt x="3199187" y="767556"/>
                    </a:cubicBezTo>
                    <a:cubicBezTo>
                      <a:pt x="3203085" y="777950"/>
                      <a:pt x="3211502" y="786029"/>
                      <a:pt x="3217660" y="795265"/>
                    </a:cubicBezTo>
                    <a:cubicBezTo>
                      <a:pt x="3222063" y="830493"/>
                      <a:pt x="3229039" y="910388"/>
                      <a:pt x="3245369" y="943047"/>
                    </a:cubicBezTo>
                    <a:lnTo>
                      <a:pt x="3263842" y="979993"/>
                    </a:lnTo>
                    <a:cubicBezTo>
                      <a:pt x="3266921" y="1001544"/>
                      <a:pt x="3271014" y="1022975"/>
                      <a:pt x="3273078" y="1044647"/>
                    </a:cubicBezTo>
                    <a:cubicBezTo>
                      <a:pt x="3277175" y="1087665"/>
                      <a:pt x="3277266" y="1131039"/>
                      <a:pt x="3282315" y="1173956"/>
                    </a:cubicBezTo>
                    <a:cubicBezTo>
                      <a:pt x="3283453" y="1183625"/>
                      <a:pt x="3289190" y="1192220"/>
                      <a:pt x="3291551" y="1201665"/>
                    </a:cubicBezTo>
                    <a:cubicBezTo>
                      <a:pt x="3295358" y="1216895"/>
                      <a:pt x="3297257" y="1232550"/>
                      <a:pt x="3300787" y="1247847"/>
                    </a:cubicBezTo>
                    <a:cubicBezTo>
                      <a:pt x="3340289" y="1419024"/>
                      <a:pt x="3304073" y="1263967"/>
                      <a:pt x="3328496" y="1349447"/>
                    </a:cubicBezTo>
                    <a:cubicBezTo>
                      <a:pt x="3331983" y="1361653"/>
                      <a:pt x="3332577" y="1374793"/>
                      <a:pt x="3337733" y="1386393"/>
                    </a:cubicBezTo>
                    <a:cubicBezTo>
                      <a:pt x="3345024" y="1402798"/>
                      <a:pt x="3358370" y="1416073"/>
                      <a:pt x="3365442" y="1432574"/>
                    </a:cubicBezTo>
                    <a:cubicBezTo>
                      <a:pt x="3376948" y="1459421"/>
                      <a:pt x="3385127" y="1487618"/>
                      <a:pt x="3393151" y="1515702"/>
                    </a:cubicBezTo>
                    <a:cubicBezTo>
                      <a:pt x="3399309" y="1537253"/>
                      <a:pt x="3403300" y="1559545"/>
                      <a:pt x="3411624" y="1580356"/>
                    </a:cubicBezTo>
                    <a:cubicBezTo>
                      <a:pt x="3415747" y="1590663"/>
                      <a:pt x="3425132" y="1598136"/>
                      <a:pt x="3430096" y="1608065"/>
                    </a:cubicBezTo>
                    <a:cubicBezTo>
                      <a:pt x="3434450" y="1616773"/>
                      <a:pt x="3435914" y="1626658"/>
                      <a:pt x="3439333" y="1635774"/>
                    </a:cubicBezTo>
                    <a:cubicBezTo>
                      <a:pt x="3445155" y="1651298"/>
                      <a:pt x="3450857" y="1666902"/>
                      <a:pt x="3457805" y="1681956"/>
                    </a:cubicBezTo>
                    <a:cubicBezTo>
                      <a:pt x="3489236" y="1750057"/>
                      <a:pt x="3483700" y="1739271"/>
                      <a:pt x="3513224" y="1783556"/>
                    </a:cubicBezTo>
                    <a:lnTo>
                      <a:pt x="3531696" y="1838974"/>
                    </a:lnTo>
                    <a:lnTo>
                      <a:pt x="3540933" y="1866683"/>
                    </a:lnTo>
                    <a:cubicBezTo>
                      <a:pt x="3537854" y="1894392"/>
                      <a:pt x="3536279" y="1922310"/>
                      <a:pt x="3531696" y="1949811"/>
                    </a:cubicBezTo>
                    <a:cubicBezTo>
                      <a:pt x="3530095" y="1959414"/>
                      <a:pt x="3524821" y="1968075"/>
                      <a:pt x="3522460" y="1977520"/>
                    </a:cubicBezTo>
                    <a:cubicBezTo>
                      <a:pt x="3518653" y="1992750"/>
                      <a:pt x="3516630" y="2008377"/>
                      <a:pt x="3513224" y="2023702"/>
                    </a:cubicBezTo>
                    <a:cubicBezTo>
                      <a:pt x="3510470" y="2036094"/>
                      <a:pt x="3507066" y="2048332"/>
                      <a:pt x="3503987" y="2060647"/>
                    </a:cubicBezTo>
                    <a:cubicBezTo>
                      <a:pt x="3510145" y="2143774"/>
                      <a:pt x="3514431" y="2227062"/>
                      <a:pt x="3522460" y="2310029"/>
                    </a:cubicBezTo>
                    <a:cubicBezTo>
                      <a:pt x="3534765" y="2437179"/>
                      <a:pt x="3572287" y="2171814"/>
                      <a:pt x="3522460" y="2503993"/>
                    </a:cubicBezTo>
                    <a:cubicBezTo>
                      <a:pt x="3520813" y="2514971"/>
                      <a:pt x="3510145" y="2522466"/>
                      <a:pt x="3503987" y="2531702"/>
                    </a:cubicBezTo>
                    <a:cubicBezTo>
                      <a:pt x="3500908" y="2547096"/>
                      <a:pt x="3500263" y="2563184"/>
                      <a:pt x="3494751" y="2577883"/>
                    </a:cubicBezTo>
                    <a:cubicBezTo>
                      <a:pt x="3490853" y="2588277"/>
                      <a:pt x="3481242" y="2595664"/>
                      <a:pt x="3476278" y="2605593"/>
                    </a:cubicBezTo>
                    <a:cubicBezTo>
                      <a:pt x="3471924" y="2614301"/>
                      <a:pt x="3473124" y="2625700"/>
                      <a:pt x="3467042" y="2633302"/>
                    </a:cubicBezTo>
                    <a:cubicBezTo>
                      <a:pt x="3451088" y="2653244"/>
                      <a:pt x="3407150" y="2700193"/>
                      <a:pt x="3374678" y="2716429"/>
                    </a:cubicBezTo>
                    <a:cubicBezTo>
                      <a:pt x="3365970" y="2720783"/>
                      <a:pt x="3356205" y="2722586"/>
                      <a:pt x="3346969" y="2725665"/>
                    </a:cubicBezTo>
                    <a:cubicBezTo>
                      <a:pt x="3288884" y="2764389"/>
                      <a:pt x="3351189" y="2727339"/>
                      <a:pt x="3245369" y="2762611"/>
                    </a:cubicBezTo>
                    <a:cubicBezTo>
                      <a:pt x="3196511" y="2778896"/>
                      <a:pt x="3233770" y="2768078"/>
                      <a:pt x="3162242" y="2781083"/>
                    </a:cubicBezTo>
                    <a:cubicBezTo>
                      <a:pt x="3059015" y="2799852"/>
                      <a:pt x="3183031" y="2782699"/>
                      <a:pt x="3014460" y="2799556"/>
                    </a:cubicBezTo>
                    <a:cubicBezTo>
                      <a:pt x="2986719" y="2802330"/>
                      <a:pt x="2959087" y="2806150"/>
                      <a:pt x="2931333" y="2808793"/>
                    </a:cubicBezTo>
                    <a:cubicBezTo>
                      <a:pt x="2894426" y="2812308"/>
                      <a:pt x="2857403" y="2814514"/>
                      <a:pt x="2820496" y="2818029"/>
                    </a:cubicBezTo>
                    <a:cubicBezTo>
                      <a:pt x="2792742" y="2820672"/>
                      <a:pt x="2765206" y="2825719"/>
                      <a:pt x="2737369" y="2827265"/>
                    </a:cubicBezTo>
                    <a:cubicBezTo>
                      <a:pt x="2654313" y="2831879"/>
                      <a:pt x="2571114" y="2833423"/>
                      <a:pt x="2487987" y="2836502"/>
                    </a:cubicBezTo>
                    <a:cubicBezTo>
                      <a:pt x="2457199" y="2839581"/>
                      <a:pt x="2426565" y="2845738"/>
                      <a:pt x="2395624" y="2845738"/>
                    </a:cubicBezTo>
                    <a:cubicBezTo>
                      <a:pt x="1559240" y="2845738"/>
                      <a:pt x="2377113" y="2836344"/>
                      <a:pt x="1841442" y="2827265"/>
                    </a:cubicBezTo>
                    <a:lnTo>
                      <a:pt x="945515" y="2818029"/>
                    </a:lnTo>
                    <a:lnTo>
                      <a:pt x="853151" y="2799556"/>
                    </a:lnTo>
                    <a:cubicBezTo>
                      <a:pt x="837757" y="2796477"/>
                      <a:pt x="822547" y="2792267"/>
                      <a:pt x="806969" y="2790320"/>
                    </a:cubicBezTo>
                    <a:lnTo>
                      <a:pt x="733078" y="2781083"/>
                    </a:lnTo>
                    <a:cubicBezTo>
                      <a:pt x="714539" y="2778434"/>
                      <a:pt x="696273" y="2773915"/>
                      <a:pt x="677660" y="2771847"/>
                    </a:cubicBezTo>
                    <a:cubicBezTo>
                      <a:pt x="640813" y="2767753"/>
                      <a:pt x="603769" y="2765690"/>
                      <a:pt x="566824" y="2762611"/>
                    </a:cubicBezTo>
                    <a:cubicBezTo>
                      <a:pt x="344676" y="2707071"/>
                      <a:pt x="785879" y="2814431"/>
                      <a:pt x="12642" y="2744138"/>
                    </a:cubicBezTo>
                    <a:cubicBezTo>
                      <a:pt x="0" y="2742989"/>
                      <a:pt x="16201" y="2718547"/>
                      <a:pt x="21878" y="2707193"/>
                    </a:cubicBezTo>
                    <a:lnTo>
                      <a:pt x="12642" y="2688720"/>
                    </a:ln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Direct Access Storage 130"/>
              <p:cNvSpPr/>
              <p:nvPr/>
            </p:nvSpPr>
            <p:spPr>
              <a:xfrm>
                <a:off x="6324600" y="4267200"/>
                <a:ext cx="304800" cy="76200"/>
              </a:xfrm>
              <a:prstGeom prst="flowChartMagneticDrum">
                <a:avLst/>
              </a:prstGeom>
              <a:solidFill>
                <a:srgbClr val="5940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Direct Access Storage 131"/>
              <p:cNvSpPr/>
              <p:nvPr/>
            </p:nvSpPr>
            <p:spPr>
              <a:xfrm>
                <a:off x="5867400" y="3886200"/>
                <a:ext cx="304800" cy="76200"/>
              </a:xfrm>
              <a:prstGeom prst="flowChartMagneticDrum">
                <a:avLst/>
              </a:prstGeom>
              <a:solidFill>
                <a:srgbClr val="5940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Direct Access Storage 132"/>
              <p:cNvSpPr/>
              <p:nvPr/>
            </p:nvSpPr>
            <p:spPr>
              <a:xfrm>
                <a:off x="6248400" y="3429000"/>
                <a:ext cx="304800" cy="76200"/>
              </a:xfrm>
              <a:prstGeom prst="flowChartMagneticDrum">
                <a:avLst/>
              </a:prstGeom>
              <a:solidFill>
                <a:srgbClr val="5940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Direct Access Storage 133"/>
              <p:cNvSpPr/>
              <p:nvPr/>
            </p:nvSpPr>
            <p:spPr>
              <a:xfrm>
                <a:off x="6705600" y="2971800"/>
                <a:ext cx="304800" cy="76200"/>
              </a:xfrm>
              <a:prstGeom prst="flowChartMagneticDrum">
                <a:avLst/>
              </a:prstGeom>
              <a:solidFill>
                <a:srgbClr val="5940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Freeform 126"/>
            <p:cNvSpPr/>
            <p:nvPr/>
          </p:nvSpPr>
          <p:spPr>
            <a:xfrm>
              <a:off x="5638800" y="3505200"/>
              <a:ext cx="434109" cy="153528"/>
            </a:xfrm>
            <a:custGeom>
              <a:avLst/>
              <a:gdLst>
                <a:gd name="connsiteX0" fmla="*/ 18473 w 517236"/>
                <a:gd name="connsiteY0" fmla="*/ 31146 h 410469"/>
                <a:gd name="connsiteX1" fmla="*/ 18473 w 517236"/>
                <a:gd name="connsiteY1" fmla="*/ 31146 h 410469"/>
                <a:gd name="connsiteX2" fmla="*/ 378691 w 517236"/>
                <a:gd name="connsiteY2" fmla="*/ 21910 h 410469"/>
                <a:gd name="connsiteX3" fmla="*/ 434109 w 517236"/>
                <a:gd name="connsiteY3" fmla="*/ 77328 h 410469"/>
                <a:gd name="connsiteX4" fmla="*/ 461818 w 517236"/>
                <a:gd name="connsiteY4" fmla="*/ 95801 h 410469"/>
                <a:gd name="connsiteX5" fmla="*/ 498764 w 517236"/>
                <a:gd name="connsiteY5" fmla="*/ 160455 h 410469"/>
                <a:gd name="connsiteX6" fmla="*/ 517236 w 517236"/>
                <a:gd name="connsiteY6" fmla="*/ 225110 h 410469"/>
                <a:gd name="connsiteX7" fmla="*/ 508000 w 517236"/>
                <a:gd name="connsiteY7" fmla="*/ 289764 h 410469"/>
                <a:gd name="connsiteX8" fmla="*/ 498764 w 517236"/>
                <a:gd name="connsiteY8" fmla="*/ 317473 h 410469"/>
                <a:gd name="connsiteX9" fmla="*/ 471054 w 517236"/>
                <a:gd name="connsiteY9" fmla="*/ 335946 h 410469"/>
                <a:gd name="connsiteX10" fmla="*/ 378691 w 517236"/>
                <a:gd name="connsiteY10" fmla="*/ 382128 h 410469"/>
                <a:gd name="connsiteX11" fmla="*/ 341745 w 517236"/>
                <a:gd name="connsiteY11" fmla="*/ 400601 h 410469"/>
                <a:gd name="connsiteX12" fmla="*/ 230909 w 517236"/>
                <a:gd name="connsiteY12" fmla="*/ 409837 h 410469"/>
                <a:gd name="connsiteX13" fmla="*/ 110836 w 517236"/>
                <a:gd name="connsiteY13" fmla="*/ 400601 h 410469"/>
                <a:gd name="connsiteX14" fmla="*/ 83127 w 517236"/>
                <a:gd name="connsiteY14" fmla="*/ 372892 h 410469"/>
                <a:gd name="connsiteX15" fmla="*/ 46182 w 517236"/>
                <a:gd name="connsiteY15" fmla="*/ 354419 h 410469"/>
                <a:gd name="connsiteX16" fmla="*/ 9236 w 517236"/>
                <a:gd name="connsiteY16" fmla="*/ 271292 h 410469"/>
                <a:gd name="connsiteX17" fmla="*/ 0 w 517236"/>
                <a:gd name="connsiteY17" fmla="*/ 243583 h 410469"/>
                <a:gd name="connsiteX18" fmla="*/ 18473 w 517236"/>
                <a:gd name="connsiteY18" fmla="*/ 151219 h 410469"/>
                <a:gd name="connsiteX19" fmla="*/ 36945 w 517236"/>
                <a:gd name="connsiteY19" fmla="*/ 95801 h 410469"/>
                <a:gd name="connsiteX20" fmla="*/ 55418 w 517236"/>
                <a:gd name="connsiteY20" fmla="*/ 68092 h 410469"/>
                <a:gd name="connsiteX21" fmla="*/ 18473 w 517236"/>
                <a:gd name="connsiteY21" fmla="*/ 31146 h 4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236" h="410469">
                  <a:moveTo>
                    <a:pt x="18473" y="31146"/>
                  </a:moveTo>
                  <a:lnTo>
                    <a:pt x="18473" y="31146"/>
                  </a:lnTo>
                  <a:cubicBezTo>
                    <a:pt x="180870" y="4079"/>
                    <a:pt x="159598" y="0"/>
                    <a:pt x="378691" y="21910"/>
                  </a:cubicBezTo>
                  <a:cubicBezTo>
                    <a:pt x="402876" y="24329"/>
                    <a:pt x="422388" y="65607"/>
                    <a:pt x="434109" y="77328"/>
                  </a:cubicBezTo>
                  <a:cubicBezTo>
                    <a:pt x="441958" y="85177"/>
                    <a:pt x="452582" y="89643"/>
                    <a:pt x="461818" y="95801"/>
                  </a:cubicBezTo>
                  <a:cubicBezTo>
                    <a:pt x="480369" y="123627"/>
                    <a:pt x="484703" y="127645"/>
                    <a:pt x="498764" y="160455"/>
                  </a:cubicBezTo>
                  <a:cubicBezTo>
                    <a:pt x="506714" y="179005"/>
                    <a:pt x="512550" y="206364"/>
                    <a:pt x="517236" y="225110"/>
                  </a:cubicBezTo>
                  <a:cubicBezTo>
                    <a:pt x="514157" y="246661"/>
                    <a:pt x="512269" y="268417"/>
                    <a:pt x="508000" y="289764"/>
                  </a:cubicBezTo>
                  <a:cubicBezTo>
                    <a:pt x="506091" y="299311"/>
                    <a:pt x="504846" y="309871"/>
                    <a:pt x="498764" y="317473"/>
                  </a:cubicBezTo>
                  <a:cubicBezTo>
                    <a:pt x="491829" y="326141"/>
                    <a:pt x="480087" y="329494"/>
                    <a:pt x="471054" y="335946"/>
                  </a:cubicBezTo>
                  <a:cubicBezTo>
                    <a:pt x="366721" y="410469"/>
                    <a:pt x="514249" y="314349"/>
                    <a:pt x="378691" y="382128"/>
                  </a:cubicBezTo>
                  <a:cubicBezTo>
                    <a:pt x="366376" y="388286"/>
                    <a:pt x="355278" y="398064"/>
                    <a:pt x="341745" y="400601"/>
                  </a:cubicBezTo>
                  <a:cubicBezTo>
                    <a:pt x="305307" y="407433"/>
                    <a:pt x="267854" y="406758"/>
                    <a:pt x="230909" y="409837"/>
                  </a:cubicBezTo>
                  <a:cubicBezTo>
                    <a:pt x="190885" y="406758"/>
                    <a:pt x="149780" y="410337"/>
                    <a:pt x="110836" y="400601"/>
                  </a:cubicBezTo>
                  <a:cubicBezTo>
                    <a:pt x="98164" y="397433"/>
                    <a:pt x="93756" y="380484"/>
                    <a:pt x="83127" y="372892"/>
                  </a:cubicBezTo>
                  <a:cubicBezTo>
                    <a:pt x="71923" y="364889"/>
                    <a:pt x="58497" y="360577"/>
                    <a:pt x="46182" y="354419"/>
                  </a:cubicBezTo>
                  <a:cubicBezTo>
                    <a:pt x="16908" y="310509"/>
                    <a:pt x="31219" y="337240"/>
                    <a:pt x="9236" y="271292"/>
                  </a:cubicBezTo>
                  <a:lnTo>
                    <a:pt x="0" y="243583"/>
                  </a:lnTo>
                  <a:cubicBezTo>
                    <a:pt x="6244" y="206120"/>
                    <a:pt x="8136" y="185674"/>
                    <a:pt x="18473" y="151219"/>
                  </a:cubicBezTo>
                  <a:cubicBezTo>
                    <a:pt x="24068" y="132568"/>
                    <a:pt x="26144" y="112002"/>
                    <a:pt x="36945" y="95801"/>
                  </a:cubicBezTo>
                  <a:cubicBezTo>
                    <a:pt x="43103" y="86565"/>
                    <a:pt x="53010" y="78928"/>
                    <a:pt x="55418" y="68092"/>
                  </a:cubicBezTo>
                  <a:cubicBezTo>
                    <a:pt x="59425" y="50059"/>
                    <a:pt x="24630" y="37304"/>
                    <a:pt x="18473" y="31146"/>
                  </a:cubicBezTo>
                  <a:close/>
                </a:path>
              </a:pathLst>
            </a:custGeom>
            <a:solidFill>
              <a:srgbClr val="BF5B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a:off x="5029200" y="3505200"/>
              <a:ext cx="434109" cy="153528"/>
            </a:xfrm>
            <a:custGeom>
              <a:avLst/>
              <a:gdLst>
                <a:gd name="connsiteX0" fmla="*/ 18473 w 517236"/>
                <a:gd name="connsiteY0" fmla="*/ 31146 h 410469"/>
                <a:gd name="connsiteX1" fmla="*/ 18473 w 517236"/>
                <a:gd name="connsiteY1" fmla="*/ 31146 h 410469"/>
                <a:gd name="connsiteX2" fmla="*/ 378691 w 517236"/>
                <a:gd name="connsiteY2" fmla="*/ 21910 h 410469"/>
                <a:gd name="connsiteX3" fmla="*/ 434109 w 517236"/>
                <a:gd name="connsiteY3" fmla="*/ 77328 h 410469"/>
                <a:gd name="connsiteX4" fmla="*/ 461818 w 517236"/>
                <a:gd name="connsiteY4" fmla="*/ 95801 h 410469"/>
                <a:gd name="connsiteX5" fmla="*/ 498764 w 517236"/>
                <a:gd name="connsiteY5" fmla="*/ 160455 h 410469"/>
                <a:gd name="connsiteX6" fmla="*/ 517236 w 517236"/>
                <a:gd name="connsiteY6" fmla="*/ 225110 h 410469"/>
                <a:gd name="connsiteX7" fmla="*/ 508000 w 517236"/>
                <a:gd name="connsiteY7" fmla="*/ 289764 h 410469"/>
                <a:gd name="connsiteX8" fmla="*/ 498764 w 517236"/>
                <a:gd name="connsiteY8" fmla="*/ 317473 h 410469"/>
                <a:gd name="connsiteX9" fmla="*/ 471054 w 517236"/>
                <a:gd name="connsiteY9" fmla="*/ 335946 h 410469"/>
                <a:gd name="connsiteX10" fmla="*/ 378691 w 517236"/>
                <a:gd name="connsiteY10" fmla="*/ 382128 h 410469"/>
                <a:gd name="connsiteX11" fmla="*/ 341745 w 517236"/>
                <a:gd name="connsiteY11" fmla="*/ 400601 h 410469"/>
                <a:gd name="connsiteX12" fmla="*/ 230909 w 517236"/>
                <a:gd name="connsiteY12" fmla="*/ 409837 h 410469"/>
                <a:gd name="connsiteX13" fmla="*/ 110836 w 517236"/>
                <a:gd name="connsiteY13" fmla="*/ 400601 h 410469"/>
                <a:gd name="connsiteX14" fmla="*/ 83127 w 517236"/>
                <a:gd name="connsiteY14" fmla="*/ 372892 h 410469"/>
                <a:gd name="connsiteX15" fmla="*/ 46182 w 517236"/>
                <a:gd name="connsiteY15" fmla="*/ 354419 h 410469"/>
                <a:gd name="connsiteX16" fmla="*/ 9236 w 517236"/>
                <a:gd name="connsiteY16" fmla="*/ 271292 h 410469"/>
                <a:gd name="connsiteX17" fmla="*/ 0 w 517236"/>
                <a:gd name="connsiteY17" fmla="*/ 243583 h 410469"/>
                <a:gd name="connsiteX18" fmla="*/ 18473 w 517236"/>
                <a:gd name="connsiteY18" fmla="*/ 151219 h 410469"/>
                <a:gd name="connsiteX19" fmla="*/ 36945 w 517236"/>
                <a:gd name="connsiteY19" fmla="*/ 95801 h 410469"/>
                <a:gd name="connsiteX20" fmla="*/ 55418 w 517236"/>
                <a:gd name="connsiteY20" fmla="*/ 68092 h 410469"/>
                <a:gd name="connsiteX21" fmla="*/ 18473 w 517236"/>
                <a:gd name="connsiteY21" fmla="*/ 31146 h 4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236" h="410469">
                  <a:moveTo>
                    <a:pt x="18473" y="31146"/>
                  </a:moveTo>
                  <a:lnTo>
                    <a:pt x="18473" y="31146"/>
                  </a:lnTo>
                  <a:cubicBezTo>
                    <a:pt x="180870" y="4079"/>
                    <a:pt x="159598" y="0"/>
                    <a:pt x="378691" y="21910"/>
                  </a:cubicBezTo>
                  <a:cubicBezTo>
                    <a:pt x="402876" y="24329"/>
                    <a:pt x="422388" y="65607"/>
                    <a:pt x="434109" y="77328"/>
                  </a:cubicBezTo>
                  <a:cubicBezTo>
                    <a:pt x="441958" y="85177"/>
                    <a:pt x="452582" y="89643"/>
                    <a:pt x="461818" y="95801"/>
                  </a:cubicBezTo>
                  <a:cubicBezTo>
                    <a:pt x="480369" y="123627"/>
                    <a:pt x="484703" y="127645"/>
                    <a:pt x="498764" y="160455"/>
                  </a:cubicBezTo>
                  <a:cubicBezTo>
                    <a:pt x="506714" y="179005"/>
                    <a:pt x="512550" y="206364"/>
                    <a:pt x="517236" y="225110"/>
                  </a:cubicBezTo>
                  <a:cubicBezTo>
                    <a:pt x="514157" y="246661"/>
                    <a:pt x="512269" y="268417"/>
                    <a:pt x="508000" y="289764"/>
                  </a:cubicBezTo>
                  <a:cubicBezTo>
                    <a:pt x="506091" y="299311"/>
                    <a:pt x="504846" y="309871"/>
                    <a:pt x="498764" y="317473"/>
                  </a:cubicBezTo>
                  <a:cubicBezTo>
                    <a:pt x="491829" y="326141"/>
                    <a:pt x="480087" y="329494"/>
                    <a:pt x="471054" y="335946"/>
                  </a:cubicBezTo>
                  <a:cubicBezTo>
                    <a:pt x="366721" y="410469"/>
                    <a:pt x="514249" y="314349"/>
                    <a:pt x="378691" y="382128"/>
                  </a:cubicBezTo>
                  <a:cubicBezTo>
                    <a:pt x="366376" y="388286"/>
                    <a:pt x="355278" y="398064"/>
                    <a:pt x="341745" y="400601"/>
                  </a:cubicBezTo>
                  <a:cubicBezTo>
                    <a:pt x="305307" y="407433"/>
                    <a:pt x="267854" y="406758"/>
                    <a:pt x="230909" y="409837"/>
                  </a:cubicBezTo>
                  <a:cubicBezTo>
                    <a:pt x="190885" y="406758"/>
                    <a:pt x="149780" y="410337"/>
                    <a:pt x="110836" y="400601"/>
                  </a:cubicBezTo>
                  <a:cubicBezTo>
                    <a:pt x="98164" y="397433"/>
                    <a:pt x="93756" y="380484"/>
                    <a:pt x="83127" y="372892"/>
                  </a:cubicBezTo>
                  <a:cubicBezTo>
                    <a:pt x="71923" y="364889"/>
                    <a:pt x="58497" y="360577"/>
                    <a:pt x="46182" y="354419"/>
                  </a:cubicBezTo>
                  <a:cubicBezTo>
                    <a:pt x="16908" y="310509"/>
                    <a:pt x="31219" y="337240"/>
                    <a:pt x="9236" y="271292"/>
                  </a:cubicBezTo>
                  <a:lnTo>
                    <a:pt x="0" y="243583"/>
                  </a:lnTo>
                  <a:cubicBezTo>
                    <a:pt x="6244" y="206120"/>
                    <a:pt x="8136" y="185674"/>
                    <a:pt x="18473" y="151219"/>
                  </a:cubicBezTo>
                  <a:cubicBezTo>
                    <a:pt x="24068" y="132568"/>
                    <a:pt x="26144" y="112002"/>
                    <a:pt x="36945" y="95801"/>
                  </a:cubicBezTo>
                  <a:cubicBezTo>
                    <a:pt x="43103" y="86565"/>
                    <a:pt x="53010" y="78928"/>
                    <a:pt x="55418" y="68092"/>
                  </a:cubicBezTo>
                  <a:cubicBezTo>
                    <a:pt x="59425" y="50059"/>
                    <a:pt x="24630" y="37304"/>
                    <a:pt x="18473" y="31146"/>
                  </a:cubicBezTo>
                  <a:close/>
                </a:path>
              </a:pathLst>
            </a:custGeom>
            <a:solidFill>
              <a:srgbClr val="BF5B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5943600" y="3352800"/>
              <a:ext cx="434109" cy="305928"/>
            </a:xfrm>
            <a:custGeom>
              <a:avLst/>
              <a:gdLst>
                <a:gd name="connsiteX0" fmla="*/ 18473 w 517236"/>
                <a:gd name="connsiteY0" fmla="*/ 31146 h 410469"/>
                <a:gd name="connsiteX1" fmla="*/ 18473 w 517236"/>
                <a:gd name="connsiteY1" fmla="*/ 31146 h 410469"/>
                <a:gd name="connsiteX2" fmla="*/ 378691 w 517236"/>
                <a:gd name="connsiteY2" fmla="*/ 21910 h 410469"/>
                <a:gd name="connsiteX3" fmla="*/ 434109 w 517236"/>
                <a:gd name="connsiteY3" fmla="*/ 77328 h 410469"/>
                <a:gd name="connsiteX4" fmla="*/ 461818 w 517236"/>
                <a:gd name="connsiteY4" fmla="*/ 95801 h 410469"/>
                <a:gd name="connsiteX5" fmla="*/ 498764 w 517236"/>
                <a:gd name="connsiteY5" fmla="*/ 160455 h 410469"/>
                <a:gd name="connsiteX6" fmla="*/ 517236 w 517236"/>
                <a:gd name="connsiteY6" fmla="*/ 225110 h 410469"/>
                <a:gd name="connsiteX7" fmla="*/ 508000 w 517236"/>
                <a:gd name="connsiteY7" fmla="*/ 289764 h 410469"/>
                <a:gd name="connsiteX8" fmla="*/ 498764 w 517236"/>
                <a:gd name="connsiteY8" fmla="*/ 317473 h 410469"/>
                <a:gd name="connsiteX9" fmla="*/ 471054 w 517236"/>
                <a:gd name="connsiteY9" fmla="*/ 335946 h 410469"/>
                <a:gd name="connsiteX10" fmla="*/ 378691 w 517236"/>
                <a:gd name="connsiteY10" fmla="*/ 382128 h 410469"/>
                <a:gd name="connsiteX11" fmla="*/ 341745 w 517236"/>
                <a:gd name="connsiteY11" fmla="*/ 400601 h 410469"/>
                <a:gd name="connsiteX12" fmla="*/ 230909 w 517236"/>
                <a:gd name="connsiteY12" fmla="*/ 409837 h 410469"/>
                <a:gd name="connsiteX13" fmla="*/ 110836 w 517236"/>
                <a:gd name="connsiteY13" fmla="*/ 400601 h 410469"/>
                <a:gd name="connsiteX14" fmla="*/ 83127 w 517236"/>
                <a:gd name="connsiteY14" fmla="*/ 372892 h 410469"/>
                <a:gd name="connsiteX15" fmla="*/ 46182 w 517236"/>
                <a:gd name="connsiteY15" fmla="*/ 354419 h 410469"/>
                <a:gd name="connsiteX16" fmla="*/ 9236 w 517236"/>
                <a:gd name="connsiteY16" fmla="*/ 271292 h 410469"/>
                <a:gd name="connsiteX17" fmla="*/ 0 w 517236"/>
                <a:gd name="connsiteY17" fmla="*/ 243583 h 410469"/>
                <a:gd name="connsiteX18" fmla="*/ 18473 w 517236"/>
                <a:gd name="connsiteY18" fmla="*/ 151219 h 410469"/>
                <a:gd name="connsiteX19" fmla="*/ 36945 w 517236"/>
                <a:gd name="connsiteY19" fmla="*/ 95801 h 410469"/>
                <a:gd name="connsiteX20" fmla="*/ 55418 w 517236"/>
                <a:gd name="connsiteY20" fmla="*/ 68092 h 410469"/>
                <a:gd name="connsiteX21" fmla="*/ 18473 w 517236"/>
                <a:gd name="connsiteY21" fmla="*/ 31146 h 4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236" h="410469">
                  <a:moveTo>
                    <a:pt x="18473" y="31146"/>
                  </a:moveTo>
                  <a:lnTo>
                    <a:pt x="18473" y="31146"/>
                  </a:lnTo>
                  <a:cubicBezTo>
                    <a:pt x="180870" y="4079"/>
                    <a:pt x="159598" y="0"/>
                    <a:pt x="378691" y="21910"/>
                  </a:cubicBezTo>
                  <a:cubicBezTo>
                    <a:pt x="402876" y="24329"/>
                    <a:pt x="422388" y="65607"/>
                    <a:pt x="434109" y="77328"/>
                  </a:cubicBezTo>
                  <a:cubicBezTo>
                    <a:pt x="441958" y="85177"/>
                    <a:pt x="452582" y="89643"/>
                    <a:pt x="461818" y="95801"/>
                  </a:cubicBezTo>
                  <a:cubicBezTo>
                    <a:pt x="480369" y="123627"/>
                    <a:pt x="484703" y="127645"/>
                    <a:pt x="498764" y="160455"/>
                  </a:cubicBezTo>
                  <a:cubicBezTo>
                    <a:pt x="506714" y="179005"/>
                    <a:pt x="512550" y="206364"/>
                    <a:pt x="517236" y="225110"/>
                  </a:cubicBezTo>
                  <a:cubicBezTo>
                    <a:pt x="514157" y="246661"/>
                    <a:pt x="512269" y="268417"/>
                    <a:pt x="508000" y="289764"/>
                  </a:cubicBezTo>
                  <a:cubicBezTo>
                    <a:pt x="506091" y="299311"/>
                    <a:pt x="504846" y="309871"/>
                    <a:pt x="498764" y="317473"/>
                  </a:cubicBezTo>
                  <a:cubicBezTo>
                    <a:pt x="491829" y="326141"/>
                    <a:pt x="480087" y="329494"/>
                    <a:pt x="471054" y="335946"/>
                  </a:cubicBezTo>
                  <a:cubicBezTo>
                    <a:pt x="366721" y="410469"/>
                    <a:pt x="514249" y="314349"/>
                    <a:pt x="378691" y="382128"/>
                  </a:cubicBezTo>
                  <a:cubicBezTo>
                    <a:pt x="366376" y="388286"/>
                    <a:pt x="355278" y="398064"/>
                    <a:pt x="341745" y="400601"/>
                  </a:cubicBezTo>
                  <a:cubicBezTo>
                    <a:pt x="305307" y="407433"/>
                    <a:pt x="267854" y="406758"/>
                    <a:pt x="230909" y="409837"/>
                  </a:cubicBezTo>
                  <a:cubicBezTo>
                    <a:pt x="190885" y="406758"/>
                    <a:pt x="149780" y="410337"/>
                    <a:pt x="110836" y="400601"/>
                  </a:cubicBezTo>
                  <a:cubicBezTo>
                    <a:pt x="98164" y="397433"/>
                    <a:pt x="93756" y="380484"/>
                    <a:pt x="83127" y="372892"/>
                  </a:cubicBezTo>
                  <a:cubicBezTo>
                    <a:pt x="71923" y="364889"/>
                    <a:pt x="58497" y="360577"/>
                    <a:pt x="46182" y="354419"/>
                  </a:cubicBezTo>
                  <a:cubicBezTo>
                    <a:pt x="16908" y="310509"/>
                    <a:pt x="31219" y="337240"/>
                    <a:pt x="9236" y="271292"/>
                  </a:cubicBezTo>
                  <a:lnTo>
                    <a:pt x="0" y="243583"/>
                  </a:lnTo>
                  <a:cubicBezTo>
                    <a:pt x="6244" y="206120"/>
                    <a:pt x="8136" y="185674"/>
                    <a:pt x="18473" y="151219"/>
                  </a:cubicBezTo>
                  <a:cubicBezTo>
                    <a:pt x="24068" y="132568"/>
                    <a:pt x="26144" y="112002"/>
                    <a:pt x="36945" y="95801"/>
                  </a:cubicBezTo>
                  <a:cubicBezTo>
                    <a:pt x="43103" y="86565"/>
                    <a:pt x="53010" y="78928"/>
                    <a:pt x="55418" y="68092"/>
                  </a:cubicBezTo>
                  <a:cubicBezTo>
                    <a:pt x="59425" y="50059"/>
                    <a:pt x="24630" y="37304"/>
                    <a:pt x="18473" y="31146"/>
                  </a:cubicBezTo>
                  <a:close/>
                </a:path>
              </a:pathLst>
            </a:custGeom>
            <a:solidFill>
              <a:srgbClr val="5940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p:cNvGrpSpPr/>
          <p:nvPr/>
        </p:nvGrpSpPr>
        <p:grpSpPr>
          <a:xfrm>
            <a:off x="838200" y="3048000"/>
            <a:ext cx="1680410" cy="1143000"/>
            <a:chOff x="3048000" y="3276600"/>
            <a:chExt cx="1680410" cy="1143000"/>
          </a:xfrm>
        </p:grpSpPr>
        <p:sp>
          <p:nvSpPr>
            <p:cNvPr id="136" name="Oval 135"/>
            <p:cNvSpPr/>
            <p:nvPr/>
          </p:nvSpPr>
          <p:spPr>
            <a:xfrm>
              <a:off x="3260558" y="3648635"/>
              <a:ext cx="782053" cy="20233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3124199" y="4026834"/>
              <a:ext cx="1439779" cy="234483"/>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rot="16200000">
              <a:off x="4093308" y="3755292"/>
              <a:ext cx="1113794" cy="15641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ouble Wave 138"/>
            <p:cNvSpPr/>
            <p:nvPr/>
          </p:nvSpPr>
          <p:spPr>
            <a:xfrm>
              <a:off x="3104147" y="3909593"/>
              <a:ext cx="1459832" cy="234483"/>
            </a:xfrm>
            <a:prstGeom prst="doubleWav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4199021" y="3499247"/>
              <a:ext cx="364958" cy="293104"/>
            </a:xfrm>
            <a:prstGeom prst="round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ouble Wave 140"/>
            <p:cNvSpPr/>
            <p:nvPr/>
          </p:nvSpPr>
          <p:spPr>
            <a:xfrm>
              <a:off x="3104147" y="3733730"/>
              <a:ext cx="1459832" cy="293104"/>
            </a:xfrm>
            <a:prstGeom prst="double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rot="16200000">
              <a:off x="2705100" y="4000500"/>
              <a:ext cx="7620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5257800" y="2438400"/>
            <a:ext cx="562035" cy="1001310"/>
            <a:chOff x="4855638" y="1519573"/>
            <a:chExt cx="562035" cy="1001310"/>
          </a:xfrm>
        </p:grpSpPr>
        <p:sp>
          <p:nvSpPr>
            <p:cNvPr id="144" name="Rounded Rectangle 143"/>
            <p:cNvSpPr/>
            <p:nvPr/>
          </p:nvSpPr>
          <p:spPr>
            <a:xfrm rot="20841047">
              <a:off x="5015771" y="1593243"/>
              <a:ext cx="106684" cy="636918"/>
            </a:xfrm>
            <a:prstGeom prst="roundRect">
              <a:avLst>
                <a:gd name="adj" fmla="val 41257"/>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onut 144"/>
            <p:cNvSpPr/>
            <p:nvPr/>
          </p:nvSpPr>
          <p:spPr>
            <a:xfrm rot="20841047">
              <a:off x="4866327" y="1537120"/>
              <a:ext cx="284492" cy="111149"/>
            </a:xfrm>
            <a:prstGeom prst="donut">
              <a:avLst>
                <a:gd name="adj" fmla="val 24063"/>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Rounded Rectangle 145"/>
            <p:cNvSpPr/>
            <p:nvPr/>
          </p:nvSpPr>
          <p:spPr>
            <a:xfrm rot="15441047">
              <a:off x="4967065" y="1408146"/>
              <a:ext cx="61637" cy="284492"/>
            </a:xfrm>
            <a:prstGeom prst="roundRect">
              <a:avLst>
                <a:gd name="adj" fmla="val 41257"/>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p:cNvSpPr/>
            <p:nvPr/>
          </p:nvSpPr>
          <p:spPr>
            <a:xfrm rot="20841047">
              <a:off x="4964373" y="2092599"/>
              <a:ext cx="453300" cy="428284"/>
            </a:xfrm>
            <a:prstGeom prst="trapezoid">
              <a:avLst>
                <a:gd name="adj" fmla="val 15743"/>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762000"/>
            <a:ext cx="4139164" cy="4273696"/>
            <a:chOff x="6759253" y="1157513"/>
            <a:chExt cx="4139164" cy="4273696"/>
          </a:xfrm>
        </p:grpSpPr>
        <p:sp>
          <p:nvSpPr>
            <p:cNvPr id="3" name="Freeform 2"/>
            <p:cNvSpPr/>
            <p:nvPr/>
          </p:nvSpPr>
          <p:spPr>
            <a:xfrm rot="21133870">
              <a:off x="9395883" y="1642940"/>
              <a:ext cx="609532" cy="3784348"/>
            </a:xfrm>
            <a:custGeom>
              <a:avLst/>
              <a:gdLst>
                <a:gd name="connsiteX0" fmla="*/ 27829 w 609532"/>
                <a:gd name="connsiteY0" fmla="*/ 0 h 3784348"/>
                <a:gd name="connsiteX1" fmla="*/ 668 w 609532"/>
                <a:gd name="connsiteY1" fmla="*/ 18106 h 3784348"/>
                <a:gd name="connsiteX2" fmla="*/ 54989 w 609532"/>
                <a:gd name="connsiteY2" fmla="*/ 54320 h 3784348"/>
                <a:gd name="connsiteX3" fmla="*/ 91203 w 609532"/>
                <a:gd name="connsiteY3" fmla="*/ 81481 h 3784348"/>
                <a:gd name="connsiteX4" fmla="*/ 118363 w 609532"/>
                <a:gd name="connsiteY4" fmla="*/ 108641 h 3784348"/>
                <a:gd name="connsiteX5" fmla="*/ 172684 w 609532"/>
                <a:gd name="connsiteY5" fmla="*/ 144855 h 3784348"/>
                <a:gd name="connsiteX6" fmla="*/ 236058 w 609532"/>
                <a:gd name="connsiteY6" fmla="*/ 226336 h 3784348"/>
                <a:gd name="connsiteX7" fmla="*/ 263219 w 609532"/>
                <a:gd name="connsiteY7" fmla="*/ 244443 h 3784348"/>
                <a:gd name="connsiteX8" fmla="*/ 272272 w 609532"/>
                <a:gd name="connsiteY8" fmla="*/ 271603 h 3784348"/>
                <a:gd name="connsiteX9" fmla="*/ 308486 w 609532"/>
                <a:gd name="connsiteY9" fmla="*/ 325924 h 3784348"/>
                <a:gd name="connsiteX10" fmla="*/ 344700 w 609532"/>
                <a:gd name="connsiteY10" fmla="*/ 407405 h 3784348"/>
                <a:gd name="connsiteX11" fmla="*/ 326593 w 609532"/>
                <a:gd name="connsiteY11" fmla="*/ 525101 h 3784348"/>
                <a:gd name="connsiteX12" fmla="*/ 317539 w 609532"/>
                <a:gd name="connsiteY12" fmla="*/ 570368 h 3784348"/>
                <a:gd name="connsiteX13" fmla="*/ 299433 w 609532"/>
                <a:gd name="connsiteY13" fmla="*/ 597528 h 3784348"/>
                <a:gd name="connsiteX14" fmla="*/ 272272 w 609532"/>
                <a:gd name="connsiteY14" fmla="*/ 660902 h 3784348"/>
                <a:gd name="connsiteX15" fmla="*/ 263219 w 609532"/>
                <a:gd name="connsiteY15" fmla="*/ 688063 h 3784348"/>
                <a:gd name="connsiteX16" fmla="*/ 227005 w 609532"/>
                <a:gd name="connsiteY16" fmla="*/ 742384 h 3784348"/>
                <a:gd name="connsiteX17" fmla="*/ 208898 w 609532"/>
                <a:gd name="connsiteY17" fmla="*/ 769544 h 3784348"/>
                <a:gd name="connsiteX18" fmla="*/ 190791 w 609532"/>
                <a:gd name="connsiteY18" fmla="*/ 805758 h 3784348"/>
                <a:gd name="connsiteX19" fmla="*/ 163631 w 609532"/>
                <a:gd name="connsiteY19" fmla="*/ 887239 h 3784348"/>
                <a:gd name="connsiteX20" fmla="*/ 154577 w 609532"/>
                <a:gd name="connsiteY20" fmla="*/ 914400 h 3784348"/>
                <a:gd name="connsiteX21" fmla="*/ 136470 w 609532"/>
                <a:gd name="connsiteY21" fmla="*/ 941560 h 3784348"/>
                <a:gd name="connsiteX22" fmla="*/ 127417 w 609532"/>
                <a:gd name="connsiteY22" fmla="*/ 968720 h 3784348"/>
                <a:gd name="connsiteX23" fmla="*/ 127417 w 609532"/>
                <a:gd name="connsiteY23" fmla="*/ 1249378 h 3784348"/>
                <a:gd name="connsiteX24" fmla="*/ 154577 w 609532"/>
                <a:gd name="connsiteY24" fmla="*/ 1312752 h 3784348"/>
                <a:gd name="connsiteX25" fmla="*/ 190791 w 609532"/>
                <a:gd name="connsiteY25" fmla="*/ 1385180 h 3784348"/>
                <a:gd name="connsiteX26" fmla="*/ 227005 w 609532"/>
                <a:gd name="connsiteY26" fmla="*/ 1448554 h 3784348"/>
                <a:gd name="connsiteX27" fmla="*/ 263219 w 609532"/>
                <a:gd name="connsiteY27" fmla="*/ 1502875 h 3784348"/>
                <a:gd name="connsiteX28" fmla="*/ 281326 w 609532"/>
                <a:gd name="connsiteY28" fmla="*/ 1530035 h 3784348"/>
                <a:gd name="connsiteX29" fmla="*/ 335646 w 609532"/>
                <a:gd name="connsiteY29" fmla="*/ 1584356 h 3784348"/>
                <a:gd name="connsiteX30" fmla="*/ 371860 w 609532"/>
                <a:gd name="connsiteY30" fmla="*/ 1638677 h 3784348"/>
                <a:gd name="connsiteX31" fmla="*/ 380914 w 609532"/>
                <a:gd name="connsiteY31" fmla="*/ 1665837 h 3784348"/>
                <a:gd name="connsiteX32" fmla="*/ 408074 w 609532"/>
                <a:gd name="connsiteY32" fmla="*/ 1692998 h 3784348"/>
                <a:gd name="connsiteX33" fmla="*/ 444288 w 609532"/>
                <a:gd name="connsiteY33" fmla="*/ 1738265 h 3784348"/>
                <a:gd name="connsiteX34" fmla="*/ 453341 w 609532"/>
                <a:gd name="connsiteY34" fmla="*/ 1765425 h 3784348"/>
                <a:gd name="connsiteX35" fmla="*/ 480502 w 609532"/>
                <a:gd name="connsiteY35" fmla="*/ 1792586 h 3784348"/>
                <a:gd name="connsiteX36" fmla="*/ 507662 w 609532"/>
                <a:gd name="connsiteY36" fmla="*/ 1846906 h 3784348"/>
                <a:gd name="connsiteX37" fmla="*/ 516716 w 609532"/>
                <a:gd name="connsiteY37" fmla="*/ 1874067 h 3784348"/>
                <a:gd name="connsiteX38" fmla="*/ 534823 w 609532"/>
                <a:gd name="connsiteY38" fmla="*/ 1910281 h 3784348"/>
                <a:gd name="connsiteX39" fmla="*/ 571036 w 609532"/>
                <a:gd name="connsiteY39" fmla="*/ 1982708 h 3784348"/>
                <a:gd name="connsiteX40" fmla="*/ 580090 w 609532"/>
                <a:gd name="connsiteY40" fmla="*/ 2018922 h 3784348"/>
                <a:gd name="connsiteX41" fmla="*/ 598197 w 609532"/>
                <a:gd name="connsiteY41" fmla="*/ 2055136 h 3784348"/>
                <a:gd name="connsiteX42" fmla="*/ 598197 w 609532"/>
                <a:gd name="connsiteY42" fmla="*/ 2390114 h 3784348"/>
                <a:gd name="connsiteX43" fmla="*/ 589143 w 609532"/>
                <a:gd name="connsiteY43" fmla="*/ 2426328 h 3784348"/>
                <a:gd name="connsiteX44" fmla="*/ 561983 w 609532"/>
                <a:gd name="connsiteY44" fmla="*/ 2525916 h 3784348"/>
                <a:gd name="connsiteX45" fmla="*/ 534823 w 609532"/>
                <a:gd name="connsiteY45" fmla="*/ 2553077 h 3784348"/>
                <a:gd name="connsiteX46" fmla="*/ 516716 w 609532"/>
                <a:gd name="connsiteY46" fmla="*/ 2607398 h 3784348"/>
                <a:gd name="connsiteX47" fmla="*/ 489555 w 609532"/>
                <a:gd name="connsiteY47" fmla="*/ 2643611 h 3784348"/>
                <a:gd name="connsiteX48" fmla="*/ 453341 w 609532"/>
                <a:gd name="connsiteY48" fmla="*/ 2697932 h 3784348"/>
                <a:gd name="connsiteX49" fmla="*/ 426181 w 609532"/>
                <a:gd name="connsiteY49" fmla="*/ 2725093 h 3784348"/>
                <a:gd name="connsiteX50" fmla="*/ 417128 w 609532"/>
                <a:gd name="connsiteY50" fmla="*/ 2752253 h 3784348"/>
                <a:gd name="connsiteX51" fmla="*/ 371860 w 609532"/>
                <a:gd name="connsiteY51" fmla="*/ 2815627 h 3784348"/>
                <a:gd name="connsiteX52" fmla="*/ 326593 w 609532"/>
                <a:gd name="connsiteY52" fmla="*/ 2869948 h 3784348"/>
                <a:gd name="connsiteX53" fmla="*/ 290379 w 609532"/>
                <a:gd name="connsiteY53" fmla="*/ 2924269 h 3784348"/>
                <a:gd name="connsiteX54" fmla="*/ 281326 w 609532"/>
                <a:gd name="connsiteY54" fmla="*/ 2960483 h 3784348"/>
                <a:gd name="connsiteX55" fmla="*/ 263219 w 609532"/>
                <a:gd name="connsiteY55" fmla="*/ 2996697 h 3784348"/>
                <a:gd name="connsiteX56" fmla="*/ 245112 w 609532"/>
                <a:gd name="connsiteY56" fmla="*/ 3051017 h 3784348"/>
                <a:gd name="connsiteX57" fmla="*/ 227005 w 609532"/>
                <a:gd name="connsiteY57" fmla="*/ 3105338 h 3784348"/>
                <a:gd name="connsiteX58" fmla="*/ 208898 w 609532"/>
                <a:gd name="connsiteY58" fmla="*/ 3168712 h 3784348"/>
                <a:gd name="connsiteX59" fmla="*/ 199844 w 609532"/>
                <a:gd name="connsiteY59" fmla="*/ 3259247 h 3784348"/>
                <a:gd name="connsiteX60" fmla="*/ 190791 w 609532"/>
                <a:gd name="connsiteY60" fmla="*/ 3295461 h 3784348"/>
                <a:gd name="connsiteX61" fmla="*/ 190791 w 609532"/>
                <a:gd name="connsiteY61" fmla="*/ 3784348 h 378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9532" h="3784348">
                  <a:moveTo>
                    <a:pt x="27829" y="0"/>
                  </a:moveTo>
                  <a:cubicBezTo>
                    <a:pt x="18775" y="6035"/>
                    <a:pt x="-4198" y="8374"/>
                    <a:pt x="668" y="18106"/>
                  </a:cubicBezTo>
                  <a:cubicBezTo>
                    <a:pt x="10400" y="37570"/>
                    <a:pt x="37580" y="41263"/>
                    <a:pt x="54989" y="54320"/>
                  </a:cubicBezTo>
                  <a:cubicBezTo>
                    <a:pt x="67060" y="63374"/>
                    <a:pt x="79746" y="71661"/>
                    <a:pt x="91203" y="81481"/>
                  </a:cubicBezTo>
                  <a:cubicBezTo>
                    <a:pt x="100924" y="89813"/>
                    <a:pt x="108257" y="100781"/>
                    <a:pt x="118363" y="108641"/>
                  </a:cubicBezTo>
                  <a:cubicBezTo>
                    <a:pt x="135541" y="122002"/>
                    <a:pt x="172684" y="144855"/>
                    <a:pt x="172684" y="144855"/>
                  </a:cubicBezTo>
                  <a:cubicBezTo>
                    <a:pt x="197920" y="182708"/>
                    <a:pt x="204147" y="199744"/>
                    <a:pt x="236058" y="226336"/>
                  </a:cubicBezTo>
                  <a:cubicBezTo>
                    <a:pt x="244417" y="233302"/>
                    <a:pt x="254165" y="238407"/>
                    <a:pt x="263219" y="244443"/>
                  </a:cubicBezTo>
                  <a:cubicBezTo>
                    <a:pt x="266237" y="253496"/>
                    <a:pt x="267638" y="263261"/>
                    <a:pt x="272272" y="271603"/>
                  </a:cubicBezTo>
                  <a:cubicBezTo>
                    <a:pt x="282840" y="290626"/>
                    <a:pt x="308486" y="325924"/>
                    <a:pt x="308486" y="325924"/>
                  </a:cubicBezTo>
                  <a:cubicBezTo>
                    <a:pt x="330034" y="390567"/>
                    <a:pt x="316006" y="364364"/>
                    <a:pt x="344700" y="407405"/>
                  </a:cubicBezTo>
                  <a:cubicBezTo>
                    <a:pt x="338664" y="446637"/>
                    <a:pt x="333119" y="485948"/>
                    <a:pt x="326593" y="525101"/>
                  </a:cubicBezTo>
                  <a:cubicBezTo>
                    <a:pt x="324063" y="540279"/>
                    <a:pt x="322942" y="555960"/>
                    <a:pt x="317539" y="570368"/>
                  </a:cubicBezTo>
                  <a:cubicBezTo>
                    <a:pt x="313719" y="580556"/>
                    <a:pt x="305468" y="588475"/>
                    <a:pt x="299433" y="597528"/>
                  </a:cubicBezTo>
                  <a:cubicBezTo>
                    <a:pt x="280588" y="672903"/>
                    <a:pt x="303535" y="598375"/>
                    <a:pt x="272272" y="660902"/>
                  </a:cubicBezTo>
                  <a:cubicBezTo>
                    <a:pt x="268004" y="669438"/>
                    <a:pt x="267854" y="679721"/>
                    <a:pt x="263219" y="688063"/>
                  </a:cubicBezTo>
                  <a:cubicBezTo>
                    <a:pt x="252651" y="707086"/>
                    <a:pt x="239076" y="724277"/>
                    <a:pt x="227005" y="742384"/>
                  </a:cubicBezTo>
                  <a:cubicBezTo>
                    <a:pt x="220969" y="751437"/>
                    <a:pt x="213764" y="759812"/>
                    <a:pt x="208898" y="769544"/>
                  </a:cubicBezTo>
                  <a:cubicBezTo>
                    <a:pt x="202862" y="781615"/>
                    <a:pt x="195803" y="793227"/>
                    <a:pt x="190791" y="805758"/>
                  </a:cubicBezTo>
                  <a:cubicBezTo>
                    <a:pt x="190784" y="805775"/>
                    <a:pt x="168161" y="873650"/>
                    <a:pt x="163631" y="887239"/>
                  </a:cubicBezTo>
                  <a:cubicBezTo>
                    <a:pt x="160613" y="896293"/>
                    <a:pt x="159871" y="906459"/>
                    <a:pt x="154577" y="914400"/>
                  </a:cubicBezTo>
                  <a:lnTo>
                    <a:pt x="136470" y="941560"/>
                  </a:lnTo>
                  <a:cubicBezTo>
                    <a:pt x="133452" y="950613"/>
                    <a:pt x="129487" y="959404"/>
                    <a:pt x="127417" y="968720"/>
                  </a:cubicBezTo>
                  <a:cubicBezTo>
                    <a:pt x="105624" y="1066790"/>
                    <a:pt x="118968" y="1131099"/>
                    <a:pt x="127417" y="1249378"/>
                  </a:cubicBezTo>
                  <a:cubicBezTo>
                    <a:pt x="128740" y="1267894"/>
                    <a:pt x="149171" y="1298335"/>
                    <a:pt x="154577" y="1312752"/>
                  </a:cubicBezTo>
                  <a:cubicBezTo>
                    <a:pt x="180004" y="1380555"/>
                    <a:pt x="140749" y="1318456"/>
                    <a:pt x="190791" y="1385180"/>
                  </a:cubicBezTo>
                  <a:cubicBezTo>
                    <a:pt x="205876" y="1430437"/>
                    <a:pt x="192125" y="1398726"/>
                    <a:pt x="227005" y="1448554"/>
                  </a:cubicBezTo>
                  <a:cubicBezTo>
                    <a:pt x="239485" y="1466382"/>
                    <a:pt x="251148" y="1484768"/>
                    <a:pt x="263219" y="1502875"/>
                  </a:cubicBezTo>
                  <a:cubicBezTo>
                    <a:pt x="269255" y="1511928"/>
                    <a:pt x="273632" y="1522341"/>
                    <a:pt x="281326" y="1530035"/>
                  </a:cubicBezTo>
                  <a:cubicBezTo>
                    <a:pt x="299433" y="1548142"/>
                    <a:pt x="321442" y="1563050"/>
                    <a:pt x="335646" y="1584356"/>
                  </a:cubicBezTo>
                  <a:cubicBezTo>
                    <a:pt x="347717" y="1602463"/>
                    <a:pt x="364978" y="1618032"/>
                    <a:pt x="371860" y="1638677"/>
                  </a:cubicBezTo>
                  <a:cubicBezTo>
                    <a:pt x="374878" y="1647730"/>
                    <a:pt x="375620" y="1657897"/>
                    <a:pt x="380914" y="1665837"/>
                  </a:cubicBezTo>
                  <a:cubicBezTo>
                    <a:pt x="388016" y="1676490"/>
                    <a:pt x="399021" y="1683944"/>
                    <a:pt x="408074" y="1692998"/>
                  </a:cubicBezTo>
                  <a:cubicBezTo>
                    <a:pt x="430832" y="1761268"/>
                    <a:pt x="397486" y="1679761"/>
                    <a:pt x="444288" y="1738265"/>
                  </a:cubicBezTo>
                  <a:cubicBezTo>
                    <a:pt x="450249" y="1745717"/>
                    <a:pt x="448047" y="1757485"/>
                    <a:pt x="453341" y="1765425"/>
                  </a:cubicBezTo>
                  <a:cubicBezTo>
                    <a:pt x="460443" y="1776078"/>
                    <a:pt x="471448" y="1783532"/>
                    <a:pt x="480502" y="1792586"/>
                  </a:cubicBezTo>
                  <a:cubicBezTo>
                    <a:pt x="503256" y="1860850"/>
                    <a:pt x="472563" y="1776709"/>
                    <a:pt x="507662" y="1846906"/>
                  </a:cubicBezTo>
                  <a:cubicBezTo>
                    <a:pt x="511930" y="1855442"/>
                    <a:pt x="512957" y="1865295"/>
                    <a:pt x="516716" y="1874067"/>
                  </a:cubicBezTo>
                  <a:cubicBezTo>
                    <a:pt x="522032" y="1886472"/>
                    <a:pt x="528787" y="1898210"/>
                    <a:pt x="534823" y="1910281"/>
                  </a:cubicBezTo>
                  <a:cubicBezTo>
                    <a:pt x="557052" y="1999201"/>
                    <a:pt x="524870" y="1890377"/>
                    <a:pt x="571036" y="1982708"/>
                  </a:cubicBezTo>
                  <a:cubicBezTo>
                    <a:pt x="576601" y="1993837"/>
                    <a:pt x="575721" y="2007271"/>
                    <a:pt x="580090" y="2018922"/>
                  </a:cubicBezTo>
                  <a:cubicBezTo>
                    <a:pt x="584829" y="2031559"/>
                    <a:pt x="592161" y="2043065"/>
                    <a:pt x="598197" y="2055136"/>
                  </a:cubicBezTo>
                  <a:cubicBezTo>
                    <a:pt x="613656" y="2209731"/>
                    <a:pt x="612962" y="2161260"/>
                    <a:pt x="598197" y="2390114"/>
                  </a:cubicBezTo>
                  <a:cubicBezTo>
                    <a:pt x="597396" y="2402531"/>
                    <a:pt x="591842" y="2414181"/>
                    <a:pt x="589143" y="2426328"/>
                  </a:cubicBezTo>
                  <a:cubicBezTo>
                    <a:pt x="585102" y="2444514"/>
                    <a:pt x="574098" y="2513801"/>
                    <a:pt x="561983" y="2525916"/>
                  </a:cubicBezTo>
                  <a:lnTo>
                    <a:pt x="534823" y="2553077"/>
                  </a:lnTo>
                  <a:cubicBezTo>
                    <a:pt x="528787" y="2571184"/>
                    <a:pt x="528168" y="2592129"/>
                    <a:pt x="516716" y="2607398"/>
                  </a:cubicBezTo>
                  <a:cubicBezTo>
                    <a:pt x="507662" y="2619469"/>
                    <a:pt x="498208" y="2631250"/>
                    <a:pt x="489555" y="2643611"/>
                  </a:cubicBezTo>
                  <a:cubicBezTo>
                    <a:pt x="477075" y="2661439"/>
                    <a:pt x="468729" y="2682544"/>
                    <a:pt x="453341" y="2697932"/>
                  </a:cubicBezTo>
                  <a:lnTo>
                    <a:pt x="426181" y="2725093"/>
                  </a:lnTo>
                  <a:cubicBezTo>
                    <a:pt x="423163" y="2734146"/>
                    <a:pt x="421396" y="2743717"/>
                    <a:pt x="417128" y="2752253"/>
                  </a:cubicBezTo>
                  <a:cubicBezTo>
                    <a:pt x="410016" y="2766477"/>
                    <a:pt x="378694" y="2806059"/>
                    <a:pt x="371860" y="2815627"/>
                  </a:cubicBezTo>
                  <a:cubicBezTo>
                    <a:pt x="340347" y="2859745"/>
                    <a:pt x="368865" y="2827676"/>
                    <a:pt x="326593" y="2869948"/>
                  </a:cubicBezTo>
                  <a:cubicBezTo>
                    <a:pt x="298322" y="2954755"/>
                    <a:pt x="344637" y="2829314"/>
                    <a:pt x="290379" y="2924269"/>
                  </a:cubicBezTo>
                  <a:cubicBezTo>
                    <a:pt x="284206" y="2935072"/>
                    <a:pt x="285695" y="2948832"/>
                    <a:pt x="281326" y="2960483"/>
                  </a:cubicBezTo>
                  <a:cubicBezTo>
                    <a:pt x="276587" y="2973120"/>
                    <a:pt x="268231" y="2984166"/>
                    <a:pt x="263219" y="2996697"/>
                  </a:cubicBezTo>
                  <a:cubicBezTo>
                    <a:pt x="256131" y="3014418"/>
                    <a:pt x="251148" y="3032910"/>
                    <a:pt x="245112" y="3051017"/>
                  </a:cubicBezTo>
                  <a:cubicBezTo>
                    <a:pt x="245109" y="3051027"/>
                    <a:pt x="227008" y="3105327"/>
                    <a:pt x="227005" y="3105338"/>
                  </a:cubicBezTo>
                  <a:cubicBezTo>
                    <a:pt x="215636" y="3150810"/>
                    <a:pt x="221886" y="3129748"/>
                    <a:pt x="208898" y="3168712"/>
                  </a:cubicBezTo>
                  <a:cubicBezTo>
                    <a:pt x="205880" y="3198890"/>
                    <a:pt x="204133" y="3229223"/>
                    <a:pt x="199844" y="3259247"/>
                  </a:cubicBezTo>
                  <a:cubicBezTo>
                    <a:pt x="198084" y="3271565"/>
                    <a:pt x="191005" y="3283020"/>
                    <a:pt x="190791" y="3295461"/>
                  </a:cubicBezTo>
                  <a:cubicBezTo>
                    <a:pt x="187982" y="3458399"/>
                    <a:pt x="190791" y="3621386"/>
                    <a:pt x="190791" y="3784348"/>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552352">
              <a:off x="8101318" y="1646861"/>
              <a:ext cx="609532" cy="3784348"/>
            </a:xfrm>
            <a:custGeom>
              <a:avLst/>
              <a:gdLst>
                <a:gd name="connsiteX0" fmla="*/ 27829 w 609532"/>
                <a:gd name="connsiteY0" fmla="*/ 0 h 3784348"/>
                <a:gd name="connsiteX1" fmla="*/ 668 w 609532"/>
                <a:gd name="connsiteY1" fmla="*/ 18106 h 3784348"/>
                <a:gd name="connsiteX2" fmla="*/ 54989 w 609532"/>
                <a:gd name="connsiteY2" fmla="*/ 54320 h 3784348"/>
                <a:gd name="connsiteX3" fmla="*/ 91203 w 609532"/>
                <a:gd name="connsiteY3" fmla="*/ 81481 h 3784348"/>
                <a:gd name="connsiteX4" fmla="*/ 118363 w 609532"/>
                <a:gd name="connsiteY4" fmla="*/ 108641 h 3784348"/>
                <a:gd name="connsiteX5" fmla="*/ 172684 w 609532"/>
                <a:gd name="connsiteY5" fmla="*/ 144855 h 3784348"/>
                <a:gd name="connsiteX6" fmla="*/ 236058 w 609532"/>
                <a:gd name="connsiteY6" fmla="*/ 226336 h 3784348"/>
                <a:gd name="connsiteX7" fmla="*/ 263219 w 609532"/>
                <a:gd name="connsiteY7" fmla="*/ 244443 h 3784348"/>
                <a:gd name="connsiteX8" fmla="*/ 272272 w 609532"/>
                <a:gd name="connsiteY8" fmla="*/ 271603 h 3784348"/>
                <a:gd name="connsiteX9" fmla="*/ 308486 w 609532"/>
                <a:gd name="connsiteY9" fmla="*/ 325924 h 3784348"/>
                <a:gd name="connsiteX10" fmla="*/ 344700 w 609532"/>
                <a:gd name="connsiteY10" fmla="*/ 407405 h 3784348"/>
                <a:gd name="connsiteX11" fmla="*/ 326593 w 609532"/>
                <a:gd name="connsiteY11" fmla="*/ 525101 h 3784348"/>
                <a:gd name="connsiteX12" fmla="*/ 317539 w 609532"/>
                <a:gd name="connsiteY12" fmla="*/ 570368 h 3784348"/>
                <a:gd name="connsiteX13" fmla="*/ 299433 w 609532"/>
                <a:gd name="connsiteY13" fmla="*/ 597528 h 3784348"/>
                <a:gd name="connsiteX14" fmla="*/ 272272 w 609532"/>
                <a:gd name="connsiteY14" fmla="*/ 660902 h 3784348"/>
                <a:gd name="connsiteX15" fmla="*/ 263219 w 609532"/>
                <a:gd name="connsiteY15" fmla="*/ 688063 h 3784348"/>
                <a:gd name="connsiteX16" fmla="*/ 227005 w 609532"/>
                <a:gd name="connsiteY16" fmla="*/ 742384 h 3784348"/>
                <a:gd name="connsiteX17" fmla="*/ 208898 w 609532"/>
                <a:gd name="connsiteY17" fmla="*/ 769544 h 3784348"/>
                <a:gd name="connsiteX18" fmla="*/ 190791 w 609532"/>
                <a:gd name="connsiteY18" fmla="*/ 805758 h 3784348"/>
                <a:gd name="connsiteX19" fmla="*/ 163631 w 609532"/>
                <a:gd name="connsiteY19" fmla="*/ 887239 h 3784348"/>
                <a:gd name="connsiteX20" fmla="*/ 154577 w 609532"/>
                <a:gd name="connsiteY20" fmla="*/ 914400 h 3784348"/>
                <a:gd name="connsiteX21" fmla="*/ 136470 w 609532"/>
                <a:gd name="connsiteY21" fmla="*/ 941560 h 3784348"/>
                <a:gd name="connsiteX22" fmla="*/ 127417 w 609532"/>
                <a:gd name="connsiteY22" fmla="*/ 968720 h 3784348"/>
                <a:gd name="connsiteX23" fmla="*/ 127417 w 609532"/>
                <a:gd name="connsiteY23" fmla="*/ 1249378 h 3784348"/>
                <a:gd name="connsiteX24" fmla="*/ 154577 w 609532"/>
                <a:gd name="connsiteY24" fmla="*/ 1312752 h 3784348"/>
                <a:gd name="connsiteX25" fmla="*/ 190791 w 609532"/>
                <a:gd name="connsiteY25" fmla="*/ 1385180 h 3784348"/>
                <a:gd name="connsiteX26" fmla="*/ 227005 w 609532"/>
                <a:gd name="connsiteY26" fmla="*/ 1448554 h 3784348"/>
                <a:gd name="connsiteX27" fmla="*/ 263219 w 609532"/>
                <a:gd name="connsiteY27" fmla="*/ 1502875 h 3784348"/>
                <a:gd name="connsiteX28" fmla="*/ 281326 w 609532"/>
                <a:gd name="connsiteY28" fmla="*/ 1530035 h 3784348"/>
                <a:gd name="connsiteX29" fmla="*/ 335646 w 609532"/>
                <a:gd name="connsiteY29" fmla="*/ 1584356 h 3784348"/>
                <a:gd name="connsiteX30" fmla="*/ 371860 w 609532"/>
                <a:gd name="connsiteY30" fmla="*/ 1638677 h 3784348"/>
                <a:gd name="connsiteX31" fmla="*/ 380914 w 609532"/>
                <a:gd name="connsiteY31" fmla="*/ 1665837 h 3784348"/>
                <a:gd name="connsiteX32" fmla="*/ 408074 w 609532"/>
                <a:gd name="connsiteY32" fmla="*/ 1692998 h 3784348"/>
                <a:gd name="connsiteX33" fmla="*/ 444288 w 609532"/>
                <a:gd name="connsiteY33" fmla="*/ 1738265 h 3784348"/>
                <a:gd name="connsiteX34" fmla="*/ 453341 w 609532"/>
                <a:gd name="connsiteY34" fmla="*/ 1765425 h 3784348"/>
                <a:gd name="connsiteX35" fmla="*/ 480502 w 609532"/>
                <a:gd name="connsiteY35" fmla="*/ 1792586 h 3784348"/>
                <a:gd name="connsiteX36" fmla="*/ 507662 w 609532"/>
                <a:gd name="connsiteY36" fmla="*/ 1846906 h 3784348"/>
                <a:gd name="connsiteX37" fmla="*/ 516716 w 609532"/>
                <a:gd name="connsiteY37" fmla="*/ 1874067 h 3784348"/>
                <a:gd name="connsiteX38" fmla="*/ 534823 w 609532"/>
                <a:gd name="connsiteY38" fmla="*/ 1910281 h 3784348"/>
                <a:gd name="connsiteX39" fmla="*/ 571036 w 609532"/>
                <a:gd name="connsiteY39" fmla="*/ 1982708 h 3784348"/>
                <a:gd name="connsiteX40" fmla="*/ 580090 w 609532"/>
                <a:gd name="connsiteY40" fmla="*/ 2018922 h 3784348"/>
                <a:gd name="connsiteX41" fmla="*/ 598197 w 609532"/>
                <a:gd name="connsiteY41" fmla="*/ 2055136 h 3784348"/>
                <a:gd name="connsiteX42" fmla="*/ 598197 w 609532"/>
                <a:gd name="connsiteY42" fmla="*/ 2390114 h 3784348"/>
                <a:gd name="connsiteX43" fmla="*/ 589143 w 609532"/>
                <a:gd name="connsiteY43" fmla="*/ 2426328 h 3784348"/>
                <a:gd name="connsiteX44" fmla="*/ 561983 w 609532"/>
                <a:gd name="connsiteY44" fmla="*/ 2525916 h 3784348"/>
                <a:gd name="connsiteX45" fmla="*/ 534823 w 609532"/>
                <a:gd name="connsiteY45" fmla="*/ 2553077 h 3784348"/>
                <a:gd name="connsiteX46" fmla="*/ 516716 w 609532"/>
                <a:gd name="connsiteY46" fmla="*/ 2607398 h 3784348"/>
                <a:gd name="connsiteX47" fmla="*/ 489555 w 609532"/>
                <a:gd name="connsiteY47" fmla="*/ 2643611 h 3784348"/>
                <a:gd name="connsiteX48" fmla="*/ 453341 w 609532"/>
                <a:gd name="connsiteY48" fmla="*/ 2697932 h 3784348"/>
                <a:gd name="connsiteX49" fmla="*/ 426181 w 609532"/>
                <a:gd name="connsiteY49" fmla="*/ 2725093 h 3784348"/>
                <a:gd name="connsiteX50" fmla="*/ 417128 w 609532"/>
                <a:gd name="connsiteY50" fmla="*/ 2752253 h 3784348"/>
                <a:gd name="connsiteX51" fmla="*/ 371860 w 609532"/>
                <a:gd name="connsiteY51" fmla="*/ 2815627 h 3784348"/>
                <a:gd name="connsiteX52" fmla="*/ 326593 w 609532"/>
                <a:gd name="connsiteY52" fmla="*/ 2869948 h 3784348"/>
                <a:gd name="connsiteX53" fmla="*/ 290379 w 609532"/>
                <a:gd name="connsiteY53" fmla="*/ 2924269 h 3784348"/>
                <a:gd name="connsiteX54" fmla="*/ 281326 w 609532"/>
                <a:gd name="connsiteY54" fmla="*/ 2960483 h 3784348"/>
                <a:gd name="connsiteX55" fmla="*/ 263219 w 609532"/>
                <a:gd name="connsiteY55" fmla="*/ 2996697 h 3784348"/>
                <a:gd name="connsiteX56" fmla="*/ 245112 w 609532"/>
                <a:gd name="connsiteY56" fmla="*/ 3051017 h 3784348"/>
                <a:gd name="connsiteX57" fmla="*/ 227005 w 609532"/>
                <a:gd name="connsiteY57" fmla="*/ 3105338 h 3784348"/>
                <a:gd name="connsiteX58" fmla="*/ 208898 w 609532"/>
                <a:gd name="connsiteY58" fmla="*/ 3168712 h 3784348"/>
                <a:gd name="connsiteX59" fmla="*/ 199844 w 609532"/>
                <a:gd name="connsiteY59" fmla="*/ 3259247 h 3784348"/>
                <a:gd name="connsiteX60" fmla="*/ 190791 w 609532"/>
                <a:gd name="connsiteY60" fmla="*/ 3295461 h 3784348"/>
                <a:gd name="connsiteX61" fmla="*/ 190791 w 609532"/>
                <a:gd name="connsiteY61" fmla="*/ 3784348 h 378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9532" h="3784348">
                  <a:moveTo>
                    <a:pt x="27829" y="0"/>
                  </a:moveTo>
                  <a:cubicBezTo>
                    <a:pt x="18775" y="6035"/>
                    <a:pt x="-4198" y="8374"/>
                    <a:pt x="668" y="18106"/>
                  </a:cubicBezTo>
                  <a:cubicBezTo>
                    <a:pt x="10400" y="37570"/>
                    <a:pt x="37580" y="41263"/>
                    <a:pt x="54989" y="54320"/>
                  </a:cubicBezTo>
                  <a:cubicBezTo>
                    <a:pt x="67060" y="63374"/>
                    <a:pt x="79746" y="71661"/>
                    <a:pt x="91203" y="81481"/>
                  </a:cubicBezTo>
                  <a:cubicBezTo>
                    <a:pt x="100924" y="89813"/>
                    <a:pt x="108257" y="100781"/>
                    <a:pt x="118363" y="108641"/>
                  </a:cubicBezTo>
                  <a:cubicBezTo>
                    <a:pt x="135541" y="122002"/>
                    <a:pt x="172684" y="144855"/>
                    <a:pt x="172684" y="144855"/>
                  </a:cubicBezTo>
                  <a:cubicBezTo>
                    <a:pt x="197920" y="182708"/>
                    <a:pt x="204147" y="199744"/>
                    <a:pt x="236058" y="226336"/>
                  </a:cubicBezTo>
                  <a:cubicBezTo>
                    <a:pt x="244417" y="233302"/>
                    <a:pt x="254165" y="238407"/>
                    <a:pt x="263219" y="244443"/>
                  </a:cubicBezTo>
                  <a:cubicBezTo>
                    <a:pt x="266237" y="253496"/>
                    <a:pt x="267638" y="263261"/>
                    <a:pt x="272272" y="271603"/>
                  </a:cubicBezTo>
                  <a:cubicBezTo>
                    <a:pt x="282840" y="290626"/>
                    <a:pt x="308486" y="325924"/>
                    <a:pt x="308486" y="325924"/>
                  </a:cubicBezTo>
                  <a:cubicBezTo>
                    <a:pt x="330034" y="390567"/>
                    <a:pt x="316006" y="364364"/>
                    <a:pt x="344700" y="407405"/>
                  </a:cubicBezTo>
                  <a:cubicBezTo>
                    <a:pt x="338664" y="446637"/>
                    <a:pt x="333119" y="485948"/>
                    <a:pt x="326593" y="525101"/>
                  </a:cubicBezTo>
                  <a:cubicBezTo>
                    <a:pt x="324063" y="540279"/>
                    <a:pt x="322942" y="555960"/>
                    <a:pt x="317539" y="570368"/>
                  </a:cubicBezTo>
                  <a:cubicBezTo>
                    <a:pt x="313719" y="580556"/>
                    <a:pt x="305468" y="588475"/>
                    <a:pt x="299433" y="597528"/>
                  </a:cubicBezTo>
                  <a:cubicBezTo>
                    <a:pt x="280588" y="672903"/>
                    <a:pt x="303535" y="598375"/>
                    <a:pt x="272272" y="660902"/>
                  </a:cubicBezTo>
                  <a:cubicBezTo>
                    <a:pt x="268004" y="669438"/>
                    <a:pt x="267854" y="679721"/>
                    <a:pt x="263219" y="688063"/>
                  </a:cubicBezTo>
                  <a:cubicBezTo>
                    <a:pt x="252651" y="707086"/>
                    <a:pt x="239076" y="724277"/>
                    <a:pt x="227005" y="742384"/>
                  </a:cubicBezTo>
                  <a:cubicBezTo>
                    <a:pt x="220969" y="751437"/>
                    <a:pt x="213764" y="759812"/>
                    <a:pt x="208898" y="769544"/>
                  </a:cubicBezTo>
                  <a:cubicBezTo>
                    <a:pt x="202862" y="781615"/>
                    <a:pt x="195803" y="793227"/>
                    <a:pt x="190791" y="805758"/>
                  </a:cubicBezTo>
                  <a:cubicBezTo>
                    <a:pt x="190784" y="805775"/>
                    <a:pt x="168161" y="873650"/>
                    <a:pt x="163631" y="887239"/>
                  </a:cubicBezTo>
                  <a:cubicBezTo>
                    <a:pt x="160613" y="896293"/>
                    <a:pt x="159871" y="906459"/>
                    <a:pt x="154577" y="914400"/>
                  </a:cubicBezTo>
                  <a:lnTo>
                    <a:pt x="136470" y="941560"/>
                  </a:lnTo>
                  <a:cubicBezTo>
                    <a:pt x="133452" y="950613"/>
                    <a:pt x="129487" y="959404"/>
                    <a:pt x="127417" y="968720"/>
                  </a:cubicBezTo>
                  <a:cubicBezTo>
                    <a:pt x="105624" y="1066790"/>
                    <a:pt x="118968" y="1131099"/>
                    <a:pt x="127417" y="1249378"/>
                  </a:cubicBezTo>
                  <a:cubicBezTo>
                    <a:pt x="128740" y="1267894"/>
                    <a:pt x="149171" y="1298335"/>
                    <a:pt x="154577" y="1312752"/>
                  </a:cubicBezTo>
                  <a:cubicBezTo>
                    <a:pt x="180004" y="1380555"/>
                    <a:pt x="140749" y="1318456"/>
                    <a:pt x="190791" y="1385180"/>
                  </a:cubicBezTo>
                  <a:cubicBezTo>
                    <a:pt x="205876" y="1430437"/>
                    <a:pt x="192125" y="1398726"/>
                    <a:pt x="227005" y="1448554"/>
                  </a:cubicBezTo>
                  <a:cubicBezTo>
                    <a:pt x="239485" y="1466382"/>
                    <a:pt x="251148" y="1484768"/>
                    <a:pt x="263219" y="1502875"/>
                  </a:cubicBezTo>
                  <a:cubicBezTo>
                    <a:pt x="269255" y="1511928"/>
                    <a:pt x="273632" y="1522341"/>
                    <a:pt x="281326" y="1530035"/>
                  </a:cubicBezTo>
                  <a:cubicBezTo>
                    <a:pt x="299433" y="1548142"/>
                    <a:pt x="321442" y="1563050"/>
                    <a:pt x="335646" y="1584356"/>
                  </a:cubicBezTo>
                  <a:cubicBezTo>
                    <a:pt x="347717" y="1602463"/>
                    <a:pt x="364978" y="1618032"/>
                    <a:pt x="371860" y="1638677"/>
                  </a:cubicBezTo>
                  <a:cubicBezTo>
                    <a:pt x="374878" y="1647730"/>
                    <a:pt x="375620" y="1657897"/>
                    <a:pt x="380914" y="1665837"/>
                  </a:cubicBezTo>
                  <a:cubicBezTo>
                    <a:pt x="388016" y="1676490"/>
                    <a:pt x="399021" y="1683944"/>
                    <a:pt x="408074" y="1692998"/>
                  </a:cubicBezTo>
                  <a:cubicBezTo>
                    <a:pt x="430832" y="1761268"/>
                    <a:pt x="397486" y="1679761"/>
                    <a:pt x="444288" y="1738265"/>
                  </a:cubicBezTo>
                  <a:cubicBezTo>
                    <a:pt x="450249" y="1745717"/>
                    <a:pt x="448047" y="1757485"/>
                    <a:pt x="453341" y="1765425"/>
                  </a:cubicBezTo>
                  <a:cubicBezTo>
                    <a:pt x="460443" y="1776078"/>
                    <a:pt x="471448" y="1783532"/>
                    <a:pt x="480502" y="1792586"/>
                  </a:cubicBezTo>
                  <a:cubicBezTo>
                    <a:pt x="503256" y="1860850"/>
                    <a:pt x="472563" y="1776709"/>
                    <a:pt x="507662" y="1846906"/>
                  </a:cubicBezTo>
                  <a:cubicBezTo>
                    <a:pt x="511930" y="1855442"/>
                    <a:pt x="512957" y="1865295"/>
                    <a:pt x="516716" y="1874067"/>
                  </a:cubicBezTo>
                  <a:cubicBezTo>
                    <a:pt x="522032" y="1886472"/>
                    <a:pt x="528787" y="1898210"/>
                    <a:pt x="534823" y="1910281"/>
                  </a:cubicBezTo>
                  <a:cubicBezTo>
                    <a:pt x="557052" y="1999201"/>
                    <a:pt x="524870" y="1890377"/>
                    <a:pt x="571036" y="1982708"/>
                  </a:cubicBezTo>
                  <a:cubicBezTo>
                    <a:pt x="576601" y="1993837"/>
                    <a:pt x="575721" y="2007271"/>
                    <a:pt x="580090" y="2018922"/>
                  </a:cubicBezTo>
                  <a:cubicBezTo>
                    <a:pt x="584829" y="2031559"/>
                    <a:pt x="592161" y="2043065"/>
                    <a:pt x="598197" y="2055136"/>
                  </a:cubicBezTo>
                  <a:cubicBezTo>
                    <a:pt x="613656" y="2209731"/>
                    <a:pt x="612962" y="2161260"/>
                    <a:pt x="598197" y="2390114"/>
                  </a:cubicBezTo>
                  <a:cubicBezTo>
                    <a:pt x="597396" y="2402531"/>
                    <a:pt x="591842" y="2414181"/>
                    <a:pt x="589143" y="2426328"/>
                  </a:cubicBezTo>
                  <a:cubicBezTo>
                    <a:pt x="585102" y="2444514"/>
                    <a:pt x="574098" y="2513801"/>
                    <a:pt x="561983" y="2525916"/>
                  </a:cubicBezTo>
                  <a:lnTo>
                    <a:pt x="534823" y="2553077"/>
                  </a:lnTo>
                  <a:cubicBezTo>
                    <a:pt x="528787" y="2571184"/>
                    <a:pt x="528168" y="2592129"/>
                    <a:pt x="516716" y="2607398"/>
                  </a:cubicBezTo>
                  <a:cubicBezTo>
                    <a:pt x="507662" y="2619469"/>
                    <a:pt x="498208" y="2631250"/>
                    <a:pt x="489555" y="2643611"/>
                  </a:cubicBezTo>
                  <a:cubicBezTo>
                    <a:pt x="477075" y="2661439"/>
                    <a:pt x="468729" y="2682544"/>
                    <a:pt x="453341" y="2697932"/>
                  </a:cubicBezTo>
                  <a:lnTo>
                    <a:pt x="426181" y="2725093"/>
                  </a:lnTo>
                  <a:cubicBezTo>
                    <a:pt x="423163" y="2734146"/>
                    <a:pt x="421396" y="2743717"/>
                    <a:pt x="417128" y="2752253"/>
                  </a:cubicBezTo>
                  <a:cubicBezTo>
                    <a:pt x="410016" y="2766477"/>
                    <a:pt x="378694" y="2806059"/>
                    <a:pt x="371860" y="2815627"/>
                  </a:cubicBezTo>
                  <a:cubicBezTo>
                    <a:pt x="340347" y="2859745"/>
                    <a:pt x="368865" y="2827676"/>
                    <a:pt x="326593" y="2869948"/>
                  </a:cubicBezTo>
                  <a:cubicBezTo>
                    <a:pt x="298322" y="2954755"/>
                    <a:pt x="344637" y="2829314"/>
                    <a:pt x="290379" y="2924269"/>
                  </a:cubicBezTo>
                  <a:cubicBezTo>
                    <a:pt x="284206" y="2935072"/>
                    <a:pt x="285695" y="2948832"/>
                    <a:pt x="281326" y="2960483"/>
                  </a:cubicBezTo>
                  <a:cubicBezTo>
                    <a:pt x="276587" y="2973120"/>
                    <a:pt x="268231" y="2984166"/>
                    <a:pt x="263219" y="2996697"/>
                  </a:cubicBezTo>
                  <a:cubicBezTo>
                    <a:pt x="256131" y="3014418"/>
                    <a:pt x="251148" y="3032910"/>
                    <a:pt x="245112" y="3051017"/>
                  </a:cubicBezTo>
                  <a:cubicBezTo>
                    <a:pt x="245109" y="3051027"/>
                    <a:pt x="227008" y="3105327"/>
                    <a:pt x="227005" y="3105338"/>
                  </a:cubicBezTo>
                  <a:cubicBezTo>
                    <a:pt x="215636" y="3150810"/>
                    <a:pt x="221886" y="3129748"/>
                    <a:pt x="208898" y="3168712"/>
                  </a:cubicBezTo>
                  <a:cubicBezTo>
                    <a:pt x="205880" y="3198890"/>
                    <a:pt x="204133" y="3229223"/>
                    <a:pt x="199844" y="3259247"/>
                  </a:cubicBezTo>
                  <a:cubicBezTo>
                    <a:pt x="198084" y="3271565"/>
                    <a:pt x="191005" y="3283020"/>
                    <a:pt x="190791" y="3295461"/>
                  </a:cubicBezTo>
                  <a:cubicBezTo>
                    <a:pt x="187982" y="3458399"/>
                    <a:pt x="190791" y="3621386"/>
                    <a:pt x="190791" y="3784348"/>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8399751" y="2692228"/>
              <a:ext cx="1406095" cy="1044528"/>
              <a:chOff x="5029200" y="3124200"/>
              <a:chExt cx="2667000" cy="1981200"/>
            </a:xfrm>
            <a:solidFill>
              <a:schemeClr val="tx1"/>
            </a:solidFill>
          </p:grpSpPr>
          <p:sp>
            <p:nvSpPr>
              <p:cNvPr id="11" name="Trapezoid 10"/>
              <p:cNvSpPr/>
              <p:nvPr/>
            </p:nvSpPr>
            <p:spPr>
              <a:xfrm>
                <a:off x="5181600" y="3124200"/>
                <a:ext cx="2362200" cy="11430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029200" y="3886200"/>
                <a:ext cx="2667000" cy="685800"/>
              </a:xfrm>
              <a:prstGeom prst="roundRect">
                <a:avLst>
                  <a:gd name="adj" fmla="val 335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5334000" y="3352800"/>
                <a:ext cx="2057400" cy="9144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181600" y="3962401"/>
                <a:ext cx="2362200" cy="457200"/>
              </a:xfrm>
              <a:prstGeom prst="roundRect">
                <a:avLst>
                  <a:gd name="adj" fmla="val 335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334000" y="4419600"/>
                <a:ext cx="457200" cy="685800"/>
              </a:xfrm>
              <a:prstGeom prst="roundRect">
                <a:avLst>
                  <a:gd name="adj" fmla="val 3080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781800" y="4419600"/>
                <a:ext cx="457200" cy="685800"/>
              </a:xfrm>
              <a:prstGeom prst="roundRect">
                <a:avLst>
                  <a:gd name="adj" fmla="val 3080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257800" y="4419600"/>
                <a:ext cx="609600" cy="228600"/>
              </a:xfrm>
              <a:prstGeom prst="roundRect">
                <a:avLst>
                  <a:gd name="adj" fmla="val 3080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705600" y="4419600"/>
                <a:ext cx="609600" cy="228600"/>
              </a:xfrm>
              <a:prstGeom prst="roundRect">
                <a:avLst>
                  <a:gd name="adj" fmla="val 3080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10200" y="4038600"/>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81800" y="4038600"/>
                <a:ext cx="4572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39"/>
              <p:cNvGrpSpPr/>
              <p:nvPr/>
            </p:nvGrpSpPr>
            <p:grpSpPr>
              <a:xfrm>
                <a:off x="5895109" y="4121727"/>
                <a:ext cx="838200" cy="228600"/>
                <a:chOff x="1600200" y="4343400"/>
                <a:chExt cx="2057400" cy="685800"/>
              </a:xfrm>
              <a:grpFill/>
            </p:grpSpPr>
            <p:sp>
              <p:nvSpPr>
                <p:cNvPr id="23" name="Rectangle 22"/>
                <p:cNvSpPr/>
                <p:nvPr/>
              </p:nvSpPr>
              <p:spPr>
                <a:xfrm>
                  <a:off x="1600200" y="4343400"/>
                  <a:ext cx="2057400" cy="6858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00200" y="4419600"/>
                  <a:ext cx="2057400" cy="76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600200" y="4572000"/>
                  <a:ext cx="2057400" cy="76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00200" y="4724400"/>
                  <a:ext cx="2057400" cy="76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600200" y="4876800"/>
                  <a:ext cx="2057400" cy="76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Block Arc 21"/>
              <p:cNvSpPr/>
              <p:nvPr/>
            </p:nvSpPr>
            <p:spPr>
              <a:xfrm>
                <a:off x="6601691" y="3761509"/>
                <a:ext cx="457200" cy="381000"/>
              </a:xfrm>
              <a:prstGeom prst="blockArc">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Freeform 5"/>
            <p:cNvSpPr/>
            <p:nvPr/>
          </p:nvSpPr>
          <p:spPr>
            <a:xfrm>
              <a:off x="6808315" y="1215441"/>
              <a:ext cx="1795619" cy="563028"/>
            </a:xfrm>
            <a:custGeom>
              <a:avLst/>
              <a:gdLst>
                <a:gd name="connsiteX0" fmla="*/ 0 w 1795619"/>
                <a:gd name="connsiteY0" fmla="*/ 561314 h 563028"/>
                <a:gd name="connsiteX1" fmla="*/ 0 w 1795619"/>
                <a:gd name="connsiteY1" fmla="*/ 561314 h 563028"/>
                <a:gd name="connsiteX2" fmla="*/ 63374 w 1795619"/>
                <a:gd name="connsiteY2" fmla="*/ 516047 h 563028"/>
                <a:gd name="connsiteX3" fmla="*/ 90535 w 1795619"/>
                <a:gd name="connsiteY3" fmla="*/ 479833 h 563028"/>
                <a:gd name="connsiteX4" fmla="*/ 117695 w 1795619"/>
                <a:gd name="connsiteY4" fmla="*/ 452673 h 563028"/>
                <a:gd name="connsiteX5" fmla="*/ 153909 w 1795619"/>
                <a:gd name="connsiteY5" fmla="*/ 425512 h 563028"/>
                <a:gd name="connsiteX6" fmla="*/ 199176 w 1795619"/>
                <a:gd name="connsiteY6" fmla="*/ 362138 h 563028"/>
                <a:gd name="connsiteX7" fmla="*/ 262551 w 1795619"/>
                <a:gd name="connsiteY7" fmla="*/ 307817 h 563028"/>
                <a:gd name="connsiteX8" fmla="*/ 325925 w 1795619"/>
                <a:gd name="connsiteY8" fmla="*/ 253497 h 563028"/>
                <a:gd name="connsiteX9" fmla="*/ 353085 w 1795619"/>
                <a:gd name="connsiteY9" fmla="*/ 244443 h 563028"/>
                <a:gd name="connsiteX10" fmla="*/ 380246 w 1795619"/>
                <a:gd name="connsiteY10" fmla="*/ 208229 h 563028"/>
                <a:gd name="connsiteX11" fmla="*/ 407406 w 1795619"/>
                <a:gd name="connsiteY11" fmla="*/ 199176 h 563028"/>
                <a:gd name="connsiteX12" fmla="*/ 452673 w 1795619"/>
                <a:gd name="connsiteY12" fmla="*/ 162962 h 563028"/>
                <a:gd name="connsiteX13" fmla="*/ 543208 w 1795619"/>
                <a:gd name="connsiteY13" fmla="*/ 117695 h 563028"/>
                <a:gd name="connsiteX14" fmla="*/ 606582 w 1795619"/>
                <a:gd name="connsiteY14" fmla="*/ 90534 h 563028"/>
                <a:gd name="connsiteX15" fmla="*/ 642796 w 1795619"/>
                <a:gd name="connsiteY15" fmla="*/ 72427 h 563028"/>
                <a:gd name="connsiteX16" fmla="*/ 742384 w 1795619"/>
                <a:gd name="connsiteY16" fmla="*/ 45267 h 563028"/>
                <a:gd name="connsiteX17" fmla="*/ 796705 w 1795619"/>
                <a:gd name="connsiteY17" fmla="*/ 27160 h 563028"/>
                <a:gd name="connsiteX18" fmla="*/ 832919 w 1795619"/>
                <a:gd name="connsiteY18" fmla="*/ 18107 h 563028"/>
                <a:gd name="connsiteX19" fmla="*/ 860079 w 1795619"/>
                <a:gd name="connsiteY19" fmla="*/ 9053 h 563028"/>
                <a:gd name="connsiteX20" fmla="*/ 941561 w 1795619"/>
                <a:gd name="connsiteY20" fmla="*/ 0 h 563028"/>
                <a:gd name="connsiteX21" fmla="*/ 1149790 w 1795619"/>
                <a:gd name="connsiteY21" fmla="*/ 9053 h 563028"/>
                <a:gd name="connsiteX22" fmla="*/ 1176951 w 1795619"/>
                <a:gd name="connsiteY22" fmla="*/ 27160 h 563028"/>
                <a:gd name="connsiteX23" fmla="*/ 1231271 w 1795619"/>
                <a:gd name="connsiteY23" fmla="*/ 45267 h 563028"/>
                <a:gd name="connsiteX24" fmla="*/ 1267485 w 1795619"/>
                <a:gd name="connsiteY24" fmla="*/ 72427 h 563028"/>
                <a:gd name="connsiteX25" fmla="*/ 1321806 w 1795619"/>
                <a:gd name="connsiteY25" fmla="*/ 117695 h 563028"/>
                <a:gd name="connsiteX26" fmla="*/ 1358020 w 1795619"/>
                <a:gd name="connsiteY26" fmla="*/ 172015 h 563028"/>
                <a:gd name="connsiteX27" fmla="*/ 1376127 w 1795619"/>
                <a:gd name="connsiteY27" fmla="*/ 199176 h 563028"/>
                <a:gd name="connsiteX28" fmla="*/ 1403287 w 1795619"/>
                <a:gd name="connsiteY28" fmla="*/ 217283 h 563028"/>
                <a:gd name="connsiteX29" fmla="*/ 1466662 w 1795619"/>
                <a:gd name="connsiteY29" fmla="*/ 298764 h 563028"/>
                <a:gd name="connsiteX30" fmla="*/ 1511929 w 1795619"/>
                <a:gd name="connsiteY30" fmla="*/ 325924 h 563028"/>
                <a:gd name="connsiteX31" fmla="*/ 1539089 w 1795619"/>
                <a:gd name="connsiteY31" fmla="*/ 344031 h 563028"/>
                <a:gd name="connsiteX32" fmla="*/ 1557196 w 1795619"/>
                <a:gd name="connsiteY32" fmla="*/ 371192 h 563028"/>
                <a:gd name="connsiteX33" fmla="*/ 1584357 w 1795619"/>
                <a:gd name="connsiteY33" fmla="*/ 380245 h 563028"/>
                <a:gd name="connsiteX34" fmla="*/ 1611517 w 1795619"/>
                <a:gd name="connsiteY34" fmla="*/ 398352 h 563028"/>
                <a:gd name="connsiteX35" fmla="*/ 1665838 w 1795619"/>
                <a:gd name="connsiteY35" fmla="*/ 434566 h 563028"/>
                <a:gd name="connsiteX36" fmla="*/ 1692998 w 1795619"/>
                <a:gd name="connsiteY36" fmla="*/ 461726 h 563028"/>
                <a:gd name="connsiteX37" fmla="*/ 1711105 w 1795619"/>
                <a:gd name="connsiteY37" fmla="*/ 488887 h 563028"/>
                <a:gd name="connsiteX38" fmla="*/ 1738266 w 1795619"/>
                <a:gd name="connsiteY38" fmla="*/ 506994 h 563028"/>
                <a:gd name="connsiteX39" fmla="*/ 1774479 w 1795619"/>
                <a:gd name="connsiteY39" fmla="*/ 534154 h 563028"/>
                <a:gd name="connsiteX40" fmla="*/ 1792586 w 1795619"/>
                <a:gd name="connsiteY40" fmla="*/ 561314 h 563028"/>
                <a:gd name="connsiteX41" fmla="*/ 914400 w 1795619"/>
                <a:gd name="connsiteY41" fmla="*/ 552261 h 563028"/>
                <a:gd name="connsiteX42" fmla="*/ 697117 w 1795619"/>
                <a:gd name="connsiteY42" fmla="*/ 534154 h 563028"/>
                <a:gd name="connsiteX43" fmla="*/ 534155 w 1795619"/>
                <a:gd name="connsiteY43" fmla="*/ 516047 h 563028"/>
                <a:gd name="connsiteX44" fmla="*/ 389299 w 1795619"/>
                <a:gd name="connsiteY44" fmla="*/ 506994 h 563028"/>
                <a:gd name="connsiteX45" fmla="*/ 72428 w 1795619"/>
                <a:gd name="connsiteY45" fmla="*/ 506994 h 563028"/>
                <a:gd name="connsiteX46" fmla="*/ 45268 w 1795619"/>
                <a:gd name="connsiteY46" fmla="*/ 525101 h 563028"/>
                <a:gd name="connsiteX47" fmla="*/ 45268 w 1795619"/>
                <a:gd name="connsiteY47" fmla="*/ 525101 h 563028"/>
                <a:gd name="connsiteX48" fmla="*/ 36214 w 1795619"/>
                <a:gd name="connsiteY48" fmla="*/ 525101 h 56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5619" h="563028">
                  <a:moveTo>
                    <a:pt x="0" y="561314"/>
                  </a:moveTo>
                  <a:lnTo>
                    <a:pt x="0" y="561314"/>
                  </a:lnTo>
                  <a:cubicBezTo>
                    <a:pt x="21125" y="546225"/>
                    <a:pt x="44078" y="533413"/>
                    <a:pt x="63374" y="516047"/>
                  </a:cubicBezTo>
                  <a:cubicBezTo>
                    <a:pt x="74590" y="505953"/>
                    <a:pt x="80715" y="491290"/>
                    <a:pt x="90535" y="479833"/>
                  </a:cubicBezTo>
                  <a:cubicBezTo>
                    <a:pt x="98867" y="470112"/>
                    <a:pt x="107974" y="461005"/>
                    <a:pt x="117695" y="452673"/>
                  </a:cubicBezTo>
                  <a:cubicBezTo>
                    <a:pt x="129152" y="442853"/>
                    <a:pt x="143239" y="436182"/>
                    <a:pt x="153909" y="425512"/>
                  </a:cubicBezTo>
                  <a:cubicBezTo>
                    <a:pt x="193657" y="385764"/>
                    <a:pt x="168330" y="398125"/>
                    <a:pt x="199176" y="362138"/>
                  </a:cubicBezTo>
                  <a:cubicBezTo>
                    <a:pt x="259374" y="291907"/>
                    <a:pt x="210803" y="352171"/>
                    <a:pt x="262551" y="307817"/>
                  </a:cubicBezTo>
                  <a:cubicBezTo>
                    <a:pt x="293736" y="281088"/>
                    <a:pt x="292670" y="270125"/>
                    <a:pt x="325925" y="253497"/>
                  </a:cubicBezTo>
                  <a:cubicBezTo>
                    <a:pt x="334461" y="249229"/>
                    <a:pt x="344032" y="247461"/>
                    <a:pt x="353085" y="244443"/>
                  </a:cubicBezTo>
                  <a:cubicBezTo>
                    <a:pt x="362139" y="232372"/>
                    <a:pt x="368654" y="217889"/>
                    <a:pt x="380246" y="208229"/>
                  </a:cubicBezTo>
                  <a:cubicBezTo>
                    <a:pt x="387577" y="202120"/>
                    <a:pt x="399954" y="205138"/>
                    <a:pt x="407406" y="199176"/>
                  </a:cubicBezTo>
                  <a:cubicBezTo>
                    <a:pt x="465906" y="152375"/>
                    <a:pt x="384407" y="185717"/>
                    <a:pt x="452673" y="162962"/>
                  </a:cubicBezTo>
                  <a:cubicBezTo>
                    <a:pt x="517347" y="119846"/>
                    <a:pt x="485882" y="132026"/>
                    <a:pt x="543208" y="117695"/>
                  </a:cubicBezTo>
                  <a:cubicBezTo>
                    <a:pt x="598248" y="81001"/>
                    <a:pt x="539769" y="115589"/>
                    <a:pt x="606582" y="90534"/>
                  </a:cubicBezTo>
                  <a:cubicBezTo>
                    <a:pt x="619219" y="85795"/>
                    <a:pt x="630265" y="77439"/>
                    <a:pt x="642796" y="72427"/>
                  </a:cubicBezTo>
                  <a:cubicBezTo>
                    <a:pt x="720967" y="41158"/>
                    <a:pt x="670942" y="64751"/>
                    <a:pt x="742384" y="45267"/>
                  </a:cubicBezTo>
                  <a:cubicBezTo>
                    <a:pt x="760798" y="40245"/>
                    <a:pt x="778188" y="31789"/>
                    <a:pt x="796705" y="27160"/>
                  </a:cubicBezTo>
                  <a:cubicBezTo>
                    <a:pt x="808776" y="24142"/>
                    <a:pt x="820955" y="21525"/>
                    <a:pt x="832919" y="18107"/>
                  </a:cubicBezTo>
                  <a:cubicBezTo>
                    <a:pt x="842095" y="15485"/>
                    <a:pt x="850666" y="10622"/>
                    <a:pt x="860079" y="9053"/>
                  </a:cubicBezTo>
                  <a:cubicBezTo>
                    <a:pt x="887035" y="4560"/>
                    <a:pt x="914400" y="3018"/>
                    <a:pt x="941561" y="0"/>
                  </a:cubicBezTo>
                  <a:cubicBezTo>
                    <a:pt x="1010971" y="3018"/>
                    <a:pt x="1080773" y="1090"/>
                    <a:pt x="1149790" y="9053"/>
                  </a:cubicBezTo>
                  <a:cubicBezTo>
                    <a:pt x="1160599" y="10300"/>
                    <a:pt x="1167008" y="22741"/>
                    <a:pt x="1176951" y="27160"/>
                  </a:cubicBezTo>
                  <a:cubicBezTo>
                    <a:pt x="1194392" y="34912"/>
                    <a:pt x="1231271" y="45267"/>
                    <a:pt x="1231271" y="45267"/>
                  </a:cubicBezTo>
                  <a:cubicBezTo>
                    <a:pt x="1243342" y="54320"/>
                    <a:pt x="1256028" y="62607"/>
                    <a:pt x="1267485" y="72427"/>
                  </a:cubicBezTo>
                  <a:cubicBezTo>
                    <a:pt x="1328485" y="124712"/>
                    <a:pt x="1261774" y="77673"/>
                    <a:pt x="1321806" y="117695"/>
                  </a:cubicBezTo>
                  <a:lnTo>
                    <a:pt x="1358020" y="172015"/>
                  </a:lnTo>
                  <a:cubicBezTo>
                    <a:pt x="1364056" y="181069"/>
                    <a:pt x="1367073" y="193140"/>
                    <a:pt x="1376127" y="199176"/>
                  </a:cubicBezTo>
                  <a:lnTo>
                    <a:pt x="1403287" y="217283"/>
                  </a:lnTo>
                  <a:cubicBezTo>
                    <a:pt x="1422499" y="246101"/>
                    <a:pt x="1438294" y="277489"/>
                    <a:pt x="1466662" y="298764"/>
                  </a:cubicBezTo>
                  <a:cubicBezTo>
                    <a:pt x="1480739" y="309322"/>
                    <a:pt x="1497007" y="316598"/>
                    <a:pt x="1511929" y="325924"/>
                  </a:cubicBezTo>
                  <a:cubicBezTo>
                    <a:pt x="1521156" y="331691"/>
                    <a:pt x="1530036" y="337995"/>
                    <a:pt x="1539089" y="344031"/>
                  </a:cubicBezTo>
                  <a:cubicBezTo>
                    <a:pt x="1545125" y="353085"/>
                    <a:pt x="1548699" y="364395"/>
                    <a:pt x="1557196" y="371192"/>
                  </a:cubicBezTo>
                  <a:cubicBezTo>
                    <a:pt x="1564648" y="377154"/>
                    <a:pt x="1575821" y="375977"/>
                    <a:pt x="1584357" y="380245"/>
                  </a:cubicBezTo>
                  <a:cubicBezTo>
                    <a:pt x="1594089" y="385111"/>
                    <a:pt x="1603158" y="391386"/>
                    <a:pt x="1611517" y="398352"/>
                  </a:cubicBezTo>
                  <a:cubicBezTo>
                    <a:pt x="1656728" y="436028"/>
                    <a:pt x="1618106" y="418655"/>
                    <a:pt x="1665838" y="434566"/>
                  </a:cubicBezTo>
                  <a:cubicBezTo>
                    <a:pt x="1674891" y="443619"/>
                    <a:pt x="1684802" y="451890"/>
                    <a:pt x="1692998" y="461726"/>
                  </a:cubicBezTo>
                  <a:cubicBezTo>
                    <a:pt x="1699964" y="470085"/>
                    <a:pt x="1703411" y="481193"/>
                    <a:pt x="1711105" y="488887"/>
                  </a:cubicBezTo>
                  <a:cubicBezTo>
                    <a:pt x="1718799" y="496581"/>
                    <a:pt x="1729412" y="500670"/>
                    <a:pt x="1738266" y="506994"/>
                  </a:cubicBezTo>
                  <a:cubicBezTo>
                    <a:pt x="1750544" y="515764"/>
                    <a:pt x="1763810" y="523485"/>
                    <a:pt x="1774479" y="534154"/>
                  </a:cubicBezTo>
                  <a:cubicBezTo>
                    <a:pt x="1782173" y="541848"/>
                    <a:pt x="1803464" y="561085"/>
                    <a:pt x="1792586" y="561314"/>
                  </a:cubicBezTo>
                  <a:cubicBezTo>
                    <a:pt x="1499907" y="567476"/>
                    <a:pt x="1207129" y="555279"/>
                    <a:pt x="914400" y="552261"/>
                  </a:cubicBezTo>
                  <a:cubicBezTo>
                    <a:pt x="840873" y="546605"/>
                    <a:pt x="770320" y="541727"/>
                    <a:pt x="697117" y="534154"/>
                  </a:cubicBezTo>
                  <a:cubicBezTo>
                    <a:pt x="642752" y="528530"/>
                    <a:pt x="588598" y="520851"/>
                    <a:pt x="534155" y="516047"/>
                  </a:cubicBezTo>
                  <a:cubicBezTo>
                    <a:pt x="485963" y="511795"/>
                    <a:pt x="437584" y="510012"/>
                    <a:pt x="389299" y="506994"/>
                  </a:cubicBezTo>
                  <a:cubicBezTo>
                    <a:pt x="258405" y="490631"/>
                    <a:pt x="265980" y="487638"/>
                    <a:pt x="72428" y="506994"/>
                  </a:cubicBezTo>
                  <a:cubicBezTo>
                    <a:pt x="61601" y="508077"/>
                    <a:pt x="45268" y="525101"/>
                    <a:pt x="45268" y="525101"/>
                  </a:cubicBezTo>
                  <a:lnTo>
                    <a:pt x="45268" y="525101"/>
                  </a:lnTo>
                  <a:lnTo>
                    <a:pt x="36214" y="525101"/>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a:off x="9102798" y="1157513"/>
              <a:ext cx="1795619" cy="563028"/>
            </a:xfrm>
            <a:custGeom>
              <a:avLst/>
              <a:gdLst>
                <a:gd name="connsiteX0" fmla="*/ 0 w 1795619"/>
                <a:gd name="connsiteY0" fmla="*/ 561314 h 563028"/>
                <a:gd name="connsiteX1" fmla="*/ 0 w 1795619"/>
                <a:gd name="connsiteY1" fmla="*/ 561314 h 563028"/>
                <a:gd name="connsiteX2" fmla="*/ 63374 w 1795619"/>
                <a:gd name="connsiteY2" fmla="*/ 516047 h 563028"/>
                <a:gd name="connsiteX3" fmla="*/ 90535 w 1795619"/>
                <a:gd name="connsiteY3" fmla="*/ 479833 h 563028"/>
                <a:gd name="connsiteX4" fmla="*/ 117695 w 1795619"/>
                <a:gd name="connsiteY4" fmla="*/ 452673 h 563028"/>
                <a:gd name="connsiteX5" fmla="*/ 153909 w 1795619"/>
                <a:gd name="connsiteY5" fmla="*/ 425512 h 563028"/>
                <a:gd name="connsiteX6" fmla="*/ 199176 w 1795619"/>
                <a:gd name="connsiteY6" fmla="*/ 362138 h 563028"/>
                <a:gd name="connsiteX7" fmla="*/ 262551 w 1795619"/>
                <a:gd name="connsiteY7" fmla="*/ 307817 h 563028"/>
                <a:gd name="connsiteX8" fmla="*/ 325925 w 1795619"/>
                <a:gd name="connsiteY8" fmla="*/ 253497 h 563028"/>
                <a:gd name="connsiteX9" fmla="*/ 353085 w 1795619"/>
                <a:gd name="connsiteY9" fmla="*/ 244443 h 563028"/>
                <a:gd name="connsiteX10" fmla="*/ 380246 w 1795619"/>
                <a:gd name="connsiteY10" fmla="*/ 208229 h 563028"/>
                <a:gd name="connsiteX11" fmla="*/ 407406 w 1795619"/>
                <a:gd name="connsiteY11" fmla="*/ 199176 h 563028"/>
                <a:gd name="connsiteX12" fmla="*/ 452673 w 1795619"/>
                <a:gd name="connsiteY12" fmla="*/ 162962 h 563028"/>
                <a:gd name="connsiteX13" fmla="*/ 543208 w 1795619"/>
                <a:gd name="connsiteY13" fmla="*/ 117695 h 563028"/>
                <a:gd name="connsiteX14" fmla="*/ 606582 w 1795619"/>
                <a:gd name="connsiteY14" fmla="*/ 90534 h 563028"/>
                <a:gd name="connsiteX15" fmla="*/ 642796 w 1795619"/>
                <a:gd name="connsiteY15" fmla="*/ 72427 h 563028"/>
                <a:gd name="connsiteX16" fmla="*/ 742384 w 1795619"/>
                <a:gd name="connsiteY16" fmla="*/ 45267 h 563028"/>
                <a:gd name="connsiteX17" fmla="*/ 796705 w 1795619"/>
                <a:gd name="connsiteY17" fmla="*/ 27160 h 563028"/>
                <a:gd name="connsiteX18" fmla="*/ 832919 w 1795619"/>
                <a:gd name="connsiteY18" fmla="*/ 18107 h 563028"/>
                <a:gd name="connsiteX19" fmla="*/ 860079 w 1795619"/>
                <a:gd name="connsiteY19" fmla="*/ 9053 h 563028"/>
                <a:gd name="connsiteX20" fmla="*/ 941561 w 1795619"/>
                <a:gd name="connsiteY20" fmla="*/ 0 h 563028"/>
                <a:gd name="connsiteX21" fmla="*/ 1149790 w 1795619"/>
                <a:gd name="connsiteY21" fmla="*/ 9053 h 563028"/>
                <a:gd name="connsiteX22" fmla="*/ 1176951 w 1795619"/>
                <a:gd name="connsiteY22" fmla="*/ 27160 h 563028"/>
                <a:gd name="connsiteX23" fmla="*/ 1231271 w 1795619"/>
                <a:gd name="connsiteY23" fmla="*/ 45267 h 563028"/>
                <a:gd name="connsiteX24" fmla="*/ 1267485 w 1795619"/>
                <a:gd name="connsiteY24" fmla="*/ 72427 h 563028"/>
                <a:gd name="connsiteX25" fmla="*/ 1321806 w 1795619"/>
                <a:gd name="connsiteY25" fmla="*/ 117695 h 563028"/>
                <a:gd name="connsiteX26" fmla="*/ 1358020 w 1795619"/>
                <a:gd name="connsiteY26" fmla="*/ 172015 h 563028"/>
                <a:gd name="connsiteX27" fmla="*/ 1376127 w 1795619"/>
                <a:gd name="connsiteY27" fmla="*/ 199176 h 563028"/>
                <a:gd name="connsiteX28" fmla="*/ 1403287 w 1795619"/>
                <a:gd name="connsiteY28" fmla="*/ 217283 h 563028"/>
                <a:gd name="connsiteX29" fmla="*/ 1466662 w 1795619"/>
                <a:gd name="connsiteY29" fmla="*/ 298764 h 563028"/>
                <a:gd name="connsiteX30" fmla="*/ 1511929 w 1795619"/>
                <a:gd name="connsiteY30" fmla="*/ 325924 h 563028"/>
                <a:gd name="connsiteX31" fmla="*/ 1539089 w 1795619"/>
                <a:gd name="connsiteY31" fmla="*/ 344031 h 563028"/>
                <a:gd name="connsiteX32" fmla="*/ 1557196 w 1795619"/>
                <a:gd name="connsiteY32" fmla="*/ 371192 h 563028"/>
                <a:gd name="connsiteX33" fmla="*/ 1584357 w 1795619"/>
                <a:gd name="connsiteY33" fmla="*/ 380245 h 563028"/>
                <a:gd name="connsiteX34" fmla="*/ 1611517 w 1795619"/>
                <a:gd name="connsiteY34" fmla="*/ 398352 h 563028"/>
                <a:gd name="connsiteX35" fmla="*/ 1665838 w 1795619"/>
                <a:gd name="connsiteY35" fmla="*/ 434566 h 563028"/>
                <a:gd name="connsiteX36" fmla="*/ 1692998 w 1795619"/>
                <a:gd name="connsiteY36" fmla="*/ 461726 h 563028"/>
                <a:gd name="connsiteX37" fmla="*/ 1711105 w 1795619"/>
                <a:gd name="connsiteY37" fmla="*/ 488887 h 563028"/>
                <a:gd name="connsiteX38" fmla="*/ 1738266 w 1795619"/>
                <a:gd name="connsiteY38" fmla="*/ 506994 h 563028"/>
                <a:gd name="connsiteX39" fmla="*/ 1774479 w 1795619"/>
                <a:gd name="connsiteY39" fmla="*/ 534154 h 563028"/>
                <a:gd name="connsiteX40" fmla="*/ 1792586 w 1795619"/>
                <a:gd name="connsiteY40" fmla="*/ 561314 h 563028"/>
                <a:gd name="connsiteX41" fmla="*/ 914400 w 1795619"/>
                <a:gd name="connsiteY41" fmla="*/ 552261 h 563028"/>
                <a:gd name="connsiteX42" fmla="*/ 697117 w 1795619"/>
                <a:gd name="connsiteY42" fmla="*/ 534154 h 563028"/>
                <a:gd name="connsiteX43" fmla="*/ 534155 w 1795619"/>
                <a:gd name="connsiteY43" fmla="*/ 516047 h 563028"/>
                <a:gd name="connsiteX44" fmla="*/ 389299 w 1795619"/>
                <a:gd name="connsiteY44" fmla="*/ 506994 h 563028"/>
                <a:gd name="connsiteX45" fmla="*/ 72428 w 1795619"/>
                <a:gd name="connsiteY45" fmla="*/ 506994 h 563028"/>
                <a:gd name="connsiteX46" fmla="*/ 45268 w 1795619"/>
                <a:gd name="connsiteY46" fmla="*/ 525101 h 563028"/>
                <a:gd name="connsiteX47" fmla="*/ 45268 w 1795619"/>
                <a:gd name="connsiteY47" fmla="*/ 525101 h 563028"/>
                <a:gd name="connsiteX48" fmla="*/ 36214 w 1795619"/>
                <a:gd name="connsiteY48" fmla="*/ 525101 h 56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5619" h="563028">
                  <a:moveTo>
                    <a:pt x="0" y="561314"/>
                  </a:moveTo>
                  <a:lnTo>
                    <a:pt x="0" y="561314"/>
                  </a:lnTo>
                  <a:cubicBezTo>
                    <a:pt x="21125" y="546225"/>
                    <a:pt x="44078" y="533413"/>
                    <a:pt x="63374" y="516047"/>
                  </a:cubicBezTo>
                  <a:cubicBezTo>
                    <a:pt x="74590" y="505953"/>
                    <a:pt x="80715" y="491290"/>
                    <a:pt x="90535" y="479833"/>
                  </a:cubicBezTo>
                  <a:cubicBezTo>
                    <a:pt x="98867" y="470112"/>
                    <a:pt x="107974" y="461005"/>
                    <a:pt x="117695" y="452673"/>
                  </a:cubicBezTo>
                  <a:cubicBezTo>
                    <a:pt x="129152" y="442853"/>
                    <a:pt x="143239" y="436182"/>
                    <a:pt x="153909" y="425512"/>
                  </a:cubicBezTo>
                  <a:cubicBezTo>
                    <a:pt x="193657" y="385764"/>
                    <a:pt x="168330" y="398125"/>
                    <a:pt x="199176" y="362138"/>
                  </a:cubicBezTo>
                  <a:cubicBezTo>
                    <a:pt x="259374" y="291907"/>
                    <a:pt x="210803" y="352171"/>
                    <a:pt x="262551" y="307817"/>
                  </a:cubicBezTo>
                  <a:cubicBezTo>
                    <a:pt x="293736" y="281088"/>
                    <a:pt x="292670" y="270125"/>
                    <a:pt x="325925" y="253497"/>
                  </a:cubicBezTo>
                  <a:cubicBezTo>
                    <a:pt x="334461" y="249229"/>
                    <a:pt x="344032" y="247461"/>
                    <a:pt x="353085" y="244443"/>
                  </a:cubicBezTo>
                  <a:cubicBezTo>
                    <a:pt x="362139" y="232372"/>
                    <a:pt x="368654" y="217889"/>
                    <a:pt x="380246" y="208229"/>
                  </a:cubicBezTo>
                  <a:cubicBezTo>
                    <a:pt x="387577" y="202120"/>
                    <a:pt x="399954" y="205138"/>
                    <a:pt x="407406" y="199176"/>
                  </a:cubicBezTo>
                  <a:cubicBezTo>
                    <a:pt x="465906" y="152375"/>
                    <a:pt x="384407" y="185717"/>
                    <a:pt x="452673" y="162962"/>
                  </a:cubicBezTo>
                  <a:cubicBezTo>
                    <a:pt x="517347" y="119846"/>
                    <a:pt x="485882" y="132026"/>
                    <a:pt x="543208" y="117695"/>
                  </a:cubicBezTo>
                  <a:cubicBezTo>
                    <a:pt x="598248" y="81001"/>
                    <a:pt x="539769" y="115589"/>
                    <a:pt x="606582" y="90534"/>
                  </a:cubicBezTo>
                  <a:cubicBezTo>
                    <a:pt x="619219" y="85795"/>
                    <a:pt x="630265" y="77439"/>
                    <a:pt x="642796" y="72427"/>
                  </a:cubicBezTo>
                  <a:cubicBezTo>
                    <a:pt x="720967" y="41158"/>
                    <a:pt x="670942" y="64751"/>
                    <a:pt x="742384" y="45267"/>
                  </a:cubicBezTo>
                  <a:cubicBezTo>
                    <a:pt x="760798" y="40245"/>
                    <a:pt x="778188" y="31789"/>
                    <a:pt x="796705" y="27160"/>
                  </a:cubicBezTo>
                  <a:cubicBezTo>
                    <a:pt x="808776" y="24142"/>
                    <a:pt x="820955" y="21525"/>
                    <a:pt x="832919" y="18107"/>
                  </a:cubicBezTo>
                  <a:cubicBezTo>
                    <a:pt x="842095" y="15485"/>
                    <a:pt x="850666" y="10622"/>
                    <a:pt x="860079" y="9053"/>
                  </a:cubicBezTo>
                  <a:cubicBezTo>
                    <a:pt x="887035" y="4560"/>
                    <a:pt x="914400" y="3018"/>
                    <a:pt x="941561" y="0"/>
                  </a:cubicBezTo>
                  <a:cubicBezTo>
                    <a:pt x="1010971" y="3018"/>
                    <a:pt x="1080773" y="1090"/>
                    <a:pt x="1149790" y="9053"/>
                  </a:cubicBezTo>
                  <a:cubicBezTo>
                    <a:pt x="1160599" y="10300"/>
                    <a:pt x="1167008" y="22741"/>
                    <a:pt x="1176951" y="27160"/>
                  </a:cubicBezTo>
                  <a:cubicBezTo>
                    <a:pt x="1194392" y="34912"/>
                    <a:pt x="1231271" y="45267"/>
                    <a:pt x="1231271" y="45267"/>
                  </a:cubicBezTo>
                  <a:cubicBezTo>
                    <a:pt x="1243342" y="54320"/>
                    <a:pt x="1256028" y="62607"/>
                    <a:pt x="1267485" y="72427"/>
                  </a:cubicBezTo>
                  <a:cubicBezTo>
                    <a:pt x="1328485" y="124712"/>
                    <a:pt x="1261774" y="77673"/>
                    <a:pt x="1321806" y="117695"/>
                  </a:cubicBezTo>
                  <a:lnTo>
                    <a:pt x="1358020" y="172015"/>
                  </a:lnTo>
                  <a:cubicBezTo>
                    <a:pt x="1364056" y="181069"/>
                    <a:pt x="1367073" y="193140"/>
                    <a:pt x="1376127" y="199176"/>
                  </a:cubicBezTo>
                  <a:lnTo>
                    <a:pt x="1403287" y="217283"/>
                  </a:lnTo>
                  <a:cubicBezTo>
                    <a:pt x="1422499" y="246101"/>
                    <a:pt x="1438294" y="277489"/>
                    <a:pt x="1466662" y="298764"/>
                  </a:cubicBezTo>
                  <a:cubicBezTo>
                    <a:pt x="1480739" y="309322"/>
                    <a:pt x="1497007" y="316598"/>
                    <a:pt x="1511929" y="325924"/>
                  </a:cubicBezTo>
                  <a:cubicBezTo>
                    <a:pt x="1521156" y="331691"/>
                    <a:pt x="1530036" y="337995"/>
                    <a:pt x="1539089" y="344031"/>
                  </a:cubicBezTo>
                  <a:cubicBezTo>
                    <a:pt x="1545125" y="353085"/>
                    <a:pt x="1548699" y="364395"/>
                    <a:pt x="1557196" y="371192"/>
                  </a:cubicBezTo>
                  <a:cubicBezTo>
                    <a:pt x="1564648" y="377154"/>
                    <a:pt x="1575821" y="375977"/>
                    <a:pt x="1584357" y="380245"/>
                  </a:cubicBezTo>
                  <a:cubicBezTo>
                    <a:pt x="1594089" y="385111"/>
                    <a:pt x="1603158" y="391386"/>
                    <a:pt x="1611517" y="398352"/>
                  </a:cubicBezTo>
                  <a:cubicBezTo>
                    <a:pt x="1656728" y="436028"/>
                    <a:pt x="1618106" y="418655"/>
                    <a:pt x="1665838" y="434566"/>
                  </a:cubicBezTo>
                  <a:cubicBezTo>
                    <a:pt x="1674891" y="443619"/>
                    <a:pt x="1684802" y="451890"/>
                    <a:pt x="1692998" y="461726"/>
                  </a:cubicBezTo>
                  <a:cubicBezTo>
                    <a:pt x="1699964" y="470085"/>
                    <a:pt x="1703411" y="481193"/>
                    <a:pt x="1711105" y="488887"/>
                  </a:cubicBezTo>
                  <a:cubicBezTo>
                    <a:pt x="1718799" y="496581"/>
                    <a:pt x="1729412" y="500670"/>
                    <a:pt x="1738266" y="506994"/>
                  </a:cubicBezTo>
                  <a:cubicBezTo>
                    <a:pt x="1750544" y="515764"/>
                    <a:pt x="1763810" y="523485"/>
                    <a:pt x="1774479" y="534154"/>
                  </a:cubicBezTo>
                  <a:cubicBezTo>
                    <a:pt x="1782173" y="541848"/>
                    <a:pt x="1803464" y="561085"/>
                    <a:pt x="1792586" y="561314"/>
                  </a:cubicBezTo>
                  <a:cubicBezTo>
                    <a:pt x="1499907" y="567476"/>
                    <a:pt x="1207129" y="555279"/>
                    <a:pt x="914400" y="552261"/>
                  </a:cubicBezTo>
                  <a:cubicBezTo>
                    <a:pt x="840873" y="546605"/>
                    <a:pt x="770320" y="541727"/>
                    <a:pt x="697117" y="534154"/>
                  </a:cubicBezTo>
                  <a:cubicBezTo>
                    <a:pt x="642752" y="528530"/>
                    <a:pt x="588598" y="520851"/>
                    <a:pt x="534155" y="516047"/>
                  </a:cubicBezTo>
                  <a:cubicBezTo>
                    <a:pt x="485963" y="511795"/>
                    <a:pt x="437584" y="510012"/>
                    <a:pt x="389299" y="506994"/>
                  </a:cubicBezTo>
                  <a:cubicBezTo>
                    <a:pt x="258405" y="490631"/>
                    <a:pt x="265980" y="487638"/>
                    <a:pt x="72428" y="506994"/>
                  </a:cubicBezTo>
                  <a:cubicBezTo>
                    <a:pt x="61601" y="508077"/>
                    <a:pt x="45268" y="525101"/>
                    <a:pt x="45268" y="525101"/>
                  </a:cubicBezTo>
                  <a:lnTo>
                    <a:pt x="45268" y="525101"/>
                  </a:lnTo>
                  <a:lnTo>
                    <a:pt x="36214" y="525101"/>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00079" y="3598914"/>
              <a:ext cx="284908" cy="140015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ocess 8"/>
            <p:cNvSpPr/>
            <p:nvPr/>
          </p:nvSpPr>
          <p:spPr>
            <a:xfrm>
              <a:off x="6788827" y="3128665"/>
              <a:ext cx="1511625" cy="712387"/>
            </a:xfrm>
            <a:prstGeom prst="flowChartProcess">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59253" y="3213398"/>
              <a:ext cx="1627715" cy="523220"/>
            </a:xfrm>
            <a:prstGeom prst="rect">
              <a:avLst/>
            </a:prstGeom>
            <a:noFill/>
          </p:spPr>
          <p:txBody>
            <a:bodyPr wrap="square" rtlCol="0">
              <a:spAutoFit/>
            </a:bodyPr>
            <a:lstStyle/>
            <a:p>
              <a:r>
                <a:rPr lang="en-US" sz="2800" dirty="0" err="1" smtClean="0"/>
                <a:t>Shambala</a:t>
              </a:r>
              <a:endParaRPr lang="en-US" sz="2800" dirty="0"/>
            </a:p>
          </p:txBody>
        </p:sp>
      </p:grpSp>
      <p:pic>
        <p:nvPicPr>
          <p:cNvPr id="2050" name="Picture 2" descr="http://cliparts.co/cliparts/pi7/KEb/pi7KEbMi9.png"/>
          <p:cNvPicPr>
            <a:picLocks noChangeAspect="1" noChangeArrowheads="1"/>
          </p:cNvPicPr>
          <p:nvPr/>
        </p:nvPicPr>
        <p:blipFill>
          <a:blip r:embed="rId2" cstate="print">
            <a:duotone>
              <a:prstClr val="black"/>
              <a:srgbClr val="996633">
                <a:tint val="45000"/>
                <a:satMod val="400000"/>
              </a:srgbClr>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4657198" y="1026483"/>
            <a:ext cx="2403465" cy="2178422"/>
          </a:xfrm>
          <a:prstGeom prst="rect">
            <a:avLst/>
          </a:prstGeom>
          <a:noFill/>
          <a:extLst>
            <a:ext uri="{909E8E84-426E-40DD-AFC4-6F175D3DCCD1}">
              <a14:hiddenFill xmlns:a14="http://schemas.microsoft.com/office/drawing/2010/main">
                <a:solidFill>
                  <a:srgbClr val="FFFFFF"/>
                </a:solidFill>
              </a14:hiddenFill>
            </a:ext>
          </a:extLst>
        </p:spPr>
      </p:pic>
      <p:sp>
        <p:nvSpPr>
          <p:cNvPr id="28" name="Freeform 27"/>
          <p:cNvSpPr/>
          <p:nvPr/>
        </p:nvSpPr>
        <p:spPr>
          <a:xfrm>
            <a:off x="6295296" y="2469959"/>
            <a:ext cx="2372497" cy="2133600"/>
          </a:xfrm>
          <a:custGeom>
            <a:avLst/>
            <a:gdLst>
              <a:gd name="connsiteX0" fmla="*/ 0 w 2372497"/>
              <a:gd name="connsiteY0" fmla="*/ 2026508 h 2133600"/>
              <a:gd name="connsiteX1" fmla="*/ 0 w 2372497"/>
              <a:gd name="connsiteY1" fmla="*/ 2026508 h 2133600"/>
              <a:gd name="connsiteX2" fmla="*/ 8237 w 2372497"/>
              <a:gd name="connsiteY2" fmla="*/ 2108886 h 2133600"/>
              <a:gd name="connsiteX3" fmla="*/ 32951 w 2372497"/>
              <a:gd name="connsiteY3" fmla="*/ 2117124 h 2133600"/>
              <a:gd name="connsiteX4" fmla="*/ 57664 w 2372497"/>
              <a:gd name="connsiteY4" fmla="*/ 2133600 h 2133600"/>
              <a:gd name="connsiteX5" fmla="*/ 156518 w 2372497"/>
              <a:gd name="connsiteY5" fmla="*/ 2125362 h 2133600"/>
              <a:gd name="connsiteX6" fmla="*/ 181232 w 2372497"/>
              <a:gd name="connsiteY6" fmla="*/ 2067697 h 2133600"/>
              <a:gd name="connsiteX7" fmla="*/ 205946 w 2372497"/>
              <a:gd name="connsiteY7" fmla="*/ 2042983 h 2133600"/>
              <a:gd name="connsiteX8" fmla="*/ 238897 w 2372497"/>
              <a:gd name="connsiteY8" fmla="*/ 1993556 h 2133600"/>
              <a:gd name="connsiteX9" fmla="*/ 255373 w 2372497"/>
              <a:gd name="connsiteY9" fmla="*/ 1968843 h 2133600"/>
              <a:gd name="connsiteX10" fmla="*/ 296562 w 2372497"/>
              <a:gd name="connsiteY10" fmla="*/ 1919416 h 2133600"/>
              <a:gd name="connsiteX11" fmla="*/ 321275 w 2372497"/>
              <a:gd name="connsiteY11" fmla="*/ 1894702 h 2133600"/>
              <a:gd name="connsiteX12" fmla="*/ 337751 w 2372497"/>
              <a:gd name="connsiteY12" fmla="*/ 1869989 h 2133600"/>
              <a:gd name="connsiteX13" fmla="*/ 362464 w 2372497"/>
              <a:gd name="connsiteY13" fmla="*/ 1853513 h 2133600"/>
              <a:gd name="connsiteX14" fmla="*/ 411891 w 2372497"/>
              <a:gd name="connsiteY14" fmla="*/ 1812324 h 2133600"/>
              <a:gd name="connsiteX15" fmla="*/ 477794 w 2372497"/>
              <a:gd name="connsiteY15" fmla="*/ 1754659 h 2133600"/>
              <a:gd name="connsiteX16" fmla="*/ 527221 w 2372497"/>
              <a:gd name="connsiteY16" fmla="*/ 1721708 h 2133600"/>
              <a:gd name="connsiteX17" fmla="*/ 593124 w 2372497"/>
              <a:gd name="connsiteY17" fmla="*/ 1664043 h 2133600"/>
              <a:gd name="connsiteX18" fmla="*/ 642551 w 2372497"/>
              <a:gd name="connsiteY18" fmla="*/ 1631091 h 2133600"/>
              <a:gd name="connsiteX19" fmla="*/ 667264 w 2372497"/>
              <a:gd name="connsiteY19" fmla="*/ 1606378 h 2133600"/>
              <a:gd name="connsiteX20" fmla="*/ 691978 w 2372497"/>
              <a:gd name="connsiteY20" fmla="*/ 1589902 h 2133600"/>
              <a:gd name="connsiteX21" fmla="*/ 708454 w 2372497"/>
              <a:gd name="connsiteY21" fmla="*/ 1565189 h 2133600"/>
              <a:gd name="connsiteX22" fmla="*/ 757881 w 2372497"/>
              <a:gd name="connsiteY22" fmla="*/ 1507524 h 2133600"/>
              <a:gd name="connsiteX23" fmla="*/ 807308 w 2372497"/>
              <a:gd name="connsiteY23" fmla="*/ 1482810 h 2133600"/>
              <a:gd name="connsiteX24" fmla="*/ 856735 w 2372497"/>
              <a:gd name="connsiteY24" fmla="*/ 1441621 h 2133600"/>
              <a:gd name="connsiteX25" fmla="*/ 897924 w 2372497"/>
              <a:gd name="connsiteY25" fmla="*/ 1408670 h 2133600"/>
              <a:gd name="connsiteX26" fmla="*/ 914400 w 2372497"/>
              <a:gd name="connsiteY26" fmla="*/ 1383956 h 2133600"/>
              <a:gd name="connsiteX27" fmla="*/ 939113 w 2372497"/>
              <a:gd name="connsiteY27" fmla="*/ 1367481 h 2133600"/>
              <a:gd name="connsiteX28" fmla="*/ 988540 w 2372497"/>
              <a:gd name="connsiteY28" fmla="*/ 1318054 h 2133600"/>
              <a:gd name="connsiteX29" fmla="*/ 1013254 w 2372497"/>
              <a:gd name="connsiteY29" fmla="*/ 1285102 h 2133600"/>
              <a:gd name="connsiteX30" fmla="*/ 1037967 w 2372497"/>
              <a:gd name="connsiteY30" fmla="*/ 1268627 h 2133600"/>
              <a:gd name="connsiteX31" fmla="*/ 1079156 w 2372497"/>
              <a:gd name="connsiteY31" fmla="*/ 1235675 h 2133600"/>
              <a:gd name="connsiteX32" fmla="*/ 1095632 w 2372497"/>
              <a:gd name="connsiteY32" fmla="*/ 1210962 h 2133600"/>
              <a:gd name="connsiteX33" fmla="*/ 1145059 w 2372497"/>
              <a:gd name="connsiteY33" fmla="*/ 1178010 h 2133600"/>
              <a:gd name="connsiteX34" fmla="*/ 1169773 w 2372497"/>
              <a:gd name="connsiteY34" fmla="*/ 1161535 h 2133600"/>
              <a:gd name="connsiteX35" fmla="*/ 1235675 w 2372497"/>
              <a:gd name="connsiteY35" fmla="*/ 1103870 h 2133600"/>
              <a:gd name="connsiteX36" fmla="*/ 1285102 w 2372497"/>
              <a:gd name="connsiteY36" fmla="*/ 1054443 h 2133600"/>
              <a:gd name="connsiteX37" fmla="*/ 1301578 w 2372497"/>
              <a:gd name="connsiteY37" fmla="*/ 1029729 h 2133600"/>
              <a:gd name="connsiteX38" fmla="*/ 1326291 w 2372497"/>
              <a:gd name="connsiteY38" fmla="*/ 1021491 h 2133600"/>
              <a:gd name="connsiteX39" fmla="*/ 1342767 w 2372497"/>
              <a:gd name="connsiteY39" fmla="*/ 996778 h 2133600"/>
              <a:gd name="connsiteX40" fmla="*/ 1392194 w 2372497"/>
              <a:gd name="connsiteY40" fmla="*/ 963827 h 2133600"/>
              <a:gd name="connsiteX41" fmla="*/ 1408670 w 2372497"/>
              <a:gd name="connsiteY41" fmla="*/ 939113 h 2133600"/>
              <a:gd name="connsiteX42" fmla="*/ 1433383 w 2372497"/>
              <a:gd name="connsiteY42" fmla="*/ 930875 h 2133600"/>
              <a:gd name="connsiteX43" fmla="*/ 1458097 w 2372497"/>
              <a:gd name="connsiteY43" fmla="*/ 914400 h 2133600"/>
              <a:gd name="connsiteX44" fmla="*/ 1499286 w 2372497"/>
              <a:gd name="connsiteY44" fmla="*/ 856735 h 2133600"/>
              <a:gd name="connsiteX45" fmla="*/ 1524000 w 2372497"/>
              <a:gd name="connsiteY45" fmla="*/ 840259 h 2133600"/>
              <a:gd name="connsiteX46" fmla="*/ 1565189 w 2372497"/>
              <a:gd name="connsiteY46" fmla="*/ 799070 h 2133600"/>
              <a:gd name="connsiteX47" fmla="*/ 1581664 w 2372497"/>
              <a:gd name="connsiteY47" fmla="*/ 774356 h 2133600"/>
              <a:gd name="connsiteX48" fmla="*/ 1631091 w 2372497"/>
              <a:gd name="connsiteY48" fmla="*/ 741405 h 2133600"/>
              <a:gd name="connsiteX49" fmla="*/ 1696994 w 2372497"/>
              <a:gd name="connsiteY49" fmla="*/ 667264 h 2133600"/>
              <a:gd name="connsiteX50" fmla="*/ 1721708 w 2372497"/>
              <a:gd name="connsiteY50" fmla="*/ 642551 h 2133600"/>
              <a:gd name="connsiteX51" fmla="*/ 1779373 w 2372497"/>
              <a:gd name="connsiteY51" fmla="*/ 576648 h 2133600"/>
              <a:gd name="connsiteX52" fmla="*/ 1812324 w 2372497"/>
              <a:gd name="connsiteY52" fmla="*/ 527221 h 2133600"/>
              <a:gd name="connsiteX53" fmla="*/ 1828800 w 2372497"/>
              <a:gd name="connsiteY53" fmla="*/ 502508 h 2133600"/>
              <a:gd name="connsiteX54" fmla="*/ 1853513 w 2372497"/>
              <a:gd name="connsiteY54" fmla="*/ 453081 h 2133600"/>
              <a:gd name="connsiteX55" fmla="*/ 1869989 w 2372497"/>
              <a:gd name="connsiteY55" fmla="*/ 403654 h 2133600"/>
              <a:gd name="connsiteX56" fmla="*/ 1886464 w 2372497"/>
              <a:gd name="connsiteY56" fmla="*/ 378940 h 2133600"/>
              <a:gd name="connsiteX57" fmla="*/ 1902940 w 2372497"/>
              <a:gd name="connsiteY57" fmla="*/ 329513 h 2133600"/>
              <a:gd name="connsiteX58" fmla="*/ 1935891 w 2372497"/>
              <a:gd name="connsiteY58" fmla="*/ 280086 h 2133600"/>
              <a:gd name="connsiteX59" fmla="*/ 1952367 w 2372497"/>
              <a:gd name="connsiteY59" fmla="*/ 230659 h 2133600"/>
              <a:gd name="connsiteX60" fmla="*/ 1960605 w 2372497"/>
              <a:gd name="connsiteY60" fmla="*/ 205945 h 2133600"/>
              <a:gd name="connsiteX61" fmla="*/ 1985318 w 2372497"/>
              <a:gd name="connsiteY61" fmla="*/ 189470 h 2133600"/>
              <a:gd name="connsiteX62" fmla="*/ 1993556 w 2372497"/>
              <a:gd name="connsiteY62" fmla="*/ 164756 h 2133600"/>
              <a:gd name="connsiteX63" fmla="*/ 2042983 w 2372497"/>
              <a:gd name="connsiteY63" fmla="*/ 131805 h 2133600"/>
              <a:gd name="connsiteX64" fmla="*/ 2075935 w 2372497"/>
              <a:gd name="connsiteY64" fmla="*/ 140043 h 2133600"/>
              <a:gd name="connsiteX65" fmla="*/ 2133600 w 2372497"/>
              <a:gd name="connsiteY65" fmla="*/ 214183 h 2133600"/>
              <a:gd name="connsiteX66" fmla="*/ 2158313 w 2372497"/>
              <a:gd name="connsiteY66" fmla="*/ 230659 h 2133600"/>
              <a:gd name="connsiteX67" fmla="*/ 2166551 w 2372497"/>
              <a:gd name="connsiteY67" fmla="*/ 255372 h 2133600"/>
              <a:gd name="connsiteX68" fmla="*/ 2191264 w 2372497"/>
              <a:gd name="connsiteY68" fmla="*/ 263610 h 2133600"/>
              <a:gd name="connsiteX69" fmla="*/ 2207740 w 2372497"/>
              <a:gd name="connsiteY69" fmla="*/ 313037 h 2133600"/>
              <a:gd name="connsiteX70" fmla="*/ 2215978 w 2372497"/>
              <a:gd name="connsiteY70" fmla="*/ 337751 h 2133600"/>
              <a:gd name="connsiteX71" fmla="*/ 2183027 w 2372497"/>
              <a:gd name="connsiteY71" fmla="*/ 453081 h 2133600"/>
              <a:gd name="connsiteX72" fmla="*/ 2166551 w 2372497"/>
              <a:gd name="connsiteY72" fmla="*/ 477794 h 2133600"/>
              <a:gd name="connsiteX73" fmla="*/ 2141837 w 2372497"/>
              <a:gd name="connsiteY73" fmla="*/ 494270 h 2133600"/>
              <a:gd name="connsiteX74" fmla="*/ 2117124 w 2372497"/>
              <a:gd name="connsiteY74" fmla="*/ 518983 h 2133600"/>
              <a:gd name="connsiteX75" fmla="*/ 2067697 w 2372497"/>
              <a:gd name="connsiteY75" fmla="*/ 535459 h 2133600"/>
              <a:gd name="connsiteX76" fmla="*/ 2034746 w 2372497"/>
              <a:gd name="connsiteY76" fmla="*/ 560172 h 2133600"/>
              <a:gd name="connsiteX77" fmla="*/ 1985318 w 2372497"/>
              <a:gd name="connsiteY77" fmla="*/ 576648 h 2133600"/>
              <a:gd name="connsiteX78" fmla="*/ 1960605 w 2372497"/>
              <a:gd name="connsiteY78" fmla="*/ 584886 h 2133600"/>
              <a:gd name="connsiteX79" fmla="*/ 1894702 w 2372497"/>
              <a:gd name="connsiteY79" fmla="*/ 617837 h 2133600"/>
              <a:gd name="connsiteX80" fmla="*/ 1869989 w 2372497"/>
              <a:gd name="connsiteY80" fmla="*/ 626075 h 2133600"/>
              <a:gd name="connsiteX81" fmla="*/ 1795848 w 2372497"/>
              <a:gd name="connsiteY81" fmla="*/ 683740 h 2133600"/>
              <a:gd name="connsiteX82" fmla="*/ 1795848 w 2372497"/>
              <a:gd name="connsiteY82" fmla="*/ 807308 h 2133600"/>
              <a:gd name="connsiteX83" fmla="*/ 1820562 w 2372497"/>
              <a:gd name="connsiteY83" fmla="*/ 815545 h 2133600"/>
              <a:gd name="connsiteX84" fmla="*/ 1960605 w 2372497"/>
              <a:gd name="connsiteY84" fmla="*/ 815545 h 2133600"/>
              <a:gd name="connsiteX85" fmla="*/ 1977081 w 2372497"/>
              <a:gd name="connsiteY85" fmla="*/ 790832 h 2133600"/>
              <a:gd name="connsiteX86" fmla="*/ 2001794 w 2372497"/>
              <a:gd name="connsiteY86" fmla="*/ 724929 h 2133600"/>
              <a:gd name="connsiteX87" fmla="*/ 2026508 w 2372497"/>
              <a:gd name="connsiteY87" fmla="*/ 708454 h 2133600"/>
              <a:gd name="connsiteX88" fmla="*/ 2075935 w 2372497"/>
              <a:gd name="connsiteY88" fmla="*/ 667264 h 2133600"/>
              <a:gd name="connsiteX89" fmla="*/ 2092410 w 2372497"/>
              <a:gd name="connsiteY89" fmla="*/ 642551 h 2133600"/>
              <a:gd name="connsiteX90" fmla="*/ 2117124 w 2372497"/>
              <a:gd name="connsiteY90" fmla="*/ 634313 h 2133600"/>
              <a:gd name="connsiteX91" fmla="*/ 2141837 w 2372497"/>
              <a:gd name="connsiteY91" fmla="*/ 617837 h 2133600"/>
              <a:gd name="connsiteX92" fmla="*/ 2166551 w 2372497"/>
              <a:gd name="connsiteY92" fmla="*/ 593124 h 2133600"/>
              <a:gd name="connsiteX93" fmla="*/ 2215978 w 2372497"/>
              <a:gd name="connsiteY93" fmla="*/ 576648 h 2133600"/>
              <a:gd name="connsiteX94" fmla="*/ 2248929 w 2372497"/>
              <a:gd name="connsiteY94" fmla="*/ 543697 h 2133600"/>
              <a:gd name="connsiteX95" fmla="*/ 2273643 w 2372497"/>
              <a:gd name="connsiteY95" fmla="*/ 535459 h 2133600"/>
              <a:gd name="connsiteX96" fmla="*/ 2331308 w 2372497"/>
              <a:gd name="connsiteY96" fmla="*/ 461318 h 2133600"/>
              <a:gd name="connsiteX97" fmla="*/ 2364259 w 2372497"/>
              <a:gd name="connsiteY97" fmla="*/ 387178 h 2133600"/>
              <a:gd name="connsiteX98" fmla="*/ 2372497 w 2372497"/>
              <a:gd name="connsiteY98" fmla="*/ 362464 h 2133600"/>
              <a:gd name="connsiteX99" fmla="*/ 2364259 w 2372497"/>
              <a:gd name="connsiteY99" fmla="*/ 197708 h 2133600"/>
              <a:gd name="connsiteX100" fmla="*/ 2339546 w 2372497"/>
              <a:gd name="connsiteY100" fmla="*/ 181232 h 2133600"/>
              <a:gd name="connsiteX101" fmla="*/ 2331308 w 2372497"/>
              <a:gd name="connsiteY101" fmla="*/ 156518 h 2133600"/>
              <a:gd name="connsiteX102" fmla="*/ 2290118 w 2372497"/>
              <a:gd name="connsiteY102" fmla="*/ 107091 h 2133600"/>
              <a:gd name="connsiteX103" fmla="*/ 2265405 w 2372497"/>
              <a:gd name="connsiteY103" fmla="*/ 98854 h 2133600"/>
              <a:gd name="connsiteX104" fmla="*/ 2257167 w 2372497"/>
              <a:gd name="connsiteY104" fmla="*/ 74140 h 2133600"/>
              <a:gd name="connsiteX105" fmla="*/ 2207740 w 2372497"/>
              <a:gd name="connsiteY105" fmla="*/ 49427 h 2133600"/>
              <a:gd name="connsiteX106" fmla="*/ 2133600 w 2372497"/>
              <a:gd name="connsiteY106" fmla="*/ 16475 h 2133600"/>
              <a:gd name="connsiteX107" fmla="*/ 2108886 w 2372497"/>
              <a:gd name="connsiteY107" fmla="*/ 8237 h 2133600"/>
              <a:gd name="connsiteX108" fmla="*/ 2084173 w 2372497"/>
              <a:gd name="connsiteY108" fmla="*/ 0 h 2133600"/>
              <a:gd name="connsiteX109" fmla="*/ 1927654 w 2372497"/>
              <a:gd name="connsiteY109" fmla="*/ 8237 h 2133600"/>
              <a:gd name="connsiteX110" fmla="*/ 1902940 w 2372497"/>
              <a:gd name="connsiteY110" fmla="*/ 32951 h 2133600"/>
              <a:gd name="connsiteX111" fmla="*/ 1878227 w 2372497"/>
              <a:gd name="connsiteY111" fmla="*/ 41189 h 2133600"/>
              <a:gd name="connsiteX112" fmla="*/ 1853513 w 2372497"/>
              <a:gd name="connsiteY112" fmla="*/ 65902 h 2133600"/>
              <a:gd name="connsiteX113" fmla="*/ 1837037 w 2372497"/>
              <a:gd name="connsiteY113" fmla="*/ 90616 h 2133600"/>
              <a:gd name="connsiteX114" fmla="*/ 1812324 w 2372497"/>
              <a:gd name="connsiteY114" fmla="*/ 107091 h 2133600"/>
              <a:gd name="connsiteX115" fmla="*/ 1771135 w 2372497"/>
              <a:gd name="connsiteY115" fmla="*/ 148281 h 2133600"/>
              <a:gd name="connsiteX116" fmla="*/ 1754659 w 2372497"/>
              <a:gd name="connsiteY116" fmla="*/ 172994 h 2133600"/>
              <a:gd name="connsiteX117" fmla="*/ 1729946 w 2372497"/>
              <a:gd name="connsiteY117" fmla="*/ 205945 h 2133600"/>
              <a:gd name="connsiteX118" fmla="*/ 1696994 w 2372497"/>
              <a:gd name="connsiteY118" fmla="*/ 255372 h 2133600"/>
              <a:gd name="connsiteX119" fmla="*/ 1680518 w 2372497"/>
              <a:gd name="connsiteY119" fmla="*/ 280086 h 2133600"/>
              <a:gd name="connsiteX120" fmla="*/ 1664043 w 2372497"/>
              <a:gd name="connsiteY120" fmla="*/ 313037 h 2133600"/>
              <a:gd name="connsiteX121" fmla="*/ 1655805 w 2372497"/>
              <a:gd name="connsiteY121" fmla="*/ 337751 h 2133600"/>
              <a:gd name="connsiteX122" fmla="*/ 1639329 w 2372497"/>
              <a:gd name="connsiteY122" fmla="*/ 362464 h 2133600"/>
              <a:gd name="connsiteX123" fmla="*/ 1614616 w 2372497"/>
              <a:gd name="connsiteY123" fmla="*/ 436605 h 2133600"/>
              <a:gd name="connsiteX124" fmla="*/ 1606378 w 2372497"/>
              <a:gd name="connsiteY124" fmla="*/ 486032 h 2133600"/>
              <a:gd name="connsiteX125" fmla="*/ 1589902 w 2372497"/>
              <a:gd name="connsiteY125" fmla="*/ 535459 h 2133600"/>
              <a:gd name="connsiteX126" fmla="*/ 1540475 w 2372497"/>
              <a:gd name="connsiteY126" fmla="*/ 584886 h 2133600"/>
              <a:gd name="connsiteX127" fmla="*/ 1482810 w 2372497"/>
              <a:gd name="connsiteY127" fmla="*/ 659027 h 2133600"/>
              <a:gd name="connsiteX128" fmla="*/ 1466335 w 2372497"/>
              <a:gd name="connsiteY128" fmla="*/ 683740 h 2133600"/>
              <a:gd name="connsiteX129" fmla="*/ 1416908 w 2372497"/>
              <a:gd name="connsiteY129" fmla="*/ 733167 h 2133600"/>
              <a:gd name="connsiteX130" fmla="*/ 1400432 w 2372497"/>
              <a:gd name="connsiteY130" fmla="*/ 757881 h 2133600"/>
              <a:gd name="connsiteX131" fmla="*/ 1351005 w 2372497"/>
              <a:gd name="connsiteY131" fmla="*/ 807308 h 2133600"/>
              <a:gd name="connsiteX132" fmla="*/ 1309816 w 2372497"/>
              <a:gd name="connsiteY132" fmla="*/ 840259 h 2133600"/>
              <a:gd name="connsiteX133" fmla="*/ 1268627 w 2372497"/>
              <a:gd name="connsiteY133" fmla="*/ 873210 h 2133600"/>
              <a:gd name="connsiteX134" fmla="*/ 1252151 w 2372497"/>
              <a:gd name="connsiteY134" fmla="*/ 897924 h 2133600"/>
              <a:gd name="connsiteX135" fmla="*/ 1202724 w 2372497"/>
              <a:gd name="connsiteY135" fmla="*/ 930875 h 2133600"/>
              <a:gd name="connsiteX136" fmla="*/ 1153297 w 2372497"/>
              <a:gd name="connsiteY136" fmla="*/ 972064 h 2133600"/>
              <a:gd name="connsiteX137" fmla="*/ 1145059 w 2372497"/>
              <a:gd name="connsiteY137" fmla="*/ 996778 h 2133600"/>
              <a:gd name="connsiteX138" fmla="*/ 1120346 w 2372497"/>
              <a:gd name="connsiteY138" fmla="*/ 1005016 h 2133600"/>
              <a:gd name="connsiteX139" fmla="*/ 1095632 w 2372497"/>
              <a:gd name="connsiteY139" fmla="*/ 1021491 h 2133600"/>
              <a:gd name="connsiteX140" fmla="*/ 1079156 w 2372497"/>
              <a:gd name="connsiteY140" fmla="*/ 1046205 h 2133600"/>
              <a:gd name="connsiteX141" fmla="*/ 1054443 w 2372497"/>
              <a:gd name="connsiteY141" fmla="*/ 1054443 h 2133600"/>
              <a:gd name="connsiteX142" fmla="*/ 1029729 w 2372497"/>
              <a:gd name="connsiteY142" fmla="*/ 1070918 h 2133600"/>
              <a:gd name="connsiteX143" fmla="*/ 1013254 w 2372497"/>
              <a:gd name="connsiteY143" fmla="*/ 1095632 h 2133600"/>
              <a:gd name="connsiteX144" fmla="*/ 963827 w 2372497"/>
              <a:gd name="connsiteY144" fmla="*/ 1128583 h 2133600"/>
              <a:gd name="connsiteX145" fmla="*/ 939113 w 2372497"/>
              <a:gd name="connsiteY145" fmla="*/ 1145059 h 2133600"/>
              <a:gd name="connsiteX146" fmla="*/ 889686 w 2372497"/>
              <a:gd name="connsiteY146" fmla="*/ 1178010 h 2133600"/>
              <a:gd name="connsiteX147" fmla="*/ 848497 w 2372497"/>
              <a:gd name="connsiteY147" fmla="*/ 1219200 h 2133600"/>
              <a:gd name="connsiteX148" fmla="*/ 823783 w 2372497"/>
              <a:gd name="connsiteY148" fmla="*/ 1235675 h 2133600"/>
              <a:gd name="connsiteX149" fmla="*/ 782594 w 2372497"/>
              <a:gd name="connsiteY149" fmla="*/ 1276864 h 2133600"/>
              <a:gd name="connsiteX150" fmla="*/ 741405 w 2372497"/>
              <a:gd name="connsiteY150" fmla="*/ 1309816 h 2133600"/>
              <a:gd name="connsiteX151" fmla="*/ 675502 w 2372497"/>
              <a:gd name="connsiteY151" fmla="*/ 1367481 h 2133600"/>
              <a:gd name="connsiteX152" fmla="*/ 626075 w 2372497"/>
              <a:gd name="connsiteY152" fmla="*/ 1400432 h 2133600"/>
              <a:gd name="connsiteX153" fmla="*/ 551935 w 2372497"/>
              <a:gd name="connsiteY153" fmla="*/ 1458097 h 2133600"/>
              <a:gd name="connsiteX154" fmla="*/ 535459 w 2372497"/>
              <a:gd name="connsiteY154" fmla="*/ 1482810 h 2133600"/>
              <a:gd name="connsiteX155" fmla="*/ 510746 w 2372497"/>
              <a:gd name="connsiteY155" fmla="*/ 1499286 h 2133600"/>
              <a:gd name="connsiteX156" fmla="*/ 502508 w 2372497"/>
              <a:gd name="connsiteY156" fmla="*/ 1524000 h 2133600"/>
              <a:gd name="connsiteX157" fmla="*/ 469556 w 2372497"/>
              <a:gd name="connsiteY157" fmla="*/ 1548713 h 2133600"/>
              <a:gd name="connsiteX158" fmla="*/ 436605 w 2372497"/>
              <a:gd name="connsiteY158" fmla="*/ 1589902 h 2133600"/>
              <a:gd name="connsiteX159" fmla="*/ 403654 w 2372497"/>
              <a:gd name="connsiteY159" fmla="*/ 1622854 h 2133600"/>
              <a:gd name="connsiteX160" fmla="*/ 362464 w 2372497"/>
              <a:gd name="connsiteY160" fmla="*/ 1655805 h 2133600"/>
              <a:gd name="connsiteX161" fmla="*/ 345989 w 2372497"/>
              <a:gd name="connsiteY161" fmla="*/ 1680518 h 2133600"/>
              <a:gd name="connsiteX162" fmla="*/ 288324 w 2372497"/>
              <a:gd name="connsiteY162" fmla="*/ 1721708 h 2133600"/>
              <a:gd name="connsiteX163" fmla="*/ 255373 w 2372497"/>
              <a:gd name="connsiteY163" fmla="*/ 1762897 h 2133600"/>
              <a:gd name="connsiteX164" fmla="*/ 214183 w 2372497"/>
              <a:gd name="connsiteY164" fmla="*/ 1795848 h 2133600"/>
              <a:gd name="connsiteX165" fmla="*/ 172994 w 2372497"/>
              <a:gd name="connsiteY165" fmla="*/ 1845275 h 2133600"/>
              <a:gd name="connsiteX166" fmla="*/ 156518 w 2372497"/>
              <a:gd name="connsiteY166" fmla="*/ 1869989 h 2133600"/>
              <a:gd name="connsiteX167" fmla="*/ 107091 w 2372497"/>
              <a:gd name="connsiteY167" fmla="*/ 1902940 h 2133600"/>
              <a:gd name="connsiteX168" fmla="*/ 57664 w 2372497"/>
              <a:gd name="connsiteY168" fmla="*/ 1944129 h 2133600"/>
              <a:gd name="connsiteX169" fmla="*/ 16475 w 2372497"/>
              <a:gd name="connsiteY169" fmla="*/ 1993556 h 2133600"/>
              <a:gd name="connsiteX170" fmla="*/ 0 w 2372497"/>
              <a:gd name="connsiteY170" fmla="*/ 2026508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2372497" h="2133600">
                <a:moveTo>
                  <a:pt x="0" y="2026508"/>
                </a:moveTo>
                <a:lnTo>
                  <a:pt x="0" y="2026508"/>
                </a:lnTo>
                <a:cubicBezTo>
                  <a:pt x="2746" y="2053967"/>
                  <a:pt x="-1194" y="2082951"/>
                  <a:pt x="8237" y="2108886"/>
                </a:cubicBezTo>
                <a:cubicBezTo>
                  <a:pt x="11205" y="2117047"/>
                  <a:pt x="25184" y="2113241"/>
                  <a:pt x="32951" y="2117124"/>
                </a:cubicBezTo>
                <a:cubicBezTo>
                  <a:pt x="41806" y="2121552"/>
                  <a:pt x="49426" y="2128108"/>
                  <a:pt x="57664" y="2133600"/>
                </a:cubicBezTo>
                <a:cubicBezTo>
                  <a:pt x="90615" y="2130854"/>
                  <a:pt x="125379" y="2136483"/>
                  <a:pt x="156518" y="2125362"/>
                </a:cubicBezTo>
                <a:cubicBezTo>
                  <a:pt x="170110" y="2120508"/>
                  <a:pt x="173896" y="2078701"/>
                  <a:pt x="181232" y="2067697"/>
                </a:cubicBezTo>
                <a:cubicBezTo>
                  <a:pt x="187695" y="2058003"/>
                  <a:pt x="198793" y="2052179"/>
                  <a:pt x="205946" y="2042983"/>
                </a:cubicBezTo>
                <a:cubicBezTo>
                  <a:pt x="218103" y="2027353"/>
                  <a:pt x="227913" y="2010032"/>
                  <a:pt x="238897" y="1993556"/>
                </a:cubicBezTo>
                <a:cubicBezTo>
                  <a:pt x="244389" y="1985318"/>
                  <a:pt x="248372" y="1975844"/>
                  <a:pt x="255373" y="1968843"/>
                </a:cubicBezTo>
                <a:cubicBezTo>
                  <a:pt x="327573" y="1896640"/>
                  <a:pt x="239217" y="1988230"/>
                  <a:pt x="296562" y="1919416"/>
                </a:cubicBezTo>
                <a:cubicBezTo>
                  <a:pt x="304020" y="1910466"/>
                  <a:pt x="313817" y="1903652"/>
                  <a:pt x="321275" y="1894702"/>
                </a:cubicBezTo>
                <a:cubicBezTo>
                  <a:pt x="327613" y="1887096"/>
                  <a:pt x="330750" y="1876990"/>
                  <a:pt x="337751" y="1869989"/>
                </a:cubicBezTo>
                <a:cubicBezTo>
                  <a:pt x="344752" y="1862988"/>
                  <a:pt x="354858" y="1859851"/>
                  <a:pt x="362464" y="1853513"/>
                </a:cubicBezTo>
                <a:cubicBezTo>
                  <a:pt x="425893" y="1800656"/>
                  <a:pt x="350534" y="1853231"/>
                  <a:pt x="411891" y="1812324"/>
                </a:cubicBezTo>
                <a:cubicBezTo>
                  <a:pt x="458573" y="1742301"/>
                  <a:pt x="381685" y="1850768"/>
                  <a:pt x="477794" y="1754659"/>
                </a:cubicBezTo>
                <a:cubicBezTo>
                  <a:pt x="508648" y="1723805"/>
                  <a:pt x="491455" y="1733629"/>
                  <a:pt x="527221" y="1721708"/>
                </a:cubicBezTo>
                <a:cubicBezTo>
                  <a:pt x="573907" y="1651679"/>
                  <a:pt x="497007" y="1760164"/>
                  <a:pt x="593124" y="1664043"/>
                </a:cubicBezTo>
                <a:cubicBezTo>
                  <a:pt x="623977" y="1633189"/>
                  <a:pt x="606785" y="1643013"/>
                  <a:pt x="642551" y="1631091"/>
                </a:cubicBezTo>
                <a:cubicBezTo>
                  <a:pt x="650789" y="1622853"/>
                  <a:pt x="658314" y="1613836"/>
                  <a:pt x="667264" y="1606378"/>
                </a:cubicBezTo>
                <a:cubicBezTo>
                  <a:pt x="674870" y="1600040"/>
                  <a:pt x="684977" y="1596903"/>
                  <a:pt x="691978" y="1589902"/>
                </a:cubicBezTo>
                <a:cubicBezTo>
                  <a:pt x="698979" y="1582901"/>
                  <a:pt x="702699" y="1573245"/>
                  <a:pt x="708454" y="1565189"/>
                </a:cubicBezTo>
                <a:cubicBezTo>
                  <a:pt x="718839" y="1550650"/>
                  <a:pt x="741547" y="1518413"/>
                  <a:pt x="757881" y="1507524"/>
                </a:cubicBezTo>
                <a:cubicBezTo>
                  <a:pt x="832183" y="1457990"/>
                  <a:pt x="729537" y="1547619"/>
                  <a:pt x="807308" y="1482810"/>
                </a:cubicBezTo>
                <a:cubicBezTo>
                  <a:pt x="870737" y="1429953"/>
                  <a:pt x="795374" y="1482528"/>
                  <a:pt x="856735" y="1441621"/>
                </a:cubicBezTo>
                <a:cubicBezTo>
                  <a:pt x="903949" y="1370798"/>
                  <a:pt x="841081" y="1454144"/>
                  <a:pt x="897924" y="1408670"/>
                </a:cubicBezTo>
                <a:cubicBezTo>
                  <a:pt x="905655" y="1402485"/>
                  <a:pt x="907399" y="1390957"/>
                  <a:pt x="914400" y="1383956"/>
                </a:cubicBezTo>
                <a:cubicBezTo>
                  <a:pt x="921401" y="1376955"/>
                  <a:pt x="931713" y="1374058"/>
                  <a:pt x="939113" y="1367481"/>
                </a:cubicBezTo>
                <a:cubicBezTo>
                  <a:pt x="956528" y="1352001"/>
                  <a:pt x="974560" y="1336694"/>
                  <a:pt x="988540" y="1318054"/>
                </a:cubicBezTo>
                <a:cubicBezTo>
                  <a:pt x="996778" y="1307070"/>
                  <a:pt x="1003545" y="1294811"/>
                  <a:pt x="1013254" y="1285102"/>
                </a:cubicBezTo>
                <a:cubicBezTo>
                  <a:pt x="1020255" y="1278101"/>
                  <a:pt x="1029729" y="1274119"/>
                  <a:pt x="1037967" y="1268627"/>
                </a:cubicBezTo>
                <a:cubicBezTo>
                  <a:pt x="1085184" y="1197802"/>
                  <a:pt x="1022314" y="1281148"/>
                  <a:pt x="1079156" y="1235675"/>
                </a:cubicBezTo>
                <a:cubicBezTo>
                  <a:pt x="1086887" y="1229490"/>
                  <a:pt x="1088181" y="1217482"/>
                  <a:pt x="1095632" y="1210962"/>
                </a:cubicBezTo>
                <a:cubicBezTo>
                  <a:pt x="1110534" y="1197923"/>
                  <a:pt x="1128583" y="1188994"/>
                  <a:pt x="1145059" y="1178010"/>
                </a:cubicBezTo>
                <a:lnTo>
                  <a:pt x="1169773" y="1161535"/>
                </a:lnTo>
                <a:cubicBezTo>
                  <a:pt x="1216450" y="1091515"/>
                  <a:pt x="1139573" y="1199972"/>
                  <a:pt x="1235675" y="1103870"/>
                </a:cubicBezTo>
                <a:cubicBezTo>
                  <a:pt x="1252151" y="1087394"/>
                  <a:pt x="1272177" y="1073830"/>
                  <a:pt x="1285102" y="1054443"/>
                </a:cubicBezTo>
                <a:cubicBezTo>
                  <a:pt x="1290594" y="1046205"/>
                  <a:pt x="1293847" y="1035914"/>
                  <a:pt x="1301578" y="1029729"/>
                </a:cubicBezTo>
                <a:cubicBezTo>
                  <a:pt x="1308358" y="1024305"/>
                  <a:pt x="1318053" y="1024237"/>
                  <a:pt x="1326291" y="1021491"/>
                </a:cubicBezTo>
                <a:cubicBezTo>
                  <a:pt x="1331783" y="1013253"/>
                  <a:pt x="1335316" y="1003297"/>
                  <a:pt x="1342767" y="996778"/>
                </a:cubicBezTo>
                <a:cubicBezTo>
                  <a:pt x="1357669" y="983739"/>
                  <a:pt x="1392194" y="963827"/>
                  <a:pt x="1392194" y="963827"/>
                </a:cubicBezTo>
                <a:cubicBezTo>
                  <a:pt x="1397686" y="955589"/>
                  <a:pt x="1400939" y="945298"/>
                  <a:pt x="1408670" y="939113"/>
                </a:cubicBezTo>
                <a:cubicBezTo>
                  <a:pt x="1415450" y="933689"/>
                  <a:pt x="1425616" y="934758"/>
                  <a:pt x="1433383" y="930875"/>
                </a:cubicBezTo>
                <a:cubicBezTo>
                  <a:pt x="1442238" y="926447"/>
                  <a:pt x="1449859" y="919892"/>
                  <a:pt x="1458097" y="914400"/>
                </a:cubicBezTo>
                <a:cubicBezTo>
                  <a:pt x="1467451" y="900369"/>
                  <a:pt x="1489069" y="866952"/>
                  <a:pt x="1499286" y="856735"/>
                </a:cubicBezTo>
                <a:cubicBezTo>
                  <a:pt x="1506287" y="849734"/>
                  <a:pt x="1515762" y="845751"/>
                  <a:pt x="1524000" y="840259"/>
                </a:cubicBezTo>
                <a:cubicBezTo>
                  <a:pt x="1567933" y="774355"/>
                  <a:pt x="1510270" y="853989"/>
                  <a:pt x="1565189" y="799070"/>
                </a:cubicBezTo>
                <a:cubicBezTo>
                  <a:pt x="1572190" y="792069"/>
                  <a:pt x="1574213" y="780876"/>
                  <a:pt x="1581664" y="774356"/>
                </a:cubicBezTo>
                <a:cubicBezTo>
                  <a:pt x="1596566" y="761317"/>
                  <a:pt x="1631091" y="741405"/>
                  <a:pt x="1631091" y="741405"/>
                </a:cubicBezTo>
                <a:cubicBezTo>
                  <a:pt x="1660491" y="697305"/>
                  <a:pt x="1640568" y="723690"/>
                  <a:pt x="1696994" y="667264"/>
                </a:cubicBezTo>
                <a:cubicBezTo>
                  <a:pt x="1705232" y="659026"/>
                  <a:pt x="1715246" y="652244"/>
                  <a:pt x="1721708" y="642551"/>
                </a:cubicBezTo>
                <a:cubicBezTo>
                  <a:pt x="1760151" y="584886"/>
                  <a:pt x="1738183" y="604108"/>
                  <a:pt x="1779373" y="576648"/>
                </a:cubicBezTo>
                <a:lnTo>
                  <a:pt x="1812324" y="527221"/>
                </a:lnTo>
                <a:lnTo>
                  <a:pt x="1828800" y="502508"/>
                </a:lnTo>
                <a:cubicBezTo>
                  <a:pt x="1858832" y="412400"/>
                  <a:pt x="1810939" y="548869"/>
                  <a:pt x="1853513" y="453081"/>
                </a:cubicBezTo>
                <a:cubicBezTo>
                  <a:pt x="1860567" y="437211"/>
                  <a:pt x="1860356" y="418104"/>
                  <a:pt x="1869989" y="403654"/>
                </a:cubicBezTo>
                <a:cubicBezTo>
                  <a:pt x="1875481" y="395416"/>
                  <a:pt x="1882443" y="387987"/>
                  <a:pt x="1886464" y="378940"/>
                </a:cubicBezTo>
                <a:cubicBezTo>
                  <a:pt x="1893517" y="363070"/>
                  <a:pt x="1893307" y="343963"/>
                  <a:pt x="1902940" y="329513"/>
                </a:cubicBezTo>
                <a:cubicBezTo>
                  <a:pt x="1913924" y="313037"/>
                  <a:pt x="1929629" y="298871"/>
                  <a:pt x="1935891" y="280086"/>
                </a:cubicBezTo>
                <a:lnTo>
                  <a:pt x="1952367" y="230659"/>
                </a:lnTo>
                <a:cubicBezTo>
                  <a:pt x="1955113" y="222421"/>
                  <a:pt x="1953380" y="210762"/>
                  <a:pt x="1960605" y="205945"/>
                </a:cubicBezTo>
                <a:lnTo>
                  <a:pt x="1985318" y="189470"/>
                </a:lnTo>
                <a:cubicBezTo>
                  <a:pt x="1988064" y="181232"/>
                  <a:pt x="1987416" y="170896"/>
                  <a:pt x="1993556" y="164756"/>
                </a:cubicBezTo>
                <a:cubicBezTo>
                  <a:pt x="2007558" y="150754"/>
                  <a:pt x="2042983" y="131805"/>
                  <a:pt x="2042983" y="131805"/>
                </a:cubicBezTo>
                <a:cubicBezTo>
                  <a:pt x="2053967" y="134551"/>
                  <a:pt x="2066105" y="134426"/>
                  <a:pt x="2075935" y="140043"/>
                </a:cubicBezTo>
                <a:cubicBezTo>
                  <a:pt x="2143307" y="178541"/>
                  <a:pt x="2045476" y="155431"/>
                  <a:pt x="2133600" y="214183"/>
                </a:cubicBezTo>
                <a:lnTo>
                  <a:pt x="2158313" y="230659"/>
                </a:lnTo>
                <a:cubicBezTo>
                  <a:pt x="2161059" y="238897"/>
                  <a:pt x="2160411" y="249232"/>
                  <a:pt x="2166551" y="255372"/>
                </a:cubicBezTo>
                <a:cubicBezTo>
                  <a:pt x="2172691" y="261512"/>
                  <a:pt x="2186217" y="256544"/>
                  <a:pt x="2191264" y="263610"/>
                </a:cubicBezTo>
                <a:cubicBezTo>
                  <a:pt x="2201358" y="277742"/>
                  <a:pt x="2202248" y="296561"/>
                  <a:pt x="2207740" y="313037"/>
                </a:cubicBezTo>
                <a:lnTo>
                  <a:pt x="2215978" y="337751"/>
                </a:lnTo>
                <a:cubicBezTo>
                  <a:pt x="2204233" y="466942"/>
                  <a:pt x="2230128" y="396560"/>
                  <a:pt x="2183027" y="453081"/>
                </a:cubicBezTo>
                <a:cubicBezTo>
                  <a:pt x="2176689" y="460687"/>
                  <a:pt x="2173552" y="470793"/>
                  <a:pt x="2166551" y="477794"/>
                </a:cubicBezTo>
                <a:cubicBezTo>
                  <a:pt x="2159550" y="484795"/>
                  <a:pt x="2149443" y="487932"/>
                  <a:pt x="2141837" y="494270"/>
                </a:cubicBezTo>
                <a:cubicBezTo>
                  <a:pt x="2132887" y="501728"/>
                  <a:pt x="2127308" y="513325"/>
                  <a:pt x="2117124" y="518983"/>
                </a:cubicBezTo>
                <a:cubicBezTo>
                  <a:pt x="2101943" y="527417"/>
                  <a:pt x="2067697" y="535459"/>
                  <a:pt x="2067697" y="535459"/>
                </a:cubicBezTo>
                <a:cubicBezTo>
                  <a:pt x="2056713" y="543697"/>
                  <a:pt x="2047026" y="554032"/>
                  <a:pt x="2034746" y="560172"/>
                </a:cubicBezTo>
                <a:cubicBezTo>
                  <a:pt x="2019212" y="567939"/>
                  <a:pt x="2001794" y="571156"/>
                  <a:pt x="1985318" y="576648"/>
                </a:cubicBezTo>
                <a:cubicBezTo>
                  <a:pt x="1977080" y="579394"/>
                  <a:pt x="1967830" y="580069"/>
                  <a:pt x="1960605" y="584886"/>
                </a:cubicBezTo>
                <a:cubicBezTo>
                  <a:pt x="1926477" y="607638"/>
                  <a:pt x="1940767" y="600563"/>
                  <a:pt x="1894702" y="617837"/>
                </a:cubicBezTo>
                <a:cubicBezTo>
                  <a:pt x="1886572" y="620886"/>
                  <a:pt x="1877580" y="621858"/>
                  <a:pt x="1869989" y="626075"/>
                </a:cubicBezTo>
                <a:cubicBezTo>
                  <a:pt x="1825650" y="650708"/>
                  <a:pt x="1825867" y="653722"/>
                  <a:pt x="1795848" y="683740"/>
                </a:cubicBezTo>
                <a:cubicBezTo>
                  <a:pt x="1780448" y="729941"/>
                  <a:pt x="1774346" y="737429"/>
                  <a:pt x="1795848" y="807308"/>
                </a:cubicBezTo>
                <a:cubicBezTo>
                  <a:pt x="1798402" y="815607"/>
                  <a:pt x="1812324" y="812799"/>
                  <a:pt x="1820562" y="815545"/>
                </a:cubicBezTo>
                <a:cubicBezTo>
                  <a:pt x="1872059" y="849878"/>
                  <a:pt x="1857152" y="847874"/>
                  <a:pt x="1960605" y="815545"/>
                </a:cubicBezTo>
                <a:cubicBezTo>
                  <a:pt x="1970055" y="812592"/>
                  <a:pt x="1971589" y="799070"/>
                  <a:pt x="1977081" y="790832"/>
                </a:cubicBezTo>
                <a:cubicBezTo>
                  <a:pt x="1982623" y="768661"/>
                  <a:pt x="1986408" y="743392"/>
                  <a:pt x="2001794" y="724929"/>
                </a:cubicBezTo>
                <a:cubicBezTo>
                  <a:pt x="2008132" y="717323"/>
                  <a:pt x="2018902" y="714792"/>
                  <a:pt x="2026508" y="708454"/>
                </a:cubicBezTo>
                <a:cubicBezTo>
                  <a:pt x="2089945" y="655590"/>
                  <a:pt x="2014568" y="708175"/>
                  <a:pt x="2075935" y="667264"/>
                </a:cubicBezTo>
                <a:cubicBezTo>
                  <a:pt x="2081427" y="659026"/>
                  <a:pt x="2084679" y="648736"/>
                  <a:pt x="2092410" y="642551"/>
                </a:cubicBezTo>
                <a:cubicBezTo>
                  <a:pt x="2099191" y="637126"/>
                  <a:pt x="2109357" y="638196"/>
                  <a:pt x="2117124" y="634313"/>
                </a:cubicBezTo>
                <a:cubicBezTo>
                  <a:pt x="2125979" y="629885"/>
                  <a:pt x="2134231" y="624175"/>
                  <a:pt x="2141837" y="617837"/>
                </a:cubicBezTo>
                <a:cubicBezTo>
                  <a:pt x="2150787" y="610379"/>
                  <a:pt x="2156367" y="598782"/>
                  <a:pt x="2166551" y="593124"/>
                </a:cubicBezTo>
                <a:cubicBezTo>
                  <a:pt x="2181732" y="584690"/>
                  <a:pt x="2215978" y="576648"/>
                  <a:pt x="2215978" y="576648"/>
                </a:cubicBezTo>
                <a:cubicBezTo>
                  <a:pt x="2226962" y="565664"/>
                  <a:pt x="2236289" y="552725"/>
                  <a:pt x="2248929" y="543697"/>
                </a:cubicBezTo>
                <a:cubicBezTo>
                  <a:pt x="2255995" y="538650"/>
                  <a:pt x="2266418" y="540276"/>
                  <a:pt x="2273643" y="535459"/>
                </a:cubicBezTo>
                <a:cubicBezTo>
                  <a:pt x="2296869" y="519974"/>
                  <a:pt x="2318218" y="480952"/>
                  <a:pt x="2331308" y="461318"/>
                </a:cubicBezTo>
                <a:cubicBezTo>
                  <a:pt x="2357415" y="422157"/>
                  <a:pt x="2344654" y="445993"/>
                  <a:pt x="2364259" y="387178"/>
                </a:cubicBezTo>
                <a:lnTo>
                  <a:pt x="2372497" y="362464"/>
                </a:lnTo>
                <a:cubicBezTo>
                  <a:pt x="2369751" y="307545"/>
                  <a:pt x="2374095" y="251808"/>
                  <a:pt x="2364259" y="197708"/>
                </a:cubicBezTo>
                <a:cubicBezTo>
                  <a:pt x="2362488" y="187967"/>
                  <a:pt x="2345731" y="188963"/>
                  <a:pt x="2339546" y="181232"/>
                </a:cubicBezTo>
                <a:cubicBezTo>
                  <a:pt x="2334121" y="174451"/>
                  <a:pt x="2335191" y="164285"/>
                  <a:pt x="2331308" y="156518"/>
                </a:cubicBezTo>
                <a:cubicBezTo>
                  <a:pt x="2323710" y="141323"/>
                  <a:pt x="2303781" y="116199"/>
                  <a:pt x="2290118" y="107091"/>
                </a:cubicBezTo>
                <a:cubicBezTo>
                  <a:pt x="2282893" y="102274"/>
                  <a:pt x="2273643" y="101600"/>
                  <a:pt x="2265405" y="98854"/>
                </a:cubicBezTo>
                <a:cubicBezTo>
                  <a:pt x="2262659" y="90616"/>
                  <a:pt x="2262592" y="80921"/>
                  <a:pt x="2257167" y="74140"/>
                </a:cubicBezTo>
                <a:cubicBezTo>
                  <a:pt x="2245552" y="59621"/>
                  <a:pt x="2224022" y="54854"/>
                  <a:pt x="2207740" y="49427"/>
                </a:cubicBezTo>
                <a:cubicBezTo>
                  <a:pt x="2168577" y="23317"/>
                  <a:pt x="2192419" y="36082"/>
                  <a:pt x="2133600" y="16475"/>
                </a:cubicBezTo>
                <a:lnTo>
                  <a:pt x="2108886" y="8237"/>
                </a:lnTo>
                <a:lnTo>
                  <a:pt x="2084173" y="0"/>
                </a:lnTo>
                <a:cubicBezTo>
                  <a:pt x="2032000" y="2746"/>
                  <a:pt x="1979057" y="-1109"/>
                  <a:pt x="1927654" y="8237"/>
                </a:cubicBezTo>
                <a:cubicBezTo>
                  <a:pt x="1916192" y="10321"/>
                  <a:pt x="1912634" y="26488"/>
                  <a:pt x="1902940" y="32951"/>
                </a:cubicBezTo>
                <a:cubicBezTo>
                  <a:pt x="1895715" y="37768"/>
                  <a:pt x="1886465" y="38443"/>
                  <a:pt x="1878227" y="41189"/>
                </a:cubicBezTo>
                <a:cubicBezTo>
                  <a:pt x="1869989" y="49427"/>
                  <a:pt x="1860971" y="56952"/>
                  <a:pt x="1853513" y="65902"/>
                </a:cubicBezTo>
                <a:cubicBezTo>
                  <a:pt x="1847175" y="73508"/>
                  <a:pt x="1844038" y="83615"/>
                  <a:pt x="1837037" y="90616"/>
                </a:cubicBezTo>
                <a:cubicBezTo>
                  <a:pt x="1830036" y="97617"/>
                  <a:pt x="1820562" y="101599"/>
                  <a:pt x="1812324" y="107091"/>
                </a:cubicBezTo>
                <a:cubicBezTo>
                  <a:pt x="1768390" y="172992"/>
                  <a:pt x="1826051" y="93365"/>
                  <a:pt x="1771135" y="148281"/>
                </a:cubicBezTo>
                <a:cubicBezTo>
                  <a:pt x="1764134" y="155282"/>
                  <a:pt x="1760414" y="164938"/>
                  <a:pt x="1754659" y="172994"/>
                </a:cubicBezTo>
                <a:cubicBezTo>
                  <a:pt x="1746679" y="184166"/>
                  <a:pt x="1737819" y="194697"/>
                  <a:pt x="1729946" y="205945"/>
                </a:cubicBezTo>
                <a:cubicBezTo>
                  <a:pt x="1718591" y="222167"/>
                  <a:pt x="1707978" y="238896"/>
                  <a:pt x="1696994" y="255372"/>
                </a:cubicBezTo>
                <a:cubicBezTo>
                  <a:pt x="1691502" y="263610"/>
                  <a:pt x="1684946" y="271230"/>
                  <a:pt x="1680518" y="280086"/>
                </a:cubicBezTo>
                <a:cubicBezTo>
                  <a:pt x="1675026" y="291070"/>
                  <a:pt x="1668880" y="301750"/>
                  <a:pt x="1664043" y="313037"/>
                </a:cubicBezTo>
                <a:cubicBezTo>
                  <a:pt x="1660622" y="321019"/>
                  <a:pt x="1659688" y="329984"/>
                  <a:pt x="1655805" y="337751"/>
                </a:cubicBezTo>
                <a:cubicBezTo>
                  <a:pt x="1651377" y="346606"/>
                  <a:pt x="1644821" y="354226"/>
                  <a:pt x="1639329" y="362464"/>
                </a:cubicBezTo>
                <a:cubicBezTo>
                  <a:pt x="1631091" y="387178"/>
                  <a:pt x="1618899" y="410909"/>
                  <a:pt x="1614616" y="436605"/>
                </a:cubicBezTo>
                <a:cubicBezTo>
                  <a:pt x="1611870" y="453081"/>
                  <a:pt x="1610429" y="469828"/>
                  <a:pt x="1606378" y="486032"/>
                </a:cubicBezTo>
                <a:cubicBezTo>
                  <a:pt x="1602166" y="502880"/>
                  <a:pt x="1602182" y="523179"/>
                  <a:pt x="1589902" y="535459"/>
                </a:cubicBezTo>
                <a:cubicBezTo>
                  <a:pt x="1573426" y="551935"/>
                  <a:pt x="1553399" y="565499"/>
                  <a:pt x="1540475" y="584886"/>
                </a:cubicBezTo>
                <a:cubicBezTo>
                  <a:pt x="1457194" y="709809"/>
                  <a:pt x="1547336" y="581596"/>
                  <a:pt x="1482810" y="659027"/>
                </a:cubicBezTo>
                <a:cubicBezTo>
                  <a:pt x="1476472" y="666633"/>
                  <a:pt x="1472912" y="676340"/>
                  <a:pt x="1466335" y="683740"/>
                </a:cubicBezTo>
                <a:cubicBezTo>
                  <a:pt x="1450855" y="701155"/>
                  <a:pt x="1429833" y="713780"/>
                  <a:pt x="1416908" y="733167"/>
                </a:cubicBezTo>
                <a:cubicBezTo>
                  <a:pt x="1411416" y="741405"/>
                  <a:pt x="1407010" y="750481"/>
                  <a:pt x="1400432" y="757881"/>
                </a:cubicBezTo>
                <a:cubicBezTo>
                  <a:pt x="1384952" y="775296"/>
                  <a:pt x="1363930" y="787921"/>
                  <a:pt x="1351005" y="807308"/>
                </a:cubicBezTo>
                <a:cubicBezTo>
                  <a:pt x="1329712" y="839246"/>
                  <a:pt x="1343921" y="828890"/>
                  <a:pt x="1309816" y="840259"/>
                </a:cubicBezTo>
                <a:cubicBezTo>
                  <a:pt x="1262596" y="911087"/>
                  <a:pt x="1325472" y="827733"/>
                  <a:pt x="1268627" y="873210"/>
                </a:cubicBezTo>
                <a:cubicBezTo>
                  <a:pt x="1260896" y="879395"/>
                  <a:pt x="1259602" y="891404"/>
                  <a:pt x="1252151" y="897924"/>
                </a:cubicBezTo>
                <a:cubicBezTo>
                  <a:pt x="1237249" y="910963"/>
                  <a:pt x="1216726" y="916873"/>
                  <a:pt x="1202724" y="930875"/>
                </a:cubicBezTo>
                <a:cubicBezTo>
                  <a:pt x="1171009" y="962590"/>
                  <a:pt x="1187704" y="949127"/>
                  <a:pt x="1153297" y="972064"/>
                </a:cubicBezTo>
                <a:cubicBezTo>
                  <a:pt x="1150551" y="980302"/>
                  <a:pt x="1151199" y="990638"/>
                  <a:pt x="1145059" y="996778"/>
                </a:cubicBezTo>
                <a:cubicBezTo>
                  <a:pt x="1138919" y="1002918"/>
                  <a:pt x="1128113" y="1001133"/>
                  <a:pt x="1120346" y="1005016"/>
                </a:cubicBezTo>
                <a:cubicBezTo>
                  <a:pt x="1111491" y="1009444"/>
                  <a:pt x="1103870" y="1015999"/>
                  <a:pt x="1095632" y="1021491"/>
                </a:cubicBezTo>
                <a:cubicBezTo>
                  <a:pt x="1090140" y="1029729"/>
                  <a:pt x="1086887" y="1040020"/>
                  <a:pt x="1079156" y="1046205"/>
                </a:cubicBezTo>
                <a:cubicBezTo>
                  <a:pt x="1072376" y="1051629"/>
                  <a:pt x="1062210" y="1050560"/>
                  <a:pt x="1054443" y="1054443"/>
                </a:cubicBezTo>
                <a:cubicBezTo>
                  <a:pt x="1045588" y="1058871"/>
                  <a:pt x="1037967" y="1065426"/>
                  <a:pt x="1029729" y="1070918"/>
                </a:cubicBezTo>
                <a:cubicBezTo>
                  <a:pt x="1024237" y="1079156"/>
                  <a:pt x="1020705" y="1089112"/>
                  <a:pt x="1013254" y="1095632"/>
                </a:cubicBezTo>
                <a:cubicBezTo>
                  <a:pt x="998352" y="1108671"/>
                  <a:pt x="980303" y="1117599"/>
                  <a:pt x="963827" y="1128583"/>
                </a:cubicBezTo>
                <a:cubicBezTo>
                  <a:pt x="955589" y="1134075"/>
                  <a:pt x="946114" y="1138058"/>
                  <a:pt x="939113" y="1145059"/>
                </a:cubicBezTo>
                <a:cubicBezTo>
                  <a:pt x="908260" y="1175912"/>
                  <a:pt x="925452" y="1166088"/>
                  <a:pt x="889686" y="1178010"/>
                </a:cubicBezTo>
                <a:cubicBezTo>
                  <a:pt x="823778" y="1221951"/>
                  <a:pt x="903423" y="1164275"/>
                  <a:pt x="848497" y="1219200"/>
                </a:cubicBezTo>
                <a:cubicBezTo>
                  <a:pt x="841496" y="1226201"/>
                  <a:pt x="832021" y="1230183"/>
                  <a:pt x="823783" y="1235675"/>
                </a:cubicBezTo>
                <a:cubicBezTo>
                  <a:pt x="779852" y="1301575"/>
                  <a:pt x="837510" y="1221949"/>
                  <a:pt x="782594" y="1276864"/>
                </a:cubicBezTo>
                <a:cubicBezTo>
                  <a:pt x="745330" y="1314127"/>
                  <a:pt x="789518" y="1293778"/>
                  <a:pt x="741405" y="1309816"/>
                </a:cubicBezTo>
                <a:cubicBezTo>
                  <a:pt x="694722" y="1379838"/>
                  <a:pt x="771613" y="1271370"/>
                  <a:pt x="675502" y="1367481"/>
                </a:cubicBezTo>
                <a:cubicBezTo>
                  <a:pt x="644649" y="1398334"/>
                  <a:pt x="661841" y="1388510"/>
                  <a:pt x="626075" y="1400432"/>
                </a:cubicBezTo>
                <a:cubicBezTo>
                  <a:pt x="570508" y="1455999"/>
                  <a:pt x="598752" y="1442491"/>
                  <a:pt x="551935" y="1458097"/>
                </a:cubicBezTo>
                <a:cubicBezTo>
                  <a:pt x="546443" y="1466335"/>
                  <a:pt x="542460" y="1475809"/>
                  <a:pt x="535459" y="1482810"/>
                </a:cubicBezTo>
                <a:cubicBezTo>
                  <a:pt x="528458" y="1489811"/>
                  <a:pt x="516931" y="1491555"/>
                  <a:pt x="510746" y="1499286"/>
                </a:cubicBezTo>
                <a:cubicBezTo>
                  <a:pt x="505321" y="1506067"/>
                  <a:pt x="508067" y="1517329"/>
                  <a:pt x="502508" y="1524000"/>
                </a:cubicBezTo>
                <a:cubicBezTo>
                  <a:pt x="493718" y="1534547"/>
                  <a:pt x="480540" y="1540475"/>
                  <a:pt x="469556" y="1548713"/>
                </a:cubicBezTo>
                <a:cubicBezTo>
                  <a:pt x="448849" y="1610833"/>
                  <a:pt x="479190" y="1536671"/>
                  <a:pt x="436605" y="1589902"/>
                </a:cubicBezTo>
                <a:cubicBezTo>
                  <a:pt x="404652" y="1629844"/>
                  <a:pt x="457574" y="1604880"/>
                  <a:pt x="403654" y="1622854"/>
                </a:cubicBezTo>
                <a:cubicBezTo>
                  <a:pt x="356435" y="1693680"/>
                  <a:pt x="419310" y="1610329"/>
                  <a:pt x="362464" y="1655805"/>
                </a:cubicBezTo>
                <a:cubicBezTo>
                  <a:pt x="354733" y="1661990"/>
                  <a:pt x="352327" y="1672912"/>
                  <a:pt x="345989" y="1680518"/>
                </a:cubicBezTo>
                <a:cubicBezTo>
                  <a:pt x="322134" y="1709144"/>
                  <a:pt x="321637" y="1705051"/>
                  <a:pt x="288324" y="1721708"/>
                </a:cubicBezTo>
                <a:cubicBezTo>
                  <a:pt x="267618" y="1783825"/>
                  <a:pt x="297957" y="1709666"/>
                  <a:pt x="255373" y="1762897"/>
                </a:cubicBezTo>
                <a:cubicBezTo>
                  <a:pt x="222874" y="1803521"/>
                  <a:pt x="282524" y="1778763"/>
                  <a:pt x="214183" y="1795848"/>
                </a:cubicBezTo>
                <a:cubicBezTo>
                  <a:pt x="173283" y="1857202"/>
                  <a:pt x="225846" y="1781854"/>
                  <a:pt x="172994" y="1845275"/>
                </a:cubicBezTo>
                <a:cubicBezTo>
                  <a:pt x="166656" y="1852881"/>
                  <a:pt x="163969" y="1863469"/>
                  <a:pt x="156518" y="1869989"/>
                </a:cubicBezTo>
                <a:cubicBezTo>
                  <a:pt x="141616" y="1883028"/>
                  <a:pt x="121092" y="1888938"/>
                  <a:pt x="107091" y="1902940"/>
                </a:cubicBezTo>
                <a:cubicBezTo>
                  <a:pt x="34892" y="1975142"/>
                  <a:pt x="126478" y="1886784"/>
                  <a:pt x="57664" y="1944129"/>
                </a:cubicBezTo>
                <a:cubicBezTo>
                  <a:pt x="22449" y="1973475"/>
                  <a:pt x="42389" y="1961163"/>
                  <a:pt x="16475" y="1993556"/>
                </a:cubicBezTo>
                <a:cubicBezTo>
                  <a:pt x="11623" y="1999621"/>
                  <a:pt x="2746" y="2021016"/>
                  <a:pt x="0" y="2026508"/>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cstate="print"/>
          <a:stretch>
            <a:fillRect/>
          </a:stretch>
        </p:blipFill>
        <p:spPr>
          <a:xfrm>
            <a:off x="3205975" y="4953000"/>
            <a:ext cx="2390958" cy="1873994"/>
          </a:xfrm>
          <a:prstGeom prst="rect">
            <a:avLst/>
          </a:prstGeom>
        </p:spPr>
      </p:pic>
      <p:pic>
        <p:nvPicPr>
          <p:cNvPr id="2052" name="Picture 4" descr="http://cliparts.co/cliparts/pi7/KEb/pi7KEbMi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465" y="764059"/>
            <a:ext cx="2982534" cy="270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2431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80731" y="1207081"/>
            <a:ext cx="4325194" cy="5235761"/>
            <a:chOff x="980731" y="1207081"/>
            <a:chExt cx="4325194" cy="5235761"/>
          </a:xfrm>
        </p:grpSpPr>
        <p:grpSp>
          <p:nvGrpSpPr>
            <p:cNvPr id="3" name="Group 2"/>
            <p:cNvGrpSpPr/>
            <p:nvPr/>
          </p:nvGrpSpPr>
          <p:grpSpPr>
            <a:xfrm>
              <a:off x="1777477" y="1548544"/>
              <a:ext cx="700436" cy="1138209"/>
              <a:chOff x="5181600" y="1524000"/>
              <a:chExt cx="609600" cy="990600"/>
            </a:xfrm>
          </p:grpSpPr>
          <p:sp>
            <p:nvSpPr>
              <p:cNvPr id="74" name="Rounded Rectangle 73"/>
              <p:cNvSpPr/>
              <p:nvPr/>
            </p:nvSpPr>
            <p:spPr>
              <a:xfrm rot="5400000">
                <a:off x="5219700" y="2171700"/>
                <a:ext cx="5334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p:cNvSpPr/>
              <p:nvPr/>
            </p:nvSpPr>
            <p:spPr>
              <a:xfrm>
                <a:off x="5181600" y="1524000"/>
                <a:ext cx="609600" cy="533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ounded Rectangle 3"/>
            <p:cNvSpPr/>
            <p:nvPr/>
          </p:nvSpPr>
          <p:spPr>
            <a:xfrm rot="5400000">
              <a:off x="1037641" y="2174559"/>
              <a:ext cx="796746" cy="227642"/>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94552" y="2572932"/>
              <a:ext cx="4211373" cy="38699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980731" y="1207081"/>
              <a:ext cx="910567" cy="796746"/>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98442" y="3637063"/>
              <a:ext cx="764087" cy="895806"/>
              <a:chOff x="4648200" y="3505200"/>
              <a:chExt cx="2209800" cy="2590742"/>
            </a:xfrm>
          </p:grpSpPr>
          <p:grpSp>
            <p:nvGrpSpPr>
              <p:cNvPr id="68" name="Group 67"/>
              <p:cNvGrpSpPr/>
              <p:nvPr/>
            </p:nvGrpSpPr>
            <p:grpSpPr>
              <a:xfrm>
                <a:off x="4648200" y="3505200"/>
                <a:ext cx="2209800" cy="2209800"/>
                <a:chOff x="4648200" y="3505200"/>
                <a:chExt cx="2209800" cy="2209800"/>
              </a:xfrm>
            </p:grpSpPr>
            <p:sp>
              <p:nvSpPr>
                <p:cNvPr id="70" name="Oval 69"/>
                <p:cNvSpPr/>
                <p:nvPr/>
              </p:nvSpPr>
              <p:spPr>
                <a:xfrm>
                  <a:off x="4648200" y="3505200"/>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8768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7912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p:nvPr/>
              </p:nvSpPr>
              <p:spPr>
                <a:xfrm rot="19201365">
                  <a:off x="5155529" y="41329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Arc 68"/>
              <p:cNvSpPr/>
              <p:nvPr/>
            </p:nvSpPr>
            <p:spPr>
              <a:xfrm rot="19201365">
                <a:off x="5307929" y="50473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p:cNvGrpSpPr/>
            <p:nvPr/>
          </p:nvGrpSpPr>
          <p:grpSpPr>
            <a:xfrm>
              <a:off x="2171760" y="3591779"/>
              <a:ext cx="820909" cy="803294"/>
              <a:chOff x="10864158" y="5138856"/>
              <a:chExt cx="1282077" cy="1254567"/>
            </a:xfrm>
          </p:grpSpPr>
          <p:sp>
            <p:nvSpPr>
              <p:cNvPr id="60" name="Oval 59"/>
              <p:cNvSpPr/>
              <p:nvPr/>
            </p:nvSpPr>
            <p:spPr>
              <a:xfrm>
                <a:off x="10864158" y="5138856"/>
                <a:ext cx="1282077" cy="1254567"/>
              </a:xfrm>
              <a:prstGeom prst="ellipse">
                <a:avLst/>
              </a:prstGeom>
              <a:solidFill>
                <a:srgbClr val="B0DD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p:cNvGrpSpPr/>
              <p:nvPr/>
            </p:nvGrpSpPr>
            <p:grpSpPr>
              <a:xfrm>
                <a:off x="11196597" y="5346533"/>
                <a:ext cx="197913" cy="273452"/>
                <a:chOff x="7157005" y="4807796"/>
                <a:chExt cx="371553" cy="524625"/>
              </a:xfrm>
              <a:solidFill>
                <a:schemeClr val="bg1"/>
              </a:solidFill>
            </p:grpSpPr>
            <p:sp>
              <p:nvSpPr>
                <p:cNvPr id="66" name="Oval 65"/>
                <p:cNvSpPr/>
                <p:nvPr/>
              </p:nvSpPr>
              <p:spPr>
                <a:xfrm>
                  <a:off x="7157005" y="4807796"/>
                  <a:ext cx="371553" cy="52462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11461626" y="5346533"/>
                <a:ext cx="197913" cy="273452"/>
                <a:chOff x="7157005" y="4807796"/>
                <a:chExt cx="371553" cy="524625"/>
              </a:xfrm>
            </p:grpSpPr>
            <p:sp>
              <p:nvSpPr>
                <p:cNvPr id="64" name="Oval 63"/>
                <p:cNvSpPr/>
                <p:nvPr/>
              </p:nvSpPr>
              <p:spPr>
                <a:xfrm>
                  <a:off x="7157005" y="4807796"/>
                  <a:ext cx="371553" cy="5246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Moon 62"/>
              <p:cNvSpPr/>
              <p:nvPr/>
            </p:nvSpPr>
            <p:spPr>
              <a:xfrm rot="5400000">
                <a:off x="11316456" y="5605500"/>
                <a:ext cx="234154" cy="610537"/>
              </a:xfrm>
              <a:prstGeom prst="moon">
                <a:avLst>
                  <a:gd name="adj" fmla="val 69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927856">
              <a:off x="3004867" y="2523154"/>
              <a:ext cx="1707313" cy="3888105"/>
              <a:chOff x="6934200" y="1523998"/>
              <a:chExt cx="1143000" cy="2602981"/>
            </a:xfrm>
          </p:grpSpPr>
          <p:sp>
            <p:nvSpPr>
              <p:cNvPr id="52" name="Rounded Rectangle 51"/>
              <p:cNvSpPr/>
              <p:nvPr/>
            </p:nvSpPr>
            <p:spPr>
              <a:xfrm>
                <a:off x="6934200" y="1600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6934200" y="1981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6934200" y="2362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6934200" y="2743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6934200" y="3124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6934200" y="3505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5400000">
                <a:off x="5838827" y="2771770"/>
                <a:ext cx="2602981" cy="107437"/>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5400000">
                <a:off x="6563171" y="2733230"/>
                <a:ext cx="2561820" cy="14336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23324" y="4415118"/>
              <a:ext cx="990044" cy="1936422"/>
              <a:chOff x="6207339" y="2886624"/>
              <a:chExt cx="1770869" cy="3463636"/>
            </a:xfrm>
          </p:grpSpPr>
          <p:pic>
            <p:nvPicPr>
              <p:cNvPr id="31" name="Picture 2" descr="https://upload.wikimedia.org/wikipedia/commons/thumb/4/44/Cannabis_leaf_2.svg/444px-Cannabis_leaf_2.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95097">
                <a:off x="6706099" y="4881187"/>
                <a:ext cx="972106" cy="105092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6207339" y="2886624"/>
                <a:ext cx="1770869" cy="3463636"/>
                <a:chOff x="6237130" y="2918981"/>
                <a:chExt cx="1770869" cy="3463636"/>
              </a:xfrm>
            </p:grpSpPr>
            <p:grpSp>
              <p:nvGrpSpPr>
                <p:cNvPr id="33" name="Group 32"/>
                <p:cNvGrpSpPr/>
                <p:nvPr/>
              </p:nvGrpSpPr>
              <p:grpSpPr>
                <a:xfrm rot="1638786">
                  <a:off x="6237130" y="2918981"/>
                  <a:ext cx="685800" cy="3463636"/>
                  <a:chOff x="609600" y="346364"/>
                  <a:chExt cx="685800" cy="3463636"/>
                </a:xfrm>
              </p:grpSpPr>
              <p:sp>
                <p:nvSpPr>
                  <p:cNvPr id="47" name="Rounded Rectangle 46"/>
                  <p:cNvSpPr/>
                  <p:nvPr/>
                </p:nvSpPr>
                <p:spPr>
                  <a:xfrm>
                    <a:off x="838200" y="2057400"/>
                    <a:ext cx="228600" cy="15240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914399" y="346364"/>
                    <a:ext cx="103909" cy="1143000"/>
                  </a:xfrm>
                  <a:prstGeom prs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609600" y="1371600"/>
                    <a:ext cx="685800" cy="152400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609600" y="1371600"/>
                    <a:ext cx="685800" cy="609600"/>
                  </a:xfrm>
                  <a:prstGeom prst="roundRect">
                    <a:avLst>
                      <a:gd name="adj" fmla="val 454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5400000">
                    <a:off x="800100" y="3390900"/>
                    <a:ext cx="304800" cy="5334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p:cNvSpPr/>
                <p:nvPr/>
              </p:nvSpPr>
              <p:spPr>
                <a:xfrm>
                  <a:off x="7389078" y="5770418"/>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501362" y="5716081"/>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543800" y="584645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424001" y="5845537"/>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576401" y="5799816"/>
                  <a:ext cx="157044" cy="148076"/>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621194" y="5903893"/>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315475" y="5914124"/>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508877" y="5941438"/>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733478" y="5914124"/>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733445" y="579977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853277" y="593100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20240275">
                  <a:off x="6553200" y="5638800"/>
                  <a:ext cx="505420" cy="263236"/>
                </a:xfrm>
                <a:prstGeom prst="roundRect">
                  <a:avLst>
                    <a:gd name="adj" fmla="val 5000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2068382">
                  <a:off x="6818614" y="5789038"/>
                  <a:ext cx="505420" cy="263236"/>
                </a:xfrm>
                <a:prstGeom prst="roundRect">
                  <a:avLst>
                    <a:gd name="adj" fmla="val 5000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3972923" y="5183747"/>
              <a:ext cx="1255404" cy="1125675"/>
              <a:chOff x="838200" y="838200"/>
              <a:chExt cx="3258265" cy="2723804"/>
            </a:xfrm>
          </p:grpSpPr>
          <p:grpSp>
            <p:nvGrpSpPr>
              <p:cNvPr id="18" name="Group 122"/>
              <p:cNvGrpSpPr/>
              <p:nvPr/>
            </p:nvGrpSpPr>
            <p:grpSpPr>
              <a:xfrm>
                <a:off x="838200" y="838200"/>
                <a:ext cx="1371600" cy="2723804"/>
                <a:chOff x="1371600" y="1295400"/>
                <a:chExt cx="1371600" cy="2723804"/>
              </a:xfrm>
            </p:grpSpPr>
            <p:sp>
              <p:nvSpPr>
                <p:cNvPr id="27" name="Rounded Rectangle 26"/>
                <p:cNvSpPr/>
                <p:nvPr/>
              </p:nvSpPr>
              <p:spPr>
                <a:xfrm>
                  <a:off x="1981200" y="2743200"/>
                  <a:ext cx="152400" cy="1143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5400000">
                  <a:off x="1333500" y="1333500"/>
                  <a:ext cx="1447800" cy="13716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lay 28"/>
                <p:cNvSpPr/>
                <p:nvPr/>
              </p:nvSpPr>
              <p:spPr>
                <a:xfrm rot="5400000">
                  <a:off x="1638300" y="1714500"/>
                  <a:ext cx="838200" cy="1371600"/>
                </a:xfrm>
                <a:prstGeom prst="flowChartDelay">
                  <a:avLst/>
                </a:prstGeom>
                <a:solidFill>
                  <a:srgbClr val="BD4A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72738" y="3638204"/>
                  <a:ext cx="1143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32"/>
              <p:cNvGrpSpPr/>
              <p:nvPr/>
            </p:nvGrpSpPr>
            <p:grpSpPr>
              <a:xfrm rot="18087768">
                <a:off x="2695159" y="2023056"/>
                <a:ext cx="323014" cy="1676400"/>
                <a:chOff x="5029200" y="1295400"/>
                <a:chExt cx="990600" cy="2438400"/>
              </a:xfrm>
            </p:grpSpPr>
            <p:sp>
              <p:nvSpPr>
                <p:cNvPr id="24" name="Rounded Rectangle 23"/>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33"/>
              <p:cNvGrpSpPr/>
              <p:nvPr/>
            </p:nvGrpSpPr>
            <p:grpSpPr>
              <a:xfrm rot="2745629">
                <a:off x="3001537" y="1947661"/>
                <a:ext cx="284855" cy="1905000"/>
                <a:chOff x="5029200" y="1295400"/>
                <a:chExt cx="990600" cy="2438400"/>
              </a:xfrm>
            </p:grpSpPr>
            <p:sp>
              <p:nvSpPr>
                <p:cNvPr id="21" name="Rounded Rectangle 20"/>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rot="1500746">
              <a:off x="2659270" y="5351688"/>
              <a:ext cx="1214898" cy="931422"/>
              <a:chOff x="5867400" y="2362200"/>
              <a:chExt cx="2286000" cy="1752600"/>
            </a:xfrm>
          </p:grpSpPr>
          <p:sp>
            <p:nvSpPr>
              <p:cNvPr id="14" name="Rounded Rectangle 13"/>
              <p:cNvSpPr/>
              <p:nvPr/>
            </p:nvSpPr>
            <p:spPr>
              <a:xfrm>
                <a:off x="6825752" y="3556430"/>
                <a:ext cx="308429" cy="441569"/>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867400" y="2362200"/>
                <a:ext cx="2286000" cy="1271718"/>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939971" y="2432851"/>
                <a:ext cx="2140857" cy="1130416"/>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190460" y="3983184"/>
                <a:ext cx="1657438" cy="131616"/>
              </a:xfrm>
              <a:prstGeom prst="roundRect">
                <a:avLst>
                  <a:gd name="adj" fmla="val 5000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p:cNvSpPr/>
            <p:nvPr/>
          </p:nvSpPr>
          <p:spPr>
            <a:xfrm>
              <a:off x="1057910" y="2419189"/>
              <a:ext cx="2444877" cy="193417"/>
            </a:xfrm>
            <a:custGeom>
              <a:avLst/>
              <a:gdLst>
                <a:gd name="connsiteX0" fmla="*/ 0 w 2444877"/>
                <a:gd name="connsiteY0" fmla="*/ 162962 h 193417"/>
                <a:gd name="connsiteX1" fmla="*/ 0 w 2444877"/>
                <a:gd name="connsiteY1" fmla="*/ 162962 h 193417"/>
                <a:gd name="connsiteX2" fmla="*/ 72428 w 2444877"/>
                <a:gd name="connsiteY2" fmla="*/ 126748 h 193417"/>
                <a:gd name="connsiteX3" fmla="*/ 99588 w 2444877"/>
                <a:gd name="connsiteY3" fmla="*/ 117695 h 193417"/>
                <a:gd name="connsiteX4" fmla="*/ 162962 w 2444877"/>
                <a:gd name="connsiteY4" fmla="*/ 72428 h 193417"/>
                <a:gd name="connsiteX5" fmla="*/ 190123 w 2444877"/>
                <a:gd name="connsiteY5" fmla="*/ 45267 h 193417"/>
                <a:gd name="connsiteX6" fmla="*/ 253497 w 2444877"/>
                <a:gd name="connsiteY6" fmla="*/ 18107 h 193417"/>
                <a:gd name="connsiteX7" fmla="*/ 398352 w 2444877"/>
                <a:gd name="connsiteY7" fmla="*/ 36214 h 193417"/>
                <a:gd name="connsiteX8" fmla="*/ 452673 w 2444877"/>
                <a:gd name="connsiteY8" fmla="*/ 72428 h 193417"/>
                <a:gd name="connsiteX9" fmla="*/ 506994 w 2444877"/>
                <a:gd name="connsiteY9" fmla="*/ 90535 h 193417"/>
                <a:gd name="connsiteX10" fmla="*/ 724277 w 2444877"/>
                <a:gd name="connsiteY10" fmla="*/ 72428 h 193417"/>
                <a:gd name="connsiteX11" fmla="*/ 805758 w 2444877"/>
                <a:gd name="connsiteY11" fmla="*/ 45267 h 193417"/>
                <a:gd name="connsiteX12" fmla="*/ 860079 w 2444877"/>
                <a:gd name="connsiteY12" fmla="*/ 27160 h 193417"/>
                <a:gd name="connsiteX13" fmla="*/ 923453 w 2444877"/>
                <a:gd name="connsiteY13" fmla="*/ 18107 h 193417"/>
                <a:gd name="connsiteX14" fmla="*/ 1059255 w 2444877"/>
                <a:gd name="connsiteY14" fmla="*/ 27160 h 193417"/>
                <a:gd name="connsiteX15" fmla="*/ 1113576 w 2444877"/>
                <a:gd name="connsiteY15" fmla="*/ 45267 h 193417"/>
                <a:gd name="connsiteX16" fmla="*/ 1167897 w 2444877"/>
                <a:gd name="connsiteY16" fmla="*/ 72428 h 193417"/>
                <a:gd name="connsiteX17" fmla="*/ 1195057 w 2444877"/>
                <a:gd name="connsiteY17" fmla="*/ 90535 h 193417"/>
                <a:gd name="connsiteX18" fmla="*/ 1249378 w 2444877"/>
                <a:gd name="connsiteY18" fmla="*/ 99588 h 193417"/>
                <a:gd name="connsiteX19" fmla="*/ 1720158 w 2444877"/>
                <a:gd name="connsiteY19" fmla="*/ 72428 h 193417"/>
                <a:gd name="connsiteX20" fmla="*/ 1783533 w 2444877"/>
                <a:gd name="connsiteY20" fmla="*/ 54321 h 193417"/>
                <a:gd name="connsiteX21" fmla="*/ 1810693 w 2444877"/>
                <a:gd name="connsiteY21" fmla="*/ 45267 h 193417"/>
                <a:gd name="connsiteX22" fmla="*/ 1901228 w 2444877"/>
                <a:gd name="connsiteY22" fmla="*/ 18107 h 193417"/>
                <a:gd name="connsiteX23" fmla="*/ 1928388 w 2444877"/>
                <a:gd name="connsiteY23" fmla="*/ 9053 h 193417"/>
                <a:gd name="connsiteX24" fmla="*/ 1955548 w 2444877"/>
                <a:gd name="connsiteY24" fmla="*/ 0 h 193417"/>
                <a:gd name="connsiteX25" fmla="*/ 2335794 w 2444877"/>
                <a:gd name="connsiteY25" fmla="*/ 9053 h 193417"/>
                <a:gd name="connsiteX26" fmla="*/ 2381061 w 2444877"/>
                <a:gd name="connsiteY26" fmla="*/ 18107 h 193417"/>
                <a:gd name="connsiteX27" fmla="*/ 2408222 w 2444877"/>
                <a:gd name="connsiteY27" fmla="*/ 36214 h 193417"/>
                <a:gd name="connsiteX28" fmla="*/ 2435382 w 2444877"/>
                <a:gd name="connsiteY28" fmla="*/ 72428 h 193417"/>
                <a:gd name="connsiteX29" fmla="*/ 2435382 w 2444877"/>
                <a:gd name="connsiteY29" fmla="*/ 135802 h 193417"/>
                <a:gd name="connsiteX30" fmla="*/ 2408222 w 2444877"/>
                <a:gd name="connsiteY30" fmla="*/ 144855 h 193417"/>
                <a:gd name="connsiteX31" fmla="*/ 2362954 w 2444877"/>
                <a:gd name="connsiteY31" fmla="*/ 153909 h 193417"/>
                <a:gd name="connsiteX32" fmla="*/ 2335794 w 2444877"/>
                <a:gd name="connsiteY32" fmla="*/ 162962 h 193417"/>
                <a:gd name="connsiteX33" fmla="*/ 2073243 w 2444877"/>
                <a:gd name="connsiteY33" fmla="*/ 172016 h 193417"/>
                <a:gd name="connsiteX34" fmla="*/ 1222218 w 2444877"/>
                <a:gd name="connsiteY34" fmla="*/ 181069 h 193417"/>
                <a:gd name="connsiteX35" fmla="*/ 371192 w 2444877"/>
                <a:gd name="connsiteY35" fmla="*/ 181069 h 193417"/>
                <a:gd name="connsiteX36" fmla="*/ 344032 w 2444877"/>
                <a:gd name="connsiteY36" fmla="*/ 172016 h 193417"/>
                <a:gd name="connsiteX37" fmla="*/ 235390 w 2444877"/>
                <a:gd name="connsiteY37" fmla="*/ 153909 h 193417"/>
                <a:gd name="connsiteX38" fmla="*/ 72428 w 2444877"/>
                <a:gd name="connsiteY38" fmla="*/ 153909 h 193417"/>
                <a:gd name="connsiteX39" fmla="*/ 63374 w 2444877"/>
                <a:gd name="connsiteY39" fmla="*/ 144855 h 193417"/>
                <a:gd name="connsiteX40" fmla="*/ 63374 w 2444877"/>
                <a:gd name="connsiteY40" fmla="*/ 135802 h 193417"/>
                <a:gd name="connsiteX41" fmla="*/ 72428 w 2444877"/>
                <a:gd name="connsiteY41" fmla="*/ 153909 h 193417"/>
                <a:gd name="connsiteX42" fmla="*/ 45267 w 2444877"/>
                <a:gd name="connsiteY42" fmla="*/ 117695 h 193417"/>
                <a:gd name="connsiteX43" fmla="*/ 108641 w 2444877"/>
                <a:gd name="connsiteY43" fmla="*/ 117695 h 1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4877" h="193417">
                  <a:moveTo>
                    <a:pt x="0" y="162962"/>
                  </a:moveTo>
                  <a:lnTo>
                    <a:pt x="0" y="162962"/>
                  </a:lnTo>
                  <a:cubicBezTo>
                    <a:pt x="24143" y="150891"/>
                    <a:pt x="47855" y="137917"/>
                    <a:pt x="72428" y="126748"/>
                  </a:cubicBezTo>
                  <a:cubicBezTo>
                    <a:pt x="81116" y="122799"/>
                    <a:pt x="91052" y="121963"/>
                    <a:pt x="99588" y="117695"/>
                  </a:cubicBezTo>
                  <a:cubicBezTo>
                    <a:pt x="111049" y="111964"/>
                    <a:pt x="157224" y="77346"/>
                    <a:pt x="162962" y="72428"/>
                  </a:cubicBezTo>
                  <a:cubicBezTo>
                    <a:pt x="172683" y="64095"/>
                    <a:pt x="179704" y="52709"/>
                    <a:pt x="190123" y="45267"/>
                  </a:cubicBezTo>
                  <a:cubicBezTo>
                    <a:pt x="209703" y="31281"/>
                    <a:pt x="231330" y="25495"/>
                    <a:pt x="253497" y="18107"/>
                  </a:cubicBezTo>
                  <a:cubicBezTo>
                    <a:pt x="257269" y="18397"/>
                    <a:pt x="363802" y="17019"/>
                    <a:pt x="398352" y="36214"/>
                  </a:cubicBezTo>
                  <a:cubicBezTo>
                    <a:pt x="417375" y="46783"/>
                    <a:pt x="432028" y="65546"/>
                    <a:pt x="452673" y="72428"/>
                  </a:cubicBezTo>
                  <a:lnTo>
                    <a:pt x="506994" y="90535"/>
                  </a:lnTo>
                  <a:cubicBezTo>
                    <a:pt x="551111" y="88084"/>
                    <a:pt x="662576" y="87853"/>
                    <a:pt x="724277" y="72428"/>
                  </a:cubicBezTo>
                  <a:cubicBezTo>
                    <a:pt x="724301" y="72422"/>
                    <a:pt x="792166" y="49798"/>
                    <a:pt x="805758" y="45267"/>
                  </a:cubicBezTo>
                  <a:cubicBezTo>
                    <a:pt x="823865" y="39231"/>
                    <a:pt x="841184" y="29859"/>
                    <a:pt x="860079" y="27160"/>
                  </a:cubicBezTo>
                  <a:lnTo>
                    <a:pt x="923453" y="18107"/>
                  </a:lnTo>
                  <a:cubicBezTo>
                    <a:pt x="968720" y="21125"/>
                    <a:pt x="1014343" y="20744"/>
                    <a:pt x="1059255" y="27160"/>
                  </a:cubicBezTo>
                  <a:cubicBezTo>
                    <a:pt x="1078150" y="29859"/>
                    <a:pt x="1113576" y="45267"/>
                    <a:pt x="1113576" y="45267"/>
                  </a:cubicBezTo>
                  <a:cubicBezTo>
                    <a:pt x="1191411" y="97158"/>
                    <a:pt x="1092932" y="34945"/>
                    <a:pt x="1167897" y="72428"/>
                  </a:cubicBezTo>
                  <a:cubicBezTo>
                    <a:pt x="1177629" y="77294"/>
                    <a:pt x="1184735" y="87094"/>
                    <a:pt x="1195057" y="90535"/>
                  </a:cubicBezTo>
                  <a:cubicBezTo>
                    <a:pt x="1212472" y="96340"/>
                    <a:pt x="1231271" y="96570"/>
                    <a:pt x="1249378" y="99588"/>
                  </a:cubicBezTo>
                  <a:cubicBezTo>
                    <a:pt x="1684901" y="90121"/>
                    <a:pt x="1534112" y="134444"/>
                    <a:pt x="1720158" y="72428"/>
                  </a:cubicBezTo>
                  <a:cubicBezTo>
                    <a:pt x="1785298" y="50714"/>
                    <a:pt x="1703933" y="77064"/>
                    <a:pt x="1783533" y="54321"/>
                  </a:cubicBezTo>
                  <a:cubicBezTo>
                    <a:pt x="1792709" y="51699"/>
                    <a:pt x="1801517" y="47889"/>
                    <a:pt x="1810693" y="45267"/>
                  </a:cubicBezTo>
                  <a:cubicBezTo>
                    <a:pt x="1906478" y="17900"/>
                    <a:pt x="1772129" y="61141"/>
                    <a:pt x="1901228" y="18107"/>
                  </a:cubicBezTo>
                  <a:lnTo>
                    <a:pt x="1928388" y="9053"/>
                  </a:lnTo>
                  <a:lnTo>
                    <a:pt x="1955548" y="0"/>
                  </a:lnTo>
                  <a:lnTo>
                    <a:pt x="2335794" y="9053"/>
                  </a:lnTo>
                  <a:cubicBezTo>
                    <a:pt x="2351168" y="9707"/>
                    <a:pt x="2366653" y="12704"/>
                    <a:pt x="2381061" y="18107"/>
                  </a:cubicBezTo>
                  <a:cubicBezTo>
                    <a:pt x="2391249" y="21928"/>
                    <a:pt x="2399168" y="30178"/>
                    <a:pt x="2408222" y="36214"/>
                  </a:cubicBezTo>
                  <a:cubicBezTo>
                    <a:pt x="2417275" y="48285"/>
                    <a:pt x="2427896" y="59327"/>
                    <a:pt x="2435382" y="72428"/>
                  </a:cubicBezTo>
                  <a:cubicBezTo>
                    <a:pt x="2445789" y="90641"/>
                    <a:pt x="2450114" y="117387"/>
                    <a:pt x="2435382" y="135802"/>
                  </a:cubicBezTo>
                  <a:cubicBezTo>
                    <a:pt x="2429421" y="143254"/>
                    <a:pt x="2417480" y="142540"/>
                    <a:pt x="2408222" y="144855"/>
                  </a:cubicBezTo>
                  <a:cubicBezTo>
                    <a:pt x="2393293" y="148587"/>
                    <a:pt x="2377883" y="150177"/>
                    <a:pt x="2362954" y="153909"/>
                  </a:cubicBezTo>
                  <a:cubicBezTo>
                    <a:pt x="2353696" y="156224"/>
                    <a:pt x="2345318" y="162367"/>
                    <a:pt x="2335794" y="162962"/>
                  </a:cubicBezTo>
                  <a:cubicBezTo>
                    <a:pt x="2248396" y="168424"/>
                    <a:pt x="2160800" y="170592"/>
                    <a:pt x="2073243" y="172016"/>
                  </a:cubicBezTo>
                  <a:lnTo>
                    <a:pt x="1222218" y="181069"/>
                  </a:lnTo>
                  <a:cubicBezTo>
                    <a:pt x="844880" y="198222"/>
                    <a:pt x="962245" y="196830"/>
                    <a:pt x="371192" y="181069"/>
                  </a:cubicBezTo>
                  <a:cubicBezTo>
                    <a:pt x="361652" y="180815"/>
                    <a:pt x="353208" y="174638"/>
                    <a:pt x="344032" y="172016"/>
                  </a:cubicBezTo>
                  <a:cubicBezTo>
                    <a:pt x="308024" y="161728"/>
                    <a:pt x="273606" y="155379"/>
                    <a:pt x="235390" y="153909"/>
                  </a:cubicBezTo>
                  <a:cubicBezTo>
                    <a:pt x="181109" y="151821"/>
                    <a:pt x="126749" y="153909"/>
                    <a:pt x="72428" y="153909"/>
                  </a:cubicBezTo>
                  <a:lnTo>
                    <a:pt x="63374" y="144855"/>
                  </a:lnTo>
                  <a:lnTo>
                    <a:pt x="63374" y="135802"/>
                  </a:lnTo>
                  <a:lnTo>
                    <a:pt x="72428" y="153909"/>
                  </a:lnTo>
                  <a:lnTo>
                    <a:pt x="45267" y="117695"/>
                  </a:lnTo>
                  <a:lnTo>
                    <a:pt x="108641" y="117695"/>
                  </a:lnTo>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4920283" y="1349028"/>
            <a:ext cx="700436" cy="1138209"/>
            <a:chOff x="5181600" y="1524000"/>
            <a:chExt cx="609600" cy="990600"/>
          </a:xfrm>
        </p:grpSpPr>
        <p:sp>
          <p:nvSpPr>
            <p:cNvPr id="148" name="Rounded Rectangle 147"/>
            <p:cNvSpPr/>
            <p:nvPr/>
          </p:nvSpPr>
          <p:spPr>
            <a:xfrm rot="5400000">
              <a:off x="5219700" y="2171700"/>
              <a:ext cx="5334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loud 148"/>
            <p:cNvSpPr/>
            <p:nvPr/>
          </p:nvSpPr>
          <p:spPr>
            <a:xfrm>
              <a:off x="5181600" y="1524000"/>
              <a:ext cx="609600" cy="533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ounded Rectangle 77"/>
          <p:cNvSpPr/>
          <p:nvPr/>
        </p:nvSpPr>
        <p:spPr>
          <a:xfrm rot="5400000">
            <a:off x="4180447" y="1975043"/>
            <a:ext cx="796746" cy="227642"/>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p:cNvSpPr/>
          <p:nvPr/>
        </p:nvSpPr>
        <p:spPr>
          <a:xfrm>
            <a:off x="4123537" y="1007565"/>
            <a:ext cx="910567" cy="796746"/>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6314121" y="281338"/>
            <a:ext cx="764087" cy="895806"/>
            <a:chOff x="4648200" y="3505200"/>
            <a:chExt cx="2209800" cy="2590742"/>
          </a:xfrm>
        </p:grpSpPr>
        <p:grpSp>
          <p:nvGrpSpPr>
            <p:cNvPr id="142" name="Group 141"/>
            <p:cNvGrpSpPr/>
            <p:nvPr/>
          </p:nvGrpSpPr>
          <p:grpSpPr>
            <a:xfrm>
              <a:off x="4648200" y="3505200"/>
              <a:ext cx="2209800" cy="2209800"/>
              <a:chOff x="4648200" y="3505200"/>
              <a:chExt cx="2209800" cy="2209800"/>
            </a:xfrm>
          </p:grpSpPr>
          <p:sp>
            <p:nvSpPr>
              <p:cNvPr id="144" name="Oval 143"/>
              <p:cNvSpPr/>
              <p:nvPr/>
            </p:nvSpPr>
            <p:spPr>
              <a:xfrm>
                <a:off x="4648200" y="3505200"/>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48768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57912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c 146"/>
              <p:cNvSpPr/>
              <p:nvPr/>
            </p:nvSpPr>
            <p:spPr>
              <a:xfrm rot="19201365">
                <a:off x="5155529" y="41329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3" name="Arc 142"/>
            <p:cNvSpPr/>
            <p:nvPr/>
          </p:nvSpPr>
          <p:spPr>
            <a:xfrm rot="19201365">
              <a:off x="5307929" y="50473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2" name="Group 81"/>
          <p:cNvGrpSpPr/>
          <p:nvPr/>
        </p:nvGrpSpPr>
        <p:grpSpPr>
          <a:xfrm>
            <a:off x="7184638" y="280013"/>
            <a:ext cx="820909" cy="803294"/>
            <a:chOff x="10864158" y="5138856"/>
            <a:chExt cx="1282077" cy="1254567"/>
          </a:xfrm>
        </p:grpSpPr>
        <p:sp>
          <p:nvSpPr>
            <p:cNvPr id="134" name="Oval 133"/>
            <p:cNvSpPr/>
            <p:nvPr/>
          </p:nvSpPr>
          <p:spPr>
            <a:xfrm>
              <a:off x="10864158" y="5138856"/>
              <a:ext cx="1282077" cy="1254567"/>
            </a:xfrm>
            <a:prstGeom prst="ellipse">
              <a:avLst/>
            </a:prstGeom>
            <a:solidFill>
              <a:srgbClr val="B0DD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roup 134"/>
            <p:cNvGrpSpPr/>
            <p:nvPr/>
          </p:nvGrpSpPr>
          <p:grpSpPr>
            <a:xfrm>
              <a:off x="11196597" y="5346533"/>
              <a:ext cx="197913" cy="273452"/>
              <a:chOff x="7157005" y="4807796"/>
              <a:chExt cx="371553" cy="524625"/>
            </a:xfrm>
            <a:solidFill>
              <a:schemeClr val="bg1"/>
            </a:solidFill>
          </p:grpSpPr>
          <p:sp>
            <p:nvSpPr>
              <p:cNvPr id="140" name="Oval 139"/>
              <p:cNvSpPr/>
              <p:nvPr/>
            </p:nvSpPr>
            <p:spPr>
              <a:xfrm>
                <a:off x="7157005" y="4807796"/>
                <a:ext cx="371553" cy="52462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6" name="Group 135"/>
            <p:cNvGrpSpPr/>
            <p:nvPr/>
          </p:nvGrpSpPr>
          <p:grpSpPr>
            <a:xfrm>
              <a:off x="11461626" y="5346533"/>
              <a:ext cx="197913" cy="273452"/>
              <a:chOff x="7157005" y="4807796"/>
              <a:chExt cx="371553" cy="524625"/>
            </a:xfrm>
          </p:grpSpPr>
          <p:sp>
            <p:nvSpPr>
              <p:cNvPr id="138" name="Oval 137"/>
              <p:cNvSpPr/>
              <p:nvPr/>
            </p:nvSpPr>
            <p:spPr>
              <a:xfrm>
                <a:off x="7157005" y="4807796"/>
                <a:ext cx="371553" cy="5246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p:cNvSpPr/>
              <p:nvPr/>
            </p:nvSpPr>
            <p:spPr>
              <a:xfrm>
                <a:off x="7291284" y="4960196"/>
                <a:ext cx="237274" cy="3722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7" name="Moon 136"/>
            <p:cNvSpPr/>
            <p:nvPr/>
          </p:nvSpPr>
          <p:spPr>
            <a:xfrm rot="5400000">
              <a:off x="11316456" y="5605500"/>
              <a:ext cx="234154" cy="610537"/>
            </a:xfrm>
            <a:prstGeom prst="moon">
              <a:avLst>
                <a:gd name="adj" fmla="val 69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rot="927856">
            <a:off x="6727638" y="1425755"/>
            <a:ext cx="1707313" cy="3888105"/>
            <a:chOff x="6934200" y="1523998"/>
            <a:chExt cx="1143000" cy="2602981"/>
          </a:xfrm>
        </p:grpSpPr>
        <p:sp>
          <p:nvSpPr>
            <p:cNvPr id="126" name="Rounded Rectangle 125"/>
            <p:cNvSpPr/>
            <p:nvPr/>
          </p:nvSpPr>
          <p:spPr>
            <a:xfrm>
              <a:off x="6934200" y="1600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6934200" y="1981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a:off x="6934200" y="2362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6934200" y="2743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6934200" y="3124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6934200" y="3505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5400000">
              <a:off x="5838827" y="2771770"/>
              <a:ext cx="2602981" cy="107437"/>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rot="5400000">
              <a:off x="6563171" y="2733230"/>
              <a:ext cx="2561820" cy="14336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5724348" y="2280027"/>
            <a:ext cx="990044" cy="1936422"/>
            <a:chOff x="6207339" y="2886624"/>
            <a:chExt cx="1770869" cy="3463636"/>
          </a:xfrm>
        </p:grpSpPr>
        <p:pic>
          <p:nvPicPr>
            <p:cNvPr id="105" name="Picture 2" descr="https://upload.wikimedia.org/wikipedia/commons/thumb/4/44/Cannabis_leaf_2.svg/444px-Cannabis_leaf_2.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95097">
              <a:off x="6706099" y="4881187"/>
              <a:ext cx="972106" cy="1050925"/>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p:cNvGrpSpPr/>
            <p:nvPr/>
          </p:nvGrpSpPr>
          <p:grpSpPr>
            <a:xfrm>
              <a:off x="6207339" y="2886624"/>
              <a:ext cx="1770869" cy="3463636"/>
              <a:chOff x="6237130" y="2918981"/>
              <a:chExt cx="1770869" cy="3463636"/>
            </a:xfrm>
          </p:grpSpPr>
          <p:grpSp>
            <p:nvGrpSpPr>
              <p:cNvPr id="107" name="Group 106"/>
              <p:cNvGrpSpPr/>
              <p:nvPr/>
            </p:nvGrpSpPr>
            <p:grpSpPr>
              <a:xfrm rot="1638786">
                <a:off x="6237130" y="2918981"/>
                <a:ext cx="685800" cy="3463636"/>
                <a:chOff x="609600" y="346364"/>
                <a:chExt cx="685800" cy="3463636"/>
              </a:xfrm>
            </p:grpSpPr>
            <p:sp>
              <p:nvSpPr>
                <p:cNvPr id="121" name="Rounded Rectangle 120"/>
                <p:cNvSpPr/>
                <p:nvPr/>
              </p:nvSpPr>
              <p:spPr>
                <a:xfrm>
                  <a:off x="838200" y="2057400"/>
                  <a:ext cx="228600" cy="15240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p:cNvSpPr/>
                <p:nvPr/>
              </p:nvSpPr>
              <p:spPr>
                <a:xfrm>
                  <a:off x="914399" y="346364"/>
                  <a:ext cx="103909" cy="1143000"/>
                </a:xfrm>
                <a:prstGeom prs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609600" y="1371600"/>
                  <a:ext cx="685800" cy="152400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609600" y="1371600"/>
                  <a:ext cx="685800" cy="609600"/>
                </a:xfrm>
                <a:prstGeom prst="roundRect">
                  <a:avLst>
                    <a:gd name="adj" fmla="val 454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5400000">
                  <a:off x="800100" y="3390900"/>
                  <a:ext cx="304800" cy="5334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Oval 107"/>
              <p:cNvSpPr/>
              <p:nvPr/>
            </p:nvSpPr>
            <p:spPr>
              <a:xfrm>
                <a:off x="7389078" y="5770418"/>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7501362" y="5716081"/>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543800" y="584645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7424001" y="5845537"/>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7576401" y="5799816"/>
                <a:ext cx="157044" cy="148076"/>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7621194" y="5903893"/>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7315475" y="5914124"/>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7508877" y="5941438"/>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7733478" y="5914124"/>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7733445" y="579977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7853277" y="5931000"/>
                <a:ext cx="154722" cy="15023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rot="20240275">
                <a:off x="6553200" y="5638800"/>
                <a:ext cx="505420" cy="263236"/>
              </a:xfrm>
              <a:prstGeom prst="roundRect">
                <a:avLst>
                  <a:gd name="adj" fmla="val 5000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068382">
                <a:off x="6818614" y="5789038"/>
                <a:ext cx="505420" cy="263236"/>
              </a:xfrm>
              <a:prstGeom prst="roundRect">
                <a:avLst>
                  <a:gd name="adj" fmla="val 5000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p:cNvGrpSpPr/>
          <p:nvPr/>
        </p:nvGrpSpPr>
        <p:grpSpPr>
          <a:xfrm>
            <a:off x="7888596" y="5488436"/>
            <a:ext cx="1255404" cy="1125675"/>
            <a:chOff x="838200" y="838200"/>
            <a:chExt cx="3258265" cy="2723804"/>
          </a:xfrm>
        </p:grpSpPr>
        <p:grpSp>
          <p:nvGrpSpPr>
            <p:cNvPr id="92" name="Group 122"/>
            <p:cNvGrpSpPr/>
            <p:nvPr/>
          </p:nvGrpSpPr>
          <p:grpSpPr>
            <a:xfrm>
              <a:off x="838200" y="838200"/>
              <a:ext cx="1371600" cy="2723804"/>
              <a:chOff x="1371600" y="1295400"/>
              <a:chExt cx="1371600" cy="2723804"/>
            </a:xfrm>
          </p:grpSpPr>
          <p:sp>
            <p:nvSpPr>
              <p:cNvPr id="101" name="Rounded Rectangle 100"/>
              <p:cNvSpPr/>
              <p:nvPr/>
            </p:nvSpPr>
            <p:spPr>
              <a:xfrm>
                <a:off x="1981200" y="2743200"/>
                <a:ext cx="152400" cy="1143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Delay 101"/>
              <p:cNvSpPr/>
              <p:nvPr/>
            </p:nvSpPr>
            <p:spPr>
              <a:xfrm rot="5400000">
                <a:off x="1333500" y="1333500"/>
                <a:ext cx="1447800" cy="13716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Delay 102"/>
              <p:cNvSpPr/>
              <p:nvPr/>
            </p:nvSpPr>
            <p:spPr>
              <a:xfrm rot="5400000">
                <a:off x="1638300" y="1714500"/>
                <a:ext cx="838200" cy="1371600"/>
              </a:xfrm>
              <a:prstGeom prst="flowChartDelay">
                <a:avLst/>
              </a:prstGeom>
              <a:solidFill>
                <a:srgbClr val="BD4A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472738" y="3638204"/>
                <a:ext cx="1143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32"/>
            <p:cNvGrpSpPr/>
            <p:nvPr/>
          </p:nvGrpSpPr>
          <p:grpSpPr>
            <a:xfrm rot="18087768">
              <a:off x="2695159" y="2023056"/>
              <a:ext cx="323014" cy="1676400"/>
              <a:chOff x="5029200" y="1295400"/>
              <a:chExt cx="990600" cy="2438400"/>
            </a:xfrm>
          </p:grpSpPr>
          <p:sp>
            <p:nvSpPr>
              <p:cNvPr id="98" name="Rounded Rectangle 97"/>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33"/>
            <p:cNvGrpSpPr/>
            <p:nvPr/>
          </p:nvGrpSpPr>
          <p:grpSpPr>
            <a:xfrm rot="2745629">
              <a:off x="3001537" y="1947661"/>
              <a:ext cx="284855" cy="1905000"/>
              <a:chOff x="5029200" y="1295400"/>
              <a:chExt cx="990600" cy="2438400"/>
            </a:xfrm>
          </p:grpSpPr>
          <p:sp>
            <p:nvSpPr>
              <p:cNvPr id="95" name="Rounded Rectangle 94"/>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85"/>
          <p:cNvGrpSpPr/>
          <p:nvPr/>
        </p:nvGrpSpPr>
        <p:grpSpPr>
          <a:xfrm rot="1500746">
            <a:off x="5919526" y="5526090"/>
            <a:ext cx="1214898" cy="931422"/>
            <a:chOff x="5867400" y="2362200"/>
            <a:chExt cx="2286000" cy="1752600"/>
          </a:xfrm>
        </p:grpSpPr>
        <p:sp>
          <p:nvSpPr>
            <p:cNvPr id="88" name="Rounded Rectangle 87"/>
            <p:cNvSpPr/>
            <p:nvPr/>
          </p:nvSpPr>
          <p:spPr>
            <a:xfrm>
              <a:off x="6825752" y="3556430"/>
              <a:ext cx="308429" cy="441569"/>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5867400" y="2362200"/>
              <a:ext cx="2286000" cy="1271718"/>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5939971" y="2432851"/>
              <a:ext cx="2140857" cy="1130416"/>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6190460" y="3983184"/>
              <a:ext cx="1657438" cy="131616"/>
            </a:xfrm>
            <a:prstGeom prst="roundRect">
              <a:avLst>
                <a:gd name="adj" fmla="val 5000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Freeform 86"/>
          <p:cNvSpPr/>
          <p:nvPr/>
        </p:nvSpPr>
        <p:spPr>
          <a:xfrm>
            <a:off x="4200716" y="2219673"/>
            <a:ext cx="2444877" cy="193417"/>
          </a:xfrm>
          <a:custGeom>
            <a:avLst/>
            <a:gdLst>
              <a:gd name="connsiteX0" fmla="*/ 0 w 2444877"/>
              <a:gd name="connsiteY0" fmla="*/ 162962 h 193417"/>
              <a:gd name="connsiteX1" fmla="*/ 0 w 2444877"/>
              <a:gd name="connsiteY1" fmla="*/ 162962 h 193417"/>
              <a:gd name="connsiteX2" fmla="*/ 72428 w 2444877"/>
              <a:gd name="connsiteY2" fmla="*/ 126748 h 193417"/>
              <a:gd name="connsiteX3" fmla="*/ 99588 w 2444877"/>
              <a:gd name="connsiteY3" fmla="*/ 117695 h 193417"/>
              <a:gd name="connsiteX4" fmla="*/ 162962 w 2444877"/>
              <a:gd name="connsiteY4" fmla="*/ 72428 h 193417"/>
              <a:gd name="connsiteX5" fmla="*/ 190123 w 2444877"/>
              <a:gd name="connsiteY5" fmla="*/ 45267 h 193417"/>
              <a:gd name="connsiteX6" fmla="*/ 253497 w 2444877"/>
              <a:gd name="connsiteY6" fmla="*/ 18107 h 193417"/>
              <a:gd name="connsiteX7" fmla="*/ 398352 w 2444877"/>
              <a:gd name="connsiteY7" fmla="*/ 36214 h 193417"/>
              <a:gd name="connsiteX8" fmla="*/ 452673 w 2444877"/>
              <a:gd name="connsiteY8" fmla="*/ 72428 h 193417"/>
              <a:gd name="connsiteX9" fmla="*/ 506994 w 2444877"/>
              <a:gd name="connsiteY9" fmla="*/ 90535 h 193417"/>
              <a:gd name="connsiteX10" fmla="*/ 724277 w 2444877"/>
              <a:gd name="connsiteY10" fmla="*/ 72428 h 193417"/>
              <a:gd name="connsiteX11" fmla="*/ 805758 w 2444877"/>
              <a:gd name="connsiteY11" fmla="*/ 45267 h 193417"/>
              <a:gd name="connsiteX12" fmla="*/ 860079 w 2444877"/>
              <a:gd name="connsiteY12" fmla="*/ 27160 h 193417"/>
              <a:gd name="connsiteX13" fmla="*/ 923453 w 2444877"/>
              <a:gd name="connsiteY13" fmla="*/ 18107 h 193417"/>
              <a:gd name="connsiteX14" fmla="*/ 1059255 w 2444877"/>
              <a:gd name="connsiteY14" fmla="*/ 27160 h 193417"/>
              <a:gd name="connsiteX15" fmla="*/ 1113576 w 2444877"/>
              <a:gd name="connsiteY15" fmla="*/ 45267 h 193417"/>
              <a:gd name="connsiteX16" fmla="*/ 1167897 w 2444877"/>
              <a:gd name="connsiteY16" fmla="*/ 72428 h 193417"/>
              <a:gd name="connsiteX17" fmla="*/ 1195057 w 2444877"/>
              <a:gd name="connsiteY17" fmla="*/ 90535 h 193417"/>
              <a:gd name="connsiteX18" fmla="*/ 1249378 w 2444877"/>
              <a:gd name="connsiteY18" fmla="*/ 99588 h 193417"/>
              <a:gd name="connsiteX19" fmla="*/ 1720158 w 2444877"/>
              <a:gd name="connsiteY19" fmla="*/ 72428 h 193417"/>
              <a:gd name="connsiteX20" fmla="*/ 1783533 w 2444877"/>
              <a:gd name="connsiteY20" fmla="*/ 54321 h 193417"/>
              <a:gd name="connsiteX21" fmla="*/ 1810693 w 2444877"/>
              <a:gd name="connsiteY21" fmla="*/ 45267 h 193417"/>
              <a:gd name="connsiteX22" fmla="*/ 1901228 w 2444877"/>
              <a:gd name="connsiteY22" fmla="*/ 18107 h 193417"/>
              <a:gd name="connsiteX23" fmla="*/ 1928388 w 2444877"/>
              <a:gd name="connsiteY23" fmla="*/ 9053 h 193417"/>
              <a:gd name="connsiteX24" fmla="*/ 1955548 w 2444877"/>
              <a:gd name="connsiteY24" fmla="*/ 0 h 193417"/>
              <a:gd name="connsiteX25" fmla="*/ 2335794 w 2444877"/>
              <a:gd name="connsiteY25" fmla="*/ 9053 h 193417"/>
              <a:gd name="connsiteX26" fmla="*/ 2381061 w 2444877"/>
              <a:gd name="connsiteY26" fmla="*/ 18107 h 193417"/>
              <a:gd name="connsiteX27" fmla="*/ 2408222 w 2444877"/>
              <a:gd name="connsiteY27" fmla="*/ 36214 h 193417"/>
              <a:gd name="connsiteX28" fmla="*/ 2435382 w 2444877"/>
              <a:gd name="connsiteY28" fmla="*/ 72428 h 193417"/>
              <a:gd name="connsiteX29" fmla="*/ 2435382 w 2444877"/>
              <a:gd name="connsiteY29" fmla="*/ 135802 h 193417"/>
              <a:gd name="connsiteX30" fmla="*/ 2408222 w 2444877"/>
              <a:gd name="connsiteY30" fmla="*/ 144855 h 193417"/>
              <a:gd name="connsiteX31" fmla="*/ 2362954 w 2444877"/>
              <a:gd name="connsiteY31" fmla="*/ 153909 h 193417"/>
              <a:gd name="connsiteX32" fmla="*/ 2335794 w 2444877"/>
              <a:gd name="connsiteY32" fmla="*/ 162962 h 193417"/>
              <a:gd name="connsiteX33" fmla="*/ 2073243 w 2444877"/>
              <a:gd name="connsiteY33" fmla="*/ 172016 h 193417"/>
              <a:gd name="connsiteX34" fmla="*/ 1222218 w 2444877"/>
              <a:gd name="connsiteY34" fmla="*/ 181069 h 193417"/>
              <a:gd name="connsiteX35" fmla="*/ 371192 w 2444877"/>
              <a:gd name="connsiteY35" fmla="*/ 181069 h 193417"/>
              <a:gd name="connsiteX36" fmla="*/ 344032 w 2444877"/>
              <a:gd name="connsiteY36" fmla="*/ 172016 h 193417"/>
              <a:gd name="connsiteX37" fmla="*/ 235390 w 2444877"/>
              <a:gd name="connsiteY37" fmla="*/ 153909 h 193417"/>
              <a:gd name="connsiteX38" fmla="*/ 72428 w 2444877"/>
              <a:gd name="connsiteY38" fmla="*/ 153909 h 193417"/>
              <a:gd name="connsiteX39" fmla="*/ 63374 w 2444877"/>
              <a:gd name="connsiteY39" fmla="*/ 144855 h 193417"/>
              <a:gd name="connsiteX40" fmla="*/ 63374 w 2444877"/>
              <a:gd name="connsiteY40" fmla="*/ 135802 h 193417"/>
              <a:gd name="connsiteX41" fmla="*/ 72428 w 2444877"/>
              <a:gd name="connsiteY41" fmla="*/ 153909 h 193417"/>
              <a:gd name="connsiteX42" fmla="*/ 45267 w 2444877"/>
              <a:gd name="connsiteY42" fmla="*/ 117695 h 193417"/>
              <a:gd name="connsiteX43" fmla="*/ 108641 w 2444877"/>
              <a:gd name="connsiteY43" fmla="*/ 117695 h 1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4877" h="193417">
                <a:moveTo>
                  <a:pt x="0" y="162962"/>
                </a:moveTo>
                <a:lnTo>
                  <a:pt x="0" y="162962"/>
                </a:lnTo>
                <a:cubicBezTo>
                  <a:pt x="24143" y="150891"/>
                  <a:pt x="47855" y="137917"/>
                  <a:pt x="72428" y="126748"/>
                </a:cubicBezTo>
                <a:cubicBezTo>
                  <a:pt x="81116" y="122799"/>
                  <a:pt x="91052" y="121963"/>
                  <a:pt x="99588" y="117695"/>
                </a:cubicBezTo>
                <a:cubicBezTo>
                  <a:pt x="111049" y="111964"/>
                  <a:pt x="157224" y="77346"/>
                  <a:pt x="162962" y="72428"/>
                </a:cubicBezTo>
                <a:cubicBezTo>
                  <a:pt x="172683" y="64095"/>
                  <a:pt x="179704" y="52709"/>
                  <a:pt x="190123" y="45267"/>
                </a:cubicBezTo>
                <a:cubicBezTo>
                  <a:pt x="209703" y="31281"/>
                  <a:pt x="231330" y="25495"/>
                  <a:pt x="253497" y="18107"/>
                </a:cubicBezTo>
                <a:cubicBezTo>
                  <a:pt x="257269" y="18397"/>
                  <a:pt x="363802" y="17019"/>
                  <a:pt x="398352" y="36214"/>
                </a:cubicBezTo>
                <a:cubicBezTo>
                  <a:pt x="417375" y="46783"/>
                  <a:pt x="432028" y="65546"/>
                  <a:pt x="452673" y="72428"/>
                </a:cubicBezTo>
                <a:lnTo>
                  <a:pt x="506994" y="90535"/>
                </a:lnTo>
                <a:cubicBezTo>
                  <a:pt x="551111" y="88084"/>
                  <a:pt x="662576" y="87853"/>
                  <a:pt x="724277" y="72428"/>
                </a:cubicBezTo>
                <a:cubicBezTo>
                  <a:pt x="724301" y="72422"/>
                  <a:pt x="792166" y="49798"/>
                  <a:pt x="805758" y="45267"/>
                </a:cubicBezTo>
                <a:cubicBezTo>
                  <a:pt x="823865" y="39231"/>
                  <a:pt x="841184" y="29859"/>
                  <a:pt x="860079" y="27160"/>
                </a:cubicBezTo>
                <a:lnTo>
                  <a:pt x="923453" y="18107"/>
                </a:lnTo>
                <a:cubicBezTo>
                  <a:pt x="968720" y="21125"/>
                  <a:pt x="1014343" y="20744"/>
                  <a:pt x="1059255" y="27160"/>
                </a:cubicBezTo>
                <a:cubicBezTo>
                  <a:pt x="1078150" y="29859"/>
                  <a:pt x="1113576" y="45267"/>
                  <a:pt x="1113576" y="45267"/>
                </a:cubicBezTo>
                <a:cubicBezTo>
                  <a:pt x="1191411" y="97158"/>
                  <a:pt x="1092932" y="34945"/>
                  <a:pt x="1167897" y="72428"/>
                </a:cubicBezTo>
                <a:cubicBezTo>
                  <a:pt x="1177629" y="77294"/>
                  <a:pt x="1184735" y="87094"/>
                  <a:pt x="1195057" y="90535"/>
                </a:cubicBezTo>
                <a:cubicBezTo>
                  <a:pt x="1212472" y="96340"/>
                  <a:pt x="1231271" y="96570"/>
                  <a:pt x="1249378" y="99588"/>
                </a:cubicBezTo>
                <a:cubicBezTo>
                  <a:pt x="1684901" y="90121"/>
                  <a:pt x="1534112" y="134444"/>
                  <a:pt x="1720158" y="72428"/>
                </a:cubicBezTo>
                <a:cubicBezTo>
                  <a:pt x="1785298" y="50714"/>
                  <a:pt x="1703933" y="77064"/>
                  <a:pt x="1783533" y="54321"/>
                </a:cubicBezTo>
                <a:cubicBezTo>
                  <a:pt x="1792709" y="51699"/>
                  <a:pt x="1801517" y="47889"/>
                  <a:pt x="1810693" y="45267"/>
                </a:cubicBezTo>
                <a:cubicBezTo>
                  <a:pt x="1906478" y="17900"/>
                  <a:pt x="1772129" y="61141"/>
                  <a:pt x="1901228" y="18107"/>
                </a:cubicBezTo>
                <a:lnTo>
                  <a:pt x="1928388" y="9053"/>
                </a:lnTo>
                <a:lnTo>
                  <a:pt x="1955548" y="0"/>
                </a:lnTo>
                <a:lnTo>
                  <a:pt x="2335794" y="9053"/>
                </a:lnTo>
                <a:cubicBezTo>
                  <a:pt x="2351168" y="9707"/>
                  <a:pt x="2366653" y="12704"/>
                  <a:pt x="2381061" y="18107"/>
                </a:cubicBezTo>
                <a:cubicBezTo>
                  <a:pt x="2391249" y="21928"/>
                  <a:pt x="2399168" y="30178"/>
                  <a:pt x="2408222" y="36214"/>
                </a:cubicBezTo>
                <a:cubicBezTo>
                  <a:pt x="2417275" y="48285"/>
                  <a:pt x="2427896" y="59327"/>
                  <a:pt x="2435382" y="72428"/>
                </a:cubicBezTo>
                <a:cubicBezTo>
                  <a:pt x="2445789" y="90641"/>
                  <a:pt x="2450114" y="117387"/>
                  <a:pt x="2435382" y="135802"/>
                </a:cubicBezTo>
                <a:cubicBezTo>
                  <a:pt x="2429421" y="143254"/>
                  <a:pt x="2417480" y="142540"/>
                  <a:pt x="2408222" y="144855"/>
                </a:cubicBezTo>
                <a:cubicBezTo>
                  <a:pt x="2393293" y="148587"/>
                  <a:pt x="2377883" y="150177"/>
                  <a:pt x="2362954" y="153909"/>
                </a:cubicBezTo>
                <a:cubicBezTo>
                  <a:pt x="2353696" y="156224"/>
                  <a:pt x="2345318" y="162367"/>
                  <a:pt x="2335794" y="162962"/>
                </a:cubicBezTo>
                <a:cubicBezTo>
                  <a:pt x="2248396" y="168424"/>
                  <a:pt x="2160800" y="170592"/>
                  <a:pt x="2073243" y="172016"/>
                </a:cubicBezTo>
                <a:lnTo>
                  <a:pt x="1222218" y="181069"/>
                </a:lnTo>
                <a:cubicBezTo>
                  <a:pt x="844880" y="198222"/>
                  <a:pt x="962245" y="196830"/>
                  <a:pt x="371192" y="181069"/>
                </a:cubicBezTo>
                <a:cubicBezTo>
                  <a:pt x="361652" y="180815"/>
                  <a:pt x="353208" y="174638"/>
                  <a:pt x="344032" y="172016"/>
                </a:cubicBezTo>
                <a:cubicBezTo>
                  <a:pt x="308024" y="161728"/>
                  <a:pt x="273606" y="155379"/>
                  <a:pt x="235390" y="153909"/>
                </a:cubicBezTo>
                <a:cubicBezTo>
                  <a:pt x="181109" y="151821"/>
                  <a:pt x="126749" y="153909"/>
                  <a:pt x="72428" y="153909"/>
                </a:cubicBezTo>
                <a:lnTo>
                  <a:pt x="63374" y="144855"/>
                </a:lnTo>
                <a:lnTo>
                  <a:pt x="63374" y="135802"/>
                </a:lnTo>
                <a:lnTo>
                  <a:pt x="72428" y="153909"/>
                </a:lnTo>
                <a:lnTo>
                  <a:pt x="45267" y="117695"/>
                </a:lnTo>
                <a:lnTo>
                  <a:pt x="108641" y="117695"/>
                </a:lnTo>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2683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599" y="4495800"/>
          <a:ext cx="8534400" cy="1981200"/>
        </p:xfrm>
        <a:graphic>
          <a:graphicData uri="http://schemas.openxmlformats.org/drawingml/2006/table">
            <a:tbl>
              <a:tblPr firstRow="1" bandRow="1">
                <a:tableStyleId>{5940675A-B579-460E-94D1-54222C63F5DA}</a:tableStyleId>
              </a:tblPr>
              <a:tblGrid>
                <a:gridCol w="1219200"/>
                <a:gridCol w="1219200"/>
                <a:gridCol w="1219200"/>
                <a:gridCol w="1219200"/>
                <a:gridCol w="1295401"/>
                <a:gridCol w="1142999"/>
                <a:gridCol w="1219200"/>
              </a:tblGrid>
              <a:tr h="711200">
                <a:tc>
                  <a:txBody>
                    <a:bodyPr/>
                    <a:lstStyle/>
                    <a:p>
                      <a:r>
                        <a:rPr lang="en-US" dirty="0" smtClean="0"/>
                        <a:t>Saturday</a:t>
                      </a:r>
                      <a:endParaRPr lang="en-US" dirty="0"/>
                    </a:p>
                  </a:txBody>
                  <a:tcPr/>
                </a:tc>
                <a:tc>
                  <a:txBody>
                    <a:bodyPr/>
                    <a:lstStyle/>
                    <a:p>
                      <a:r>
                        <a:rPr lang="en-US" dirty="0" smtClean="0"/>
                        <a:t>Sunday</a:t>
                      </a:r>
                      <a:endParaRPr lang="en-US" dirty="0"/>
                    </a:p>
                  </a:txBody>
                  <a:tcPr/>
                </a:tc>
                <a:tc>
                  <a:txBody>
                    <a:bodyPr/>
                    <a:lstStyle/>
                    <a:p>
                      <a:r>
                        <a:rPr lang="en-US" dirty="0" smtClean="0"/>
                        <a:t>Monday</a:t>
                      </a:r>
                      <a:endParaRPr lang="en-US" dirty="0"/>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r>
              <a:tr h="127000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grpSp>
        <p:nvGrpSpPr>
          <p:cNvPr id="3" name="Group 2"/>
          <p:cNvGrpSpPr/>
          <p:nvPr/>
        </p:nvGrpSpPr>
        <p:grpSpPr>
          <a:xfrm>
            <a:off x="990600" y="457200"/>
            <a:ext cx="5334000" cy="3048000"/>
            <a:chOff x="1143000" y="228600"/>
            <a:chExt cx="7086600" cy="3733800"/>
          </a:xfrm>
        </p:grpSpPr>
        <p:sp>
          <p:nvSpPr>
            <p:cNvPr id="4" name="Flowchart: Manual Operation 3"/>
            <p:cNvSpPr/>
            <p:nvPr/>
          </p:nvSpPr>
          <p:spPr>
            <a:xfrm>
              <a:off x="1524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Operation 4"/>
            <p:cNvSpPr/>
            <p:nvPr/>
          </p:nvSpPr>
          <p:spPr>
            <a:xfrm>
              <a:off x="28956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p:cNvSpPr/>
            <p:nvPr/>
          </p:nvSpPr>
          <p:spPr>
            <a:xfrm>
              <a:off x="4191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p:cNvSpPr/>
            <p:nvPr/>
          </p:nvSpPr>
          <p:spPr>
            <a:xfrm>
              <a:off x="54864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p:cNvSpPr/>
            <p:nvPr/>
          </p:nvSpPr>
          <p:spPr>
            <a:xfrm>
              <a:off x="67818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lock Arc 8"/>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Manual Operation 9"/>
            <p:cNvSpPr/>
            <p:nvPr/>
          </p:nvSpPr>
          <p:spPr>
            <a:xfrm>
              <a:off x="1219200" y="2362200"/>
              <a:ext cx="7010400" cy="1447800"/>
            </a:xfrm>
            <a:prstGeom prst="flowChartManualOperation">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43000" y="2057400"/>
              <a:ext cx="7086600" cy="5334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4"/>
          <p:cNvGrpSpPr/>
          <p:nvPr/>
        </p:nvGrpSpPr>
        <p:grpSpPr>
          <a:xfrm flipH="1">
            <a:off x="7315200" y="381000"/>
            <a:ext cx="601772" cy="1516582"/>
            <a:chOff x="5069812" y="3185160"/>
            <a:chExt cx="711994" cy="2113280"/>
          </a:xfrm>
        </p:grpSpPr>
        <p:sp>
          <p:nvSpPr>
            <p:cNvPr id="13" name="Rectangle 12"/>
            <p:cNvSpPr/>
            <p:nvPr/>
          </p:nvSpPr>
          <p:spPr>
            <a:xfrm>
              <a:off x="5663140" y="3307080"/>
              <a:ext cx="79110" cy="1991360"/>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32"/>
            <p:cNvGrpSpPr/>
            <p:nvPr/>
          </p:nvGrpSpPr>
          <p:grpSpPr>
            <a:xfrm flipH="1">
              <a:off x="5069812" y="3347720"/>
              <a:ext cx="636774" cy="503669"/>
              <a:chOff x="-27481" y="0"/>
              <a:chExt cx="2320976" cy="1543987"/>
            </a:xfrm>
          </p:grpSpPr>
          <p:sp>
            <p:nvSpPr>
              <p:cNvPr id="16" name="Rectangle 15"/>
              <p:cNvSpPr/>
              <p:nvPr/>
            </p:nvSpPr>
            <p:spPr>
              <a:xfrm>
                <a:off x="0" y="1"/>
                <a:ext cx="2278505" cy="1469035"/>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970" y="272321"/>
                <a:ext cx="2248525" cy="26732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80"/>
              <p:cNvSpPr/>
              <p:nvPr/>
            </p:nvSpPr>
            <p:spPr>
              <a:xfrm>
                <a:off x="6247" y="791980"/>
                <a:ext cx="2272258" cy="2423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7481" y="1309141"/>
                <a:ext cx="2305986" cy="23484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8"/>
              <p:cNvSpPr/>
              <p:nvPr/>
            </p:nvSpPr>
            <p:spPr>
              <a:xfrm>
                <a:off x="0" y="0"/>
                <a:ext cx="747010" cy="791980"/>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a:off x="5623585" y="3185160"/>
              <a:ext cx="158221" cy="162560"/>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9816038"/>
              </p:ext>
            </p:extLst>
          </p:nvPr>
        </p:nvGraphicFramePr>
        <p:xfrm>
          <a:off x="88556" y="304800"/>
          <a:ext cx="9067801" cy="5791200"/>
        </p:xfrm>
        <a:graphic>
          <a:graphicData uri="http://schemas.openxmlformats.org/drawingml/2006/table">
            <a:tbl>
              <a:tblPr firstRow="1" bandRow="1">
                <a:tableStyleId>{5940675A-B579-460E-94D1-54222C63F5DA}</a:tableStyleId>
              </a:tblPr>
              <a:tblGrid>
                <a:gridCol w="1295400"/>
                <a:gridCol w="1295400"/>
                <a:gridCol w="1295400"/>
                <a:gridCol w="1396780"/>
                <a:gridCol w="1274984"/>
                <a:gridCol w="1214437"/>
                <a:gridCol w="1295400"/>
              </a:tblGrid>
              <a:tr h="711200">
                <a:tc>
                  <a:txBody>
                    <a:bodyPr/>
                    <a:lstStyle/>
                    <a:p>
                      <a:pPr algn="ctr"/>
                      <a:r>
                        <a:rPr lang="en-US" dirty="0" smtClean="0"/>
                        <a:t>Sunday</a:t>
                      </a:r>
                      <a:endParaRPr lang="en-US" dirty="0"/>
                    </a:p>
                  </a:txBody>
                  <a:tcPr/>
                </a:tc>
                <a:tc>
                  <a:txBody>
                    <a:bodyPr/>
                    <a:lstStyle/>
                    <a:p>
                      <a:pPr algn="ctr"/>
                      <a:r>
                        <a:rPr lang="en-US" dirty="0" smtClean="0"/>
                        <a:t>Monday</a:t>
                      </a:r>
                      <a:endParaRPr lang="en-US" dirty="0"/>
                    </a:p>
                  </a:txBody>
                  <a:tcPr/>
                </a:tc>
                <a:tc>
                  <a:txBody>
                    <a:bodyPr/>
                    <a:lstStyle/>
                    <a:p>
                      <a:pPr algn="ctr"/>
                      <a:r>
                        <a:rPr lang="en-US" dirty="0" smtClean="0"/>
                        <a:t>Tuesday</a:t>
                      </a:r>
                      <a:endParaRPr lang="en-US" dirty="0"/>
                    </a:p>
                  </a:txBody>
                  <a:tcPr/>
                </a:tc>
                <a:tc>
                  <a:txBody>
                    <a:bodyPr/>
                    <a:lstStyle/>
                    <a:p>
                      <a:pPr algn="ctr"/>
                      <a:r>
                        <a:rPr lang="en-US" dirty="0" smtClean="0"/>
                        <a:t>Wednesday</a:t>
                      </a:r>
                      <a:endParaRPr lang="en-US" dirty="0"/>
                    </a:p>
                  </a:txBody>
                  <a:tcPr/>
                </a:tc>
                <a:tc>
                  <a:txBody>
                    <a:bodyPr/>
                    <a:lstStyle/>
                    <a:p>
                      <a:pPr algn="ctr"/>
                      <a:r>
                        <a:rPr lang="en-US" dirty="0" smtClean="0"/>
                        <a:t>Thursday</a:t>
                      </a:r>
                      <a:endParaRPr lang="en-US" dirty="0"/>
                    </a:p>
                  </a:txBody>
                  <a:tcPr/>
                </a:tc>
                <a:tc>
                  <a:txBody>
                    <a:bodyPr/>
                    <a:lstStyle/>
                    <a:p>
                      <a:pPr algn="ctr"/>
                      <a:r>
                        <a:rPr lang="en-US" dirty="0" smtClean="0"/>
                        <a:t>Friday</a:t>
                      </a:r>
                      <a:endParaRPr lang="en-US" dirty="0"/>
                    </a:p>
                  </a:txBody>
                  <a:tcPr/>
                </a:tc>
                <a:tc>
                  <a:txBody>
                    <a:bodyPr/>
                    <a:lstStyle/>
                    <a:p>
                      <a:pPr algn="ctr"/>
                      <a:r>
                        <a:rPr lang="en-US" dirty="0" smtClean="0"/>
                        <a:t>Saturday</a:t>
                      </a:r>
                      <a:endParaRPr lang="en-US" dirty="0"/>
                    </a:p>
                  </a:txBody>
                  <a:tcPr/>
                </a:tc>
              </a:tr>
              <a:tr h="1270000">
                <a:tc>
                  <a:txBody>
                    <a:bodyPr/>
                    <a:lstStyle/>
                    <a:p>
                      <a:endParaRPr lang="en-US" dirty="0"/>
                    </a:p>
                  </a:txBody>
                  <a:tcPr>
                    <a:solidFill>
                      <a:schemeClr val="tx2">
                        <a:lumMod val="60000"/>
                        <a:lumOff val="40000"/>
                      </a:schemeClr>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12700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127000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127000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2542841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4267200"/>
            <a:ext cx="3810000" cy="2230244"/>
            <a:chOff x="1600200" y="1066800"/>
            <a:chExt cx="5105400" cy="3810000"/>
          </a:xfrm>
        </p:grpSpPr>
        <p:sp>
          <p:nvSpPr>
            <p:cNvPr id="3" name="Flowchart: Delay 2"/>
            <p:cNvSpPr/>
            <p:nvPr/>
          </p:nvSpPr>
          <p:spPr>
            <a:xfrm rot="5400000">
              <a:off x="2971800" y="1143000"/>
              <a:ext cx="2362200" cy="5105400"/>
            </a:xfrm>
            <a:prstGeom prst="flowChartDelay">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95600" y="1676400"/>
              <a:ext cx="2743200" cy="838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a:off x="2819400" y="1066800"/>
              <a:ext cx="2895600" cy="6096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2667000"/>
              <a:ext cx="5105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00200" y="3352800"/>
              <a:ext cx="5105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4200" y="1828800"/>
              <a:ext cx="5334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62400" y="1828800"/>
              <a:ext cx="5334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00600" y="1828800"/>
              <a:ext cx="5334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flipH="1" flipV="1">
              <a:off x="1676400" y="4038600"/>
              <a:ext cx="4953000" cy="228600"/>
            </a:xfrm>
            <a:prstGeom prst="trapezoid">
              <a:avLst>
                <a:gd name="adj" fmla="val 1308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3031273" y="3181350"/>
              <a:ext cx="23622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78916" y="650174"/>
            <a:ext cx="4231380" cy="1646960"/>
            <a:chOff x="878916" y="650174"/>
            <a:chExt cx="4231380" cy="1646960"/>
          </a:xfrm>
        </p:grpSpPr>
        <p:sp>
          <p:nvSpPr>
            <p:cNvPr id="14" name="Isosceles Triangle 13"/>
            <p:cNvSpPr/>
            <p:nvPr/>
          </p:nvSpPr>
          <p:spPr>
            <a:xfrm>
              <a:off x="1728849" y="694706"/>
              <a:ext cx="981693" cy="1523010"/>
            </a:xfrm>
            <a:prstGeom prst="triangle">
              <a:avLst>
                <a:gd name="adj" fmla="val 5604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flipH="1">
              <a:off x="2286000" y="685800"/>
              <a:ext cx="2133600" cy="1524000"/>
            </a:xfrm>
            <a:prstGeom prst="parallelogram">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2004950" y="650174"/>
              <a:ext cx="653143" cy="1570512"/>
            </a:xfrm>
            <a:prstGeom prst="triangl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9"/>
            <p:cNvGrpSpPr/>
            <p:nvPr/>
          </p:nvGrpSpPr>
          <p:grpSpPr>
            <a:xfrm rot="21058058">
              <a:off x="878916" y="1763815"/>
              <a:ext cx="185005" cy="533319"/>
              <a:chOff x="762000" y="1752600"/>
              <a:chExt cx="685800" cy="1143000"/>
            </a:xfrm>
          </p:grpSpPr>
          <p:sp>
            <p:nvSpPr>
              <p:cNvPr id="27" name="Trapezoid 26"/>
              <p:cNvSpPr/>
              <p:nvPr/>
            </p:nvSpPr>
            <p:spPr>
              <a:xfrm rot="10800000">
                <a:off x="838200" y="1828800"/>
                <a:ext cx="533400" cy="10668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62000" y="1752600"/>
                <a:ext cx="685800" cy="3048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40"/>
            <p:cNvGrpSpPr/>
            <p:nvPr/>
          </p:nvGrpSpPr>
          <p:grpSpPr>
            <a:xfrm rot="21058058">
              <a:off x="1017032" y="1232901"/>
              <a:ext cx="167819" cy="349985"/>
              <a:chOff x="762000" y="1752600"/>
              <a:chExt cx="685800" cy="1143000"/>
            </a:xfrm>
          </p:grpSpPr>
          <p:sp>
            <p:nvSpPr>
              <p:cNvPr id="25" name="Trapezoid 24"/>
              <p:cNvSpPr/>
              <p:nvPr/>
            </p:nvSpPr>
            <p:spPr>
              <a:xfrm rot="10800000">
                <a:off x="838200" y="1828800"/>
                <a:ext cx="533400" cy="10668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62000" y="1752600"/>
                <a:ext cx="685800" cy="3048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3"/>
            <p:cNvGrpSpPr/>
            <p:nvPr/>
          </p:nvGrpSpPr>
          <p:grpSpPr>
            <a:xfrm rot="1141673">
              <a:off x="4880885" y="1623091"/>
              <a:ext cx="229411" cy="530948"/>
              <a:chOff x="762000" y="1752600"/>
              <a:chExt cx="685800" cy="1143000"/>
            </a:xfrm>
          </p:grpSpPr>
          <p:sp>
            <p:nvSpPr>
              <p:cNvPr id="23" name="Trapezoid 22"/>
              <p:cNvSpPr/>
              <p:nvPr/>
            </p:nvSpPr>
            <p:spPr>
              <a:xfrm rot="10800000">
                <a:off x="838200" y="1828800"/>
                <a:ext cx="533400" cy="106680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62000" y="1752600"/>
                <a:ext cx="685800" cy="3048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p:cNvCxnSpPr>
              <a:stCxn id="28" idx="5"/>
              <a:endCxn id="16" idx="0"/>
            </p:cNvCxnSpPr>
            <p:nvPr/>
          </p:nvCxnSpPr>
          <p:spPr>
            <a:xfrm flipV="1">
              <a:off x="1013211" y="650174"/>
              <a:ext cx="1318311" cy="12265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5"/>
            </p:cNvCxnSpPr>
            <p:nvPr/>
          </p:nvCxnSpPr>
          <p:spPr>
            <a:xfrm flipV="1">
              <a:off x="1144572" y="685800"/>
              <a:ext cx="1217628" cy="6186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762000"/>
              <a:ext cx="1013511" cy="9144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72000" y="2209800"/>
            <a:ext cx="3429000" cy="2057400"/>
            <a:chOff x="685800" y="304800"/>
            <a:chExt cx="3429000" cy="2057400"/>
          </a:xfrm>
        </p:grpSpPr>
        <p:grpSp>
          <p:nvGrpSpPr>
            <p:cNvPr id="30" name="Group 375"/>
            <p:cNvGrpSpPr/>
            <p:nvPr/>
          </p:nvGrpSpPr>
          <p:grpSpPr>
            <a:xfrm>
              <a:off x="685800" y="304800"/>
              <a:ext cx="3429000" cy="2057400"/>
              <a:chOff x="685800" y="304800"/>
              <a:chExt cx="3429000" cy="2057400"/>
            </a:xfrm>
          </p:grpSpPr>
          <p:sp>
            <p:nvSpPr>
              <p:cNvPr id="36" name="Oval 35"/>
              <p:cNvSpPr/>
              <p:nvPr/>
            </p:nvSpPr>
            <p:spPr>
              <a:xfrm rot="16200000">
                <a:off x="1524000" y="381000"/>
                <a:ext cx="4572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36"/>
              <p:cNvSpPr/>
              <p:nvPr/>
            </p:nvSpPr>
            <p:spPr>
              <a:xfrm flipH="1">
                <a:off x="1828800" y="762000"/>
                <a:ext cx="304800" cy="320283"/>
              </a:xfrm>
              <a:prstGeom prst="donut">
                <a:avLst>
                  <a:gd name="adj" fmla="val 35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ounded Rectangle 37"/>
              <p:cNvSpPr/>
              <p:nvPr/>
            </p:nvSpPr>
            <p:spPr>
              <a:xfrm>
                <a:off x="2057400" y="1219200"/>
                <a:ext cx="2057400" cy="2286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676400" y="685800"/>
                <a:ext cx="1524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667000" y="838200"/>
                <a:ext cx="45719" cy="2286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905000" y="838200"/>
                <a:ext cx="1752600" cy="76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295400" y="990600"/>
                <a:ext cx="990600" cy="6096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62000" y="1524000"/>
                <a:ext cx="2057400" cy="76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85800" y="1752600"/>
                <a:ext cx="2286000" cy="60960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914400" y="1905000"/>
                <a:ext cx="304800" cy="38100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ounded Rectangle 30"/>
            <p:cNvSpPr/>
            <p:nvPr/>
          </p:nvSpPr>
          <p:spPr>
            <a:xfrm>
              <a:off x="1219200" y="1905000"/>
              <a:ext cx="304800" cy="38100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524000" y="1905000"/>
              <a:ext cx="304800" cy="38100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828800" y="1905000"/>
              <a:ext cx="304800" cy="38100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133600" y="1905000"/>
              <a:ext cx="304800" cy="38100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2438400" y="1905000"/>
              <a:ext cx="304800" cy="38100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248400" y="4572000"/>
            <a:ext cx="2362200" cy="1905000"/>
            <a:chOff x="4343400" y="1371600"/>
            <a:chExt cx="2362200" cy="1905000"/>
          </a:xfrm>
        </p:grpSpPr>
        <p:grpSp>
          <p:nvGrpSpPr>
            <p:cNvPr id="47" name="Group 355"/>
            <p:cNvGrpSpPr/>
            <p:nvPr/>
          </p:nvGrpSpPr>
          <p:grpSpPr>
            <a:xfrm>
              <a:off x="4343400" y="1371600"/>
              <a:ext cx="2362200" cy="958855"/>
              <a:chOff x="4612971" y="1400484"/>
              <a:chExt cx="2092629" cy="958855"/>
            </a:xfrm>
          </p:grpSpPr>
          <p:sp>
            <p:nvSpPr>
              <p:cNvPr id="51" name="Trapezoid 8"/>
              <p:cNvSpPr/>
              <p:nvPr/>
            </p:nvSpPr>
            <p:spPr>
              <a:xfrm rot="16858058" flipH="1">
                <a:off x="5050047" y="971614"/>
                <a:ext cx="766814" cy="1634571"/>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Delay 51"/>
              <p:cNvSpPr/>
              <p:nvPr/>
            </p:nvSpPr>
            <p:spPr>
              <a:xfrm rot="11458058" flipH="1">
                <a:off x="6083152" y="1574927"/>
                <a:ext cx="500379" cy="78441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6058058" flipH="1">
                <a:off x="4413447" y="1600008"/>
                <a:ext cx="482717" cy="83669"/>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flipH="1">
                <a:off x="6505449" y="2096880"/>
                <a:ext cx="200151" cy="17526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rot="20254529" flipH="1">
              <a:off x="6120670" y="2052547"/>
              <a:ext cx="333586" cy="10866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6424483" flipH="1">
              <a:off x="6324162" y="2857378"/>
              <a:ext cx="350531" cy="335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5410200" y="1981200"/>
              <a:ext cx="457200" cy="1295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467600" y="1219200"/>
            <a:ext cx="887078" cy="1219200"/>
            <a:chOff x="6951338" y="3886200"/>
            <a:chExt cx="887078" cy="1219200"/>
          </a:xfrm>
        </p:grpSpPr>
        <p:sp>
          <p:nvSpPr>
            <p:cNvPr id="56" name="Oval 55"/>
            <p:cNvSpPr/>
            <p:nvPr/>
          </p:nvSpPr>
          <p:spPr>
            <a:xfrm>
              <a:off x="7086600" y="3962400"/>
              <a:ext cx="609600" cy="1143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20051422">
              <a:off x="7228816" y="3961894"/>
              <a:ext cx="6096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1140638">
              <a:off x="6951338" y="3954317"/>
              <a:ext cx="6096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7162800" y="3886200"/>
              <a:ext cx="214738" cy="138546"/>
            </a:xfrm>
            <a:custGeom>
              <a:avLst/>
              <a:gdLst>
                <a:gd name="connsiteX0" fmla="*/ 0 w 214738"/>
                <a:gd name="connsiteY0" fmla="*/ 0 h 138546"/>
                <a:gd name="connsiteX1" fmla="*/ 175491 w 214738"/>
                <a:gd name="connsiteY1" fmla="*/ 9237 h 138546"/>
                <a:gd name="connsiteX2" fmla="*/ 203200 w 214738"/>
                <a:gd name="connsiteY2" fmla="*/ 27709 h 138546"/>
                <a:gd name="connsiteX3" fmla="*/ 212437 w 214738"/>
                <a:gd name="connsiteY3" fmla="*/ 55419 h 138546"/>
                <a:gd name="connsiteX4" fmla="*/ 212437 w 214738"/>
                <a:gd name="connsiteY4" fmla="*/ 138546 h 13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38" h="138546">
                  <a:moveTo>
                    <a:pt x="0" y="0"/>
                  </a:moveTo>
                  <a:cubicBezTo>
                    <a:pt x="58497" y="3079"/>
                    <a:pt x="117450" y="1322"/>
                    <a:pt x="175491" y="9237"/>
                  </a:cubicBezTo>
                  <a:cubicBezTo>
                    <a:pt x="186490" y="10737"/>
                    <a:pt x="196265" y="19041"/>
                    <a:pt x="203200" y="27709"/>
                  </a:cubicBezTo>
                  <a:cubicBezTo>
                    <a:pt x="209282" y="35312"/>
                    <a:pt x="211628" y="45716"/>
                    <a:pt x="212437" y="55419"/>
                  </a:cubicBezTo>
                  <a:cubicBezTo>
                    <a:pt x="214738" y="83032"/>
                    <a:pt x="212437" y="110837"/>
                    <a:pt x="212437" y="13854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flipH="1">
              <a:off x="7391400" y="3886200"/>
              <a:ext cx="214738" cy="138546"/>
            </a:xfrm>
            <a:custGeom>
              <a:avLst/>
              <a:gdLst>
                <a:gd name="connsiteX0" fmla="*/ 0 w 214738"/>
                <a:gd name="connsiteY0" fmla="*/ 0 h 138546"/>
                <a:gd name="connsiteX1" fmla="*/ 175491 w 214738"/>
                <a:gd name="connsiteY1" fmla="*/ 9237 h 138546"/>
                <a:gd name="connsiteX2" fmla="*/ 203200 w 214738"/>
                <a:gd name="connsiteY2" fmla="*/ 27709 h 138546"/>
                <a:gd name="connsiteX3" fmla="*/ 212437 w 214738"/>
                <a:gd name="connsiteY3" fmla="*/ 55419 h 138546"/>
                <a:gd name="connsiteX4" fmla="*/ 212437 w 214738"/>
                <a:gd name="connsiteY4" fmla="*/ 138546 h 13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38" h="138546">
                  <a:moveTo>
                    <a:pt x="0" y="0"/>
                  </a:moveTo>
                  <a:cubicBezTo>
                    <a:pt x="58497" y="3079"/>
                    <a:pt x="117450" y="1322"/>
                    <a:pt x="175491" y="9237"/>
                  </a:cubicBezTo>
                  <a:cubicBezTo>
                    <a:pt x="186490" y="10737"/>
                    <a:pt x="196265" y="19041"/>
                    <a:pt x="203200" y="27709"/>
                  </a:cubicBezTo>
                  <a:cubicBezTo>
                    <a:pt x="209282" y="35312"/>
                    <a:pt x="211628" y="45716"/>
                    <a:pt x="212437" y="55419"/>
                  </a:cubicBezTo>
                  <a:cubicBezTo>
                    <a:pt x="214738" y="83032"/>
                    <a:pt x="212437" y="110837"/>
                    <a:pt x="212437" y="13854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 name="Group 60"/>
          <p:cNvGrpSpPr/>
          <p:nvPr/>
        </p:nvGrpSpPr>
        <p:grpSpPr>
          <a:xfrm rot="2213310">
            <a:off x="3254677" y="265760"/>
            <a:ext cx="228600" cy="314188"/>
            <a:chOff x="6951338" y="3886200"/>
            <a:chExt cx="887078" cy="1219200"/>
          </a:xfrm>
        </p:grpSpPr>
        <p:sp>
          <p:nvSpPr>
            <p:cNvPr id="62" name="Oval 61"/>
            <p:cNvSpPr/>
            <p:nvPr/>
          </p:nvSpPr>
          <p:spPr>
            <a:xfrm>
              <a:off x="7086600" y="3962400"/>
              <a:ext cx="609600" cy="1143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20051422">
              <a:off x="7228816" y="3961894"/>
              <a:ext cx="6096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140638">
              <a:off x="6951338" y="3954317"/>
              <a:ext cx="6096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162800" y="3886200"/>
              <a:ext cx="214738" cy="138546"/>
            </a:xfrm>
            <a:custGeom>
              <a:avLst/>
              <a:gdLst>
                <a:gd name="connsiteX0" fmla="*/ 0 w 214738"/>
                <a:gd name="connsiteY0" fmla="*/ 0 h 138546"/>
                <a:gd name="connsiteX1" fmla="*/ 175491 w 214738"/>
                <a:gd name="connsiteY1" fmla="*/ 9237 h 138546"/>
                <a:gd name="connsiteX2" fmla="*/ 203200 w 214738"/>
                <a:gd name="connsiteY2" fmla="*/ 27709 h 138546"/>
                <a:gd name="connsiteX3" fmla="*/ 212437 w 214738"/>
                <a:gd name="connsiteY3" fmla="*/ 55419 h 138546"/>
                <a:gd name="connsiteX4" fmla="*/ 212437 w 214738"/>
                <a:gd name="connsiteY4" fmla="*/ 138546 h 13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38" h="138546">
                  <a:moveTo>
                    <a:pt x="0" y="0"/>
                  </a:moveTo>
                  <a:cubicBezTo>
                    <a:pt x="58497" y="3079"/>
                    <a:pt x="117450" y="1322"/>
                    <a:pt x="175491" y="9237"/>
                  </a:cubicBezTo>
                  <a:cubicBezTo>
                    <a:pt x="186490" y="10737"/>
                    <a:pt x="196265" y="19041"/>
                    <a:pt x="203200" y="27709"/>
                  </a:cubicBezTo>
                  <a:cubicBezTo>
                    <a:pt x="209282" y="35312"/>
                    <a:pt x="211628" y="45716"/>
                    <a:pt x="212437" y="55419"/>
                  </a:cubicBezTo>
                  <a:cubicBezTo>
                    <a:pt x="214738" y="83032"/>
                    <a:pt x="212437" y="110837"/>
                    <a:pt x="212437" y="13854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flipH="1">
              <a:off x="7391400" y="3886200"/>
              <a:ext cx="214738" cy="138546"/>
            </a:xfrm>
            <a:custGeom>
              <a:avLst/>
              <a:gdLst>
                <a:gd name="connsiteX0" fmla="*/ 0 w 214738"/>
                <a:gd name="connsiteY0" fmla="*/ 0 h 138546"/>
                <a:gd name="connsiteX1" fmla="*/ 175491 w 214738"/>
                <a:gd name="connsiteY1" fmla="*/ 9237 h 138546"/>
                <a:gd name="connsiteX2" fmla="*/ 203200 w 214738"/>
                <a:gd name="connsiteY2" fmla="*/ 27709 h 138546"/>
                <a:gd name="connsiteX3" fmla="*/ 212437 w 214738"/>
                <a:gd name="connsiteY3" fmla="*/ 55419 h 138546"/>
                <a:gd name="connsiteX4" fmla="*/ 212437 w 214738"/>
                <a:gd name="connsiteY4" fmla="*/ 138546 h 13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38" h="138546">
                  <a:moveTo>
                    <a:pt x="0" y="0"/>
                  </a:moveTo>
                  <a:cubicBezTo>
                    <a:pt x="58497" y="3079"/>
                    <a:pt x="117450" y="1322"/>
                    <a:pt x="175491" y="9237"/>
                  </a:cubicBezTo>
                  <a:cubicBezTo>
                    <a:pt x="186490" y="10737"/>
                    <a:pt x="196265" y="19041"/>
                    <a:pt x="203200" y="27709"/>
                  </a:cubicBezTo>
                  <a:cubicBezTo>
                    <a:pt x="209282" y="35312"/>
                    <a:pt x="211628" y="45716"/>
                    <a:pt x="212437" y="55419"/>
                  </a:cubicBezTo>
                  <a:cubicBezTo>
                    <a:pt x="214738" y="83032"/>
                    <a:pt x="212437" y="110837"/>
                    <a:pt x="212437" y="13854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20"/>
          <p:cNvGrpSpPr/>
          <p:nvPr/>
        </p:nvGrpSpPr>
        <p:grpSpPr>
          <a:xfrm>
            <a:off x="838200" y="2514600"/>
            <a:ext cx="2743200" cy="2971800"/>
            <a:chOff x="914400" y="533400"/>
            <a:chExt cx="7239000" cy="6046098"/>
          </a:xfrm>
        </p:grpSpPr>
        <p:sp>
          <p:nvSpPr>
            <p:cNvPr id="68" name="Flowchart: Manual Operation 67"/>
            <p:cNvSpPr/>
            <p:nvPr/>
          </p:nvSpPr>
          <p:spPr>
            <a:xfrm rot="10800000">
              <a:off x="1524000" y="1905000"/>
              <a:ext cx="6096000" cy="38862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9731436" flipH="1">
              <a:off x="5023862" y="10013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11868564">
              <a:off x="1366261" y="8489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11868564">
              <a:off x="914400" y="751570"/>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9731436" flipH="1">
              <a:off x="5579533" y="751568"/>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16200000">
              <a:off x="3410476" y="-951021"/>
              <a:ext cx="2339758" cy="5308600"/>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ck.jpg"/>
          <p:cNvPicPr>
            <a:picLocks noChangeAspect="1"/>
          </p:cNvPicPr>
          <p:nvPr/>
        </p:nvPicPr>
        <p:blipFill>
          <a:blip r:embed="rId2" cstate="print"/>
          <a:srcRect l="15000" t="18889" r="54167" b="31111"/>
          <a:stretch>
            <a:fillRect/>
          </a:stretch>
        </p:blipFill>
        <p:spPr>
          <a:xfrm>
            <a:off x="0" y="0"/>
            <a:ext cx="2819400" cy="3429000"/>
          </a:xfrm>
          <a:prstGeom prst="rect">
            <a:avLst/>
          </a:prstGeom>
        </p:spPr>
      </p:pic>
      <p:sp>
        <p:nvSpPr>
          <p:cNvPr id="8" name="Lock"/>
          <p:cNvSpPr>
            <a:spLocks noEditPoints="1" noChangeArrowheads="1"/>
          </p:cNvSpPr>
          <p:nvPr/>
        </p:nvSpPr>
        <p:spPr bwMode="auto">
          <a:xfrm>
            <a:off x="4800600" y="228600"/>
            <a:ext cx="3705225" cy="46482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533400" y="5105400"/>
            <a:ext cx="2362200" cy="646331"/>
          </a:xfrm>
          <a:prstGeom prst="rect">
            <a:avLst/>
          </a:prstGeom>
          <a:noFill/>
        </p:spPr>
        <p:txBody>
          <a:bodyPr wrap="square" rtlCol="0">
            <a:spAutoFit/>
          </a:bodyPr>
          <a:lstStyle/>
          <a:p>
            <a:r>
              <a:rPr lang="en-US" dirty="0" smtClean="0"/>
              <a:t>Prayer is the key that unlocks </a:t>
            </a:r>
            <a:r>
              <a:rPr lang="en-US" smtClean="0"/>
              <a:t>the truth</a:t>
            </a:r>
            <a:endParaRPr lang="en-US"/>
          </a:p>
        </p:txBody>
      </p:sp>
      <p:grpSp>
        <p:nvGrpSpPr>
          <p:cNvPr id="2" name="Group 15"/>
          <p:cNvGrpSpPr/>
          <p:nvPr/>
        </p:nvGrpSpPr>
        <p:grpSpPr>
          <a:xfrm>
            <a:off x="2438400" y="2514600"/>
            <a:ext cx="1676400" cy="3733799"/>
            <a:chOff x="2438400" y="2514600"/>
            <a:chExt cx="1676400" cy="3733799"/>
          </a:xfrm>
        </p:grpSpPr>
        <p:sp>
          <p:nvSpPr>
            <p:cNvPr id="15" name="Left Arrow Callout 14"/>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Callout 12"/>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289687" y="5343298"/>
            <a:ext cx="693570" cy="1002544"/>
            <a:chOff x="9724059" y="2887918"/>
            <a:chExt cx="1206227" cy="1743581"/>
          </a:xfrm>
        </p:grpSpPr>
        <p:sp>
          <p:nvSpPr>
            <p:cNvPr id="16" name="Block Arc 15"/>
            <p:cNvSpPr/>
            <p:nvPr/>
          </p:nvSpPr>
          <p:spPr>
            <a:xfrm>
              <a:off x="9872635" y="2887918"/>
              <a:ext cx="909077" cy="1551300"/>
            </a:xfrm>
            <a:prstGeom prst="blockArc">
              <a:avLst>
                <a:gd name="adj1" fmla="val 10737278"/>
                <a:gd name="adj2" fmla="val 21500539"/>
                <a:gd name="adj3" fmla="val 1480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p:cNvSpPr/>
            <p:nvPr/>
          </p:nvSpPr>
          <p:spPr>
            <a:xfrm>
              <a:off x="9724059" y="3524101"/>
              <a:ext cx="1206227" cy="110739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art 17"/>
            <p:cNvSpPr/>
            <p:nvPr/>
          </p:nvSpPr>
          <p:spPr>
            <a:xfrm>
              <a:off x="10202124" y="3738080"/>
              <a:ext cx="250096" cy="284761"/>
            </a:xfrm>
            <a:prstGeom prst="hear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10243457" y="3968139"/>
              <a:ext cx="163286" cy="343711"/>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57250"/>
            <a:ext cx="9155766" cy="5143500"/>
            <a:chOff x="0" y="857250"/>
            <a:chExt cx="9155766" cy="5143500"/>
          </a:xfrm>
        </p:grpSpPr>
        <p:sp>
          <p:nvSpPr>
            <p:cNvPr id="4" name="Rectangle 3"/>
            <p:cNvSpPr/>
            <p:nvPr/>
          </p:nvSpPr>
          <p:spPr>
            <a:xfrm>
              <a:off x="0" y="857250"/>
              <a:ext cx="9144000" cy="51435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 name="Straight Connector 5"/>
            <p:cNvCxnSpPr/>
            <p:nvPr/>
          </p:nvCxnSpPr>
          <p:spPr>
            <a:xfrm>
              <a:off x="0" y="1757498"/>
              <a:ext cx="9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43050" y="857251"/>
              <a:ext cx="6172200" cy="923330"/>
            </a:xfrm>
            <a:prstGeom prst="rect">
              <a:avLst/>
            </a:prstGeom>
            <a:noFill/>
          </p:spPr>
          <p:txBody>
            <a:bodyPr wrap="square" rtlCol="0">
              <a:spAutoFit/>
            </a:bodyPr>
            <a:lstStyle/>
            <a:p>
              <a:pPr algn="ctr"/>
              <a:r>
                <a:rPr lang="en-US" sz="5400" dirty="0">
                  <a:latin typeface="Morris Roman" pitchFamily="2" charset="0"/>
                </a:rPr>
                <a:t>Jerusalem News</a:t>
              </a:r>
            </a:p>
          </p:txBody>
        </p:sp>
        <p:cxnSp>
          <p:nvCxnSpPr>
            <p:cNvPr id="9" name="Straight Connector 8"/>
            <p:cNvCxnSpPr/>
            <p:nvPr/>
          </p:nvCxnSpPr>
          <p:spPr>
            <a:xfrm flipV="1">
              <a:off x="0" y="1926715"/>
              <a:ext cx="9144000" cy="16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1939141"/>
              <a:ext cx="1428750" cy="40616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7720293" y="1943102"/>
              <a:ext cx="1428750" cy="3714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2686050" y="4400551"/>
              <a:ext cx="3771900" cy="1546577"/>
            </a:xfrm>
            <a:prstGeom prst="rect">
              <a:avLst/>
            </a:prstGeom>
            <a:noFill/>
          </p:spPr>
          <p:txBody>
            <a:bodyPr wrap="square" rtlCol="0">
              <a:spAutoFit/>
            </a:bodyPr>
            <a:lstStyle/>
            <a:p>
              <a:endParaRPr lang="en-US" sz="1050" b="1" dirty="0">
                <a:latin typeface="Baskerville Old Face" pitchFamily="18" charset="0"/>
              </a:endParaRPr>
            </a:p>
            <a:p>
              <a:pPr algn="just"/>
              <a:r>
                <a:rPr lang="en-US" sz="1050" dirty="0">
                  <a:latin typeface="Baskerville Old Face" pitchFamily="18" charset="0"/>
                </a:rPr>
                <a:t>Nephi, a son of Lehi of Jerusalem, records the history of his people in the Americas on what is called the “Brass Plates”. This history includes the </a:t>
              </a:r>
              <a:r>
                <a:rPr lang="en-US" sz="1050" dirty="0" err="1">
                  <a:latin typeface="Baskerville Old Face" pitchFamily="18" charset="0"/>
                </a:rPr>
                <a:t>Nephites</a:t>
              </a:r>
              <a:r>
                <a:rPr lang="en-US" sz="1050" dirty="0">
                  <a:latin typeface="Baskerville Old Face" pitchFamily="18" charset="0"/>
                </a:rPr>
                <a:t> (called after Nephi) and the </a:t>
              </a:r>
              <a:r>
                <a:rPr lang="en-US" sz="1050" dirty="0" err="1">
                  <a:latin typeface="Baskerville Old Face" pitchFamily="18" charset="0"/>
                </a:rPr>
                <a:t>Lamanites</a:t>
              </a:r>
              <a:r>
                <a:rPr lang="en-US" sz="1050" dirty="0">
                  <a:latin typeface="Baskerville Old Face" pitchFamily="18" charset="0"/>
                </a:rPr>
                <a:t> (call after Laman), which divided their people because of religious differences. This history of this people is now found in “The Book Of Mormon”. The plates were hidden for many thousand of years by a man named Moroni, and a young man named Joseph Smith obtained the plates on September 22, 1827.</a:t>
              </a:r>
            </a:p>
          </p:txBody>
        </p:sp>
        <p:sp>
          <p:nvSpPr>
            <p:cNvPr id="15" name="TextBox 14"/>
            <p:cNvSpPr txBox="1"/>
            <p:nvPr/>
          </p:nvSpPr>
          <p:spPr>
            <a:xfrm>
              <a:off x="3057525" y="1974176"/>
              <a:ext cx="3028950" cy="369332"/>
            </a:xfrm>
            <a:prstGeom prst="rect">
              <a:avLst/>
            </a:prstGeom>
            <a:noFill/>
          </p:spPr>
          <p:txBody>
            <a:bodyPr wrap="square" rtlCol="0">
              <a:spAutoFit/>
            </a:bodyPr>
            <a:lstStyle/>
            <a:p>
              <a:pPr algn="ctr"/>
              <a:r>
                <a:rPr lang="en-US" b="1" dirty="0">
                  <a:latin typeface="Baskerville Old Face" pitchFamily="18" charset="0"/>
                </a:rPr>
                <a:t>Jesus of Nazareth is Sentenced  </a:t>
              </a:r>
            </a:p>
          </p:txBody>
        </p:sp>
        <p:sp>
          <p:nvSpPr>
            <p:cNvPr id="16" name="TextBox 15"/>
            <p:cNvSpPr txBox="1"/>
            <p:nvPr/>
          </p:nvSpPr>
          <p:spPr>
            <a:xfrm>
              <a:off x="8283355" y="1526664"/>
              <a:ext cx="742950" cy="253916"/>
            </a:xfrm>
            <a:prstGeom prst="rect">
              <a:avLst/>
            </a:prstGeom>
            <a:noFill/>
          </p:spPr>
          <p:txBody>
            <a:bodyPr wrap="square" rtlCol="0">
              <a:spAutoFit/>
            </a:bodyPr>
            <a:lstStyle/>
            <a:p>
              <a:pPr algn="r"/>
              <a:r>
                <a:rPr lang="en-US" sz="1050" b="1" dirty="0">
                  <a:latin typeface="Baskerville Old Face" pitchFamily="18" charset="0"/>
                </a:rPr>
                <a:t>Page 1</a:t>
              </a:r>
              <a:endParaRPr lang="en-US" sz="1050" dirty="0">
                <a:latin typeface="Baskerville Old Face" pitchFamily="18" charset="0"/>
              </a:endParaRPr>
            </a:p>
          </p:txBody>
        </p:sp>
        <p:sp>
          <p:nvSpPr>
            <p:cNvPr id="17" name="TextBox 16"/>
            <p:cNvSpPr txBox="1"/>
            <p:nvPr/>
          </p:nvSpPr>
          <p:spPr>
            <a:xfrm>
              <a:off x="7723655" y="1990205"/>
              <a:ext cx="1428750" cy="300082"/>
            </a:xfrm>
            <a:prstGeom prst="rect">
              <a:avLst/>
            </a:prstGeom>
            <a:noFill/>
          </p:spPr>
          <p:txBody>
            <a:bodyPr wrap="square" rtlCol="0">
              <a:spAutoFit/>
            </a:bodyPr>
            <a:lstStyle/>
            <a:p>
              <a:r>
                <a:rPr lang="en-US" sz="1350" b="1" dirty="0">
                  <a:latin typeface="Baskerville Old Face" pitchFamily="18" charset="0"/>
                </a:rPr>
                <a:t>Nephi, a Fugitive?</a:t>
              </a:r>
            </a:p>
          </p:txBody>
        </p:sp>
        <p:sp>
          <p:nvSpPr>
            <p:cNvPr id="18" name="TextBox 17"/>
            <p:cNvSpPr txBox="1"/>
            <p:nvPr/>
          </p:nvSpPr>
          <p:spPr>
            <a:xfrm>
              <a:off x="7727016" y="2267205"/>
              <a:ext cx="1428750" cy="3485570"/>
            </a:xfrm>
            <a:prstGeom prst="rect">
              <a:avLst/>
            </a:prstGeom>
            <a:noFill/>
          </p:spPr>
          <p:txBody>
            <a:bodyPr wrap="square" rtlCol="0">
              <a:spAutoFit/>
            </a:bodyPr>
            <a:lstStyle/>
            <a:p>
              <a:pPr algn="just"/>
              <a:r>
                <a:rPr lang="en-US" sz="1050" dirty="0">
                  <a:latin typeface="Baskerville Old Face" pitchFamily="18" charset="0"/>
                </a:rPr>
                <a:t>Nephi, son of Lehi of Jerusalem, secretly obtains the “Brass Plates” from Laban, a man of great wealth and possessions. The Brass Plates contained the genealogy of his father, Lehi. Under the command of God, Nephi obeys his father and while in a drunken state, Laban dies by his own sword. With the plates Nephi returns to his father.</a:t>
              </a:r>
            </a:p>
            <a:p>
              <a:pPr algn="just"/>
              <a:r>
                <a:rPr lang="en-US" sz="1050" dirty="0">
                  <a:latin typeface="Baskerville Old Face" pitchFamily="18" charset="0"/>
                </a:rPr>
                <a:t>It is sited that Nephi returns to Jerusalem and leaves with Ishmael and his daughters.</a:t>
              </a:r>
            </a:p>
          </p:txBody>
        </p:sp>
        <p:sp>
          <p:nvSpPr>
            <p:cNvPr id="10" name="Rectangle 9"/>
            <p:cNvSpPr/>
            <p:nvPr/>
          </p:nvSpPr>
          <p:spPr>
            <a:xfrm>
              <a:off x="2571750" y="2286000"/>
              <a:ext cx="4000500" cy="628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5" name="TextBox 124"/>
            <p:cNvSpPr txBox="1"/>
            <p:nvPr/>
          </p:nvSpPr>
          <p:spPr>
            <a:xfrm>
              <a:off x="33618" y="1955580"/>
              <a:ext cx="1390089" cy="646331"/>
            </a:xfrm>
            <a:prstGeom prst="rect">
              <a:avLst/>
            </a:prstGeom>
            <a:noFill/>
          </p:spPr>
          <p:txBody>
            <a:bodyPr wrap="square" rtlCol="0">
              <a:spAutoFit/>
            </a:bodyPr>
            <a:lstStyle/>
            <a:p>
              <a:pPr algn="ctr"/>
              <a:r>
                <a:rPr lang="en-US" dirty="0">
                  <a:solidFill>
                    <a:srgbClr val="333333"/>
                  </a:solidFill>
                  <a:latin typeface="Iskoola Pota" panose="020B0502040204020203" pitchFamily="34" charset="0"/>
                  <a:cs typeface="Iskoola Pota" panose="020B0502040204020203" pitchFamily="34" charset="0"/>
                </a:rPr>
                <a:t>Judas Iscariot</a:t>
              </a:r>
              <a:endParaRPr lang="en-US" b="1" dirty="0">
                <a:latin typeface="Iskoola Pota" panose="020B0502040204020203" pitchFamily="34" charset="0"/>
                <a:cs typeface="Iskoola Pota" panose="020B0502040204020203" pitchFamily="34" charset="0"/>
              </a:endParaRPr>
            </a:p>
          </p:txBody>
        </p:sp>
      </p:grpSp>
    </p:spTree>
    <p:extLst>
      <p:ext uri="{BB962C8B-B14F-4D97-AF65-F5344CB8AC3E}">
        <p14:creationId xmlns:p14="http://schemas.microsoft.com/office/powerpoint/2010/main" val="33605244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183897" y="2057400"/>
            <a:ext cx="2961351" cy="3685883"/>
            <a:chOff x="2183897" y="2057400"/>
            <a:chExt cx="2961351" cy="3685883"/>
          </a:xfrm>
        </p:grpSpPr>
        <p:grpSp>
          <p:nvGrpSpPr>
            <p:cNvPr id="2" name="Group 15"/>
            <p:cNvGrpSpPr/>
            <p:nvPr/>
          </p:nvGrpSpPr>
          <p:grpSpPr>
            <a:xfrm rot="612936">
              <a:off x="2183897" y="2466683"/>
              <a:ext cx="1471127" cy="3276600"/>
              <a:chOff x="2438400" y="2514600"/>
              <a:chExt cx="1676400" cy="3733799"/>
            </a:xfrm>
          </p:grpSpPr>
          <p:sp>
            <p:nvSpPr>
              <p:cNvPr id="3" name="Left Arrow Callout 2"/>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Callout 3"/>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nut 4"/>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rot="20041119">
              <a:off x="3686119" y="2079365"/>
              <a:ext cx="1459129" cy="3249877"/>
              <a:chOff x="2438400" y="2514600"/>
              <a:chExt cx="1676400" cy="3733799"/>
            </a:xfrm>
          </p:grpSpPr>
          <p:sp>
            <p:nvSpPr>
              <p:cNvPr id="17" name="Left Arrow Callout 16"/>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Callout 17"/>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18"/>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5"/>
            <p:cNvGrpSpPr/>
            <p:nvPr/>
          </p:nvGrpSpPr>
          <p:grpSpPr>
            <a:xfrm rot="20569565">
              <a:off x="3110039" y="2544892"/>
              <a:ext cx="1196737" cy="2665459"/>
              <a:chOff x="2438400" y="2514600"/>
              <a:chExt cx="1676400" cy="3733799"/>
            </a:xfrm>
          </p:grpSpPr>
          <p:sp>
            <p:nvSpPr>
              <p:cNvPr id="10" name="Left Arrow Callout 9"/>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Callout 10"/>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Donut 23"/>
            <p:cNvSpPr/>
            <p:nvPr/>
          </p:nvSpPr>
          <p:spPr>
            <a:xfrm>
              <a:off x="2895600" y="2057400"/>
              <a:ext cx="838200" cy="838200"/>
            </a:xfrm>
            <a:prstGeom prst="donut">
              <a:avLst>
                <a:gd name="adj" fmla="val 11387"/>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6172200" y="685800"/>
            <a:ext cx="1143000" cy="1145872"/>
            <a:chOff x="2743200" y="2182090"/>
            <a:chExt cx="3740727" cy="3740728"/>
          </a:xfrm>
        </p:grpSpPr>
        <p:sp>
          <p:nvSpPr>
            <p:cNvPr id="27" name="Frame 26"/>
            <p:cNvSpPr/>
            <p:nvPr/>
          </p:nvSpPr>
          <p:spPr>
            <a:xfrm>
              <a:off x="2743200" y="2182091"/>
              <a:ext cx="3740727" cy="3740727"/>
            </a:xfrm>
            <a:prstGeom prst="frame">
              <a:avLst>
                <a:gd name="adj1" fmla="val 1055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rot="2689715">
              <a:off x="2743200" y="2182090"/>
              <a:ext cx="3740727" cy="3740727"/>
            </a:xfrm>
            <a:prstGeom prst="frame">
              <a:avLst>
                <a:gd name="adj1" fmla="val 1055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1600" y="1255059"/>
            <a:ext cx="4424083" cy="4917141"/>
            <a:chOff x="1371600" y="1255059"/>
            <a:chExt cx="4424083" cy="4917141"/>
          </a:xfrm>
        </p:grpSpPr>
        <p:sp>
          <p:nvSpPr>
            <p:cNvPr id="2" name="Oval 1"/>
            <p:cNvSpPr/>
            <p:nvPr/>
          </p:nvSpPr>
          <p:spPr>
            <a:xfrm>
              <a:off x="1371600" y="4419600"/>
              <a:ext cx="43434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452283" y="4267200"/>
              <a:ext cx="43434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447800" y="4114800"/>
              <a:ext cx="4280647" cy="1676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01588" y="3886200"/>
              <a:ext cx="4280647" cy="1676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64341" y="3801034"/>
              <a:ext cx="4199964" cy="15822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45024" y="3657600"/>
              <a:ext cx="4029634" cy="1555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828800" y="3352800"/>
              <a:ext cx="3899646" cy="14746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57399" y="3124200"/>
              <a:ext cx="3706905" cy="13357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2895599"/>
              <a:ext cx="3509680" cy="12685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62200" y="2667000"/>
              <a:ext cx="3375210" cy="11923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33916" y="2402542"/>
              <a:ext cx="3133163" cy="1062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743200" y="2133600"/>
              <a:ext cx="2698375" cy="694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43200" y="2286000"/>
              <a:ext cx="2980763" cy="9099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926977" y="1981200"/>
              <a:ext cx="2451846" cy="5871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074894" y="1810871"/>
              <a:ext cx="2393575" cy="573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18330" y="1649506"/>
              <a:ext cx="2061880" cy="5020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88657" y="1515034"/>
              <a:ext cx="1864657" cy="4034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05200" y="1371600"/>
              <a:ext cx="1523996" cy="3944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666564" y="1255059"/>
              <a:ext cx="1407455" cy="3496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533400"/>
            <a:ext cx="2667000" cy="5029200"/>
            <a:chOff x="838200" y="76200"/>
            <a:chExt cx="2667000" cy="5029200"/>
          </a:xfrm>
        </p:grpSpPr>
        <p:grpSp>
          <p:nvGrpSpPr>
            <p:cNvPr id="3" name="Group 17"/>
            <p:cNvGrpSpPr/>
            <p:nvPr/>
          </p:nvGrpSpPr>
          <p:grpSpPr>
            <a:xfrm>
              <a:off x="838200" y="76200"/>
              <a:ext cx="2667000" cy="5029200"/>
              <a:chOff x="838200" y="76200"/>
              <a:chExt cx="2667000" cy="5029200"/>
            </a:xfrm>
          </p:grpSpPr>
          <p:grpSp>
            <p:nvGrpSpPr>
              <p:cNvPr id="5" name="Group 17"/>
              <p:cNvGrpSpPr/>
              <p:nvPr/>
            </p:nvGrpSpPr>
            <p:grpSpPr>
              <a:xfrm flipH="1">
                <a:off x="2209800" y="1447800"/>
                <a:ext cx="1295400" cy="3429000"/>
                <a:chOff x="685800" y="1447800"/>
                <a:chExt cx="1295400" cy="3124200"/>
              </a:xfrm>
            </p:grpSpPr>
            <p:sp>
              <p:nvSpPr>
                <p:cNvPr id="21" name="Bent Arrow 2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16"/>
              <p:cNvGrpSpPr/>
              <p:nvPr/>
            </p:nvGrpSpPr>
            <p:grpSpPr>
              <a:xfrm>
                <a:off x="838200" y="1447800"/>
                <a:ext cx="1295400" cy="3429000"/>
                <a:chOff x="685800" y="1447800"/>
                <a:chExt cx="1295400" cy="3429000"/>
              </a:xfrm>
            </p:grpSpPr>
            <p:sp>
              <p:nvSpPr>
                <p:cNvPr id="19" name="Bent Arrow 1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1219200" y="2057400"/>
              <a:ext cx="1905000" cy="1815882"/>
            </a:xfrm>
            <a:prstGeom prst="rect">
              <a:avLst/>
            </a:prstGeom>
          </p:spPr>
          <p:txBody>
            <a:bodyPr wrap="square">
              <a:spAutoFit/>
            </a:bodyPr>
            <a:lstStyle/>
            <a:p>
              <a:pPr algn="ctr"/>
              <a:r>
                <a:rPr lang="en-US" sz="1600" b="1" i="1" dirty="0" smtClean="0"/>
                <a:t>By </a:t>
              </a:r>
              <a:r>
                <a:rPr lang="en-US" sz="1600" b="1" i="1" dirty="0"/>
                <a:t>studying the revelations in the Doctrine and Covenants, we can strengthen our testimonies of Jesus Christ.</a:t>
              </a:r>
              <a:endParaRPr lang="en-US" sz="1600" dirty="0">
                <a:solidFill>
                  <a:schemeClr val="bg1"/>
                </a:solidFill>
              </a:endParaRPr>
            </a:p>
          </p:txBody>
        </p:sp>
      </p:grpSp>
      <p:pic>
        <p:nvPicPr>
          <p:cNvPr id="23" name="Picture 4" descr="http://www.customframingdesigns.com/i/Ovals/OV_14_AG.jpg"/>
          <p:cNvPicPr>
            <a:picLocks noChangeAspect="1" noChangeArrowheads="1"/>
          </p:cNvPicPr>
          <p:nvPr/>
        </p:nvPicPr>
        <p:blipFill>
          <a:blip r:embed="rId2" cstate="print"/>
          <a:srcRect/>
          <a:stretch>
            <a:fillRect/>
          </a:stretch>
        </p:blipFill>
        <p:spPr bwMode="auto">
          <a:xfrm>
            <a:off x="6705600" y="990601"/>
            <a:ext cx="1924050" cy="2334514"/>
          </a:xfrm>
          <a:prstGeom prst="ellipse">
            <a:avLst/>
          </a:prstGeom>
          <a:ln>
            <a:noFill/>
          </a:ln>
          <a:effectLst>
            <a:softEdge rad="112500"/>
          </a:effectLst>
        </p:spPr>
      </p:pic>
      <p:grpSp>
        <p:nvGrpSpPr>
          <p:cNvPr id="24" name="Group 23"/>
          <p:cNvGrpSpPr/>
          <p:nvPr/>
        </p:nvGrpSpPr>
        <p:grpSpPr>
          <a:xfrm>
            <a:off x="3294529" y="315951"/>
            <a:ext cx="1143000" cy="1447800"/>
            <a:chOff x="7543800" y="3810000"/>
            <a:chExt cx="1143000" cy="1447800"/>
          </a:xfrm>
        </p:grpSpPr>
        <p:sp>
          <p:nvSpPr>
            <p:cNvPr id="25" name="Trapezoid 2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7924800" y="3810000"/>
              <a:ext cx="645353" cy="610017"/>
              <a:chOff x="7924800" y="5867400"/>
              <a:chExt cx="645353" cy="610017"/>
            </a:xfrm>
          </p:grpSpPr>
          <p:grpSp>
            <p:nvGrpSpPr>
              <p:cNvPr id="37" name="Group 13"/>
              <p:cNvGrpSpPr/>
              <p:nvPr/>
            </p:nvGrpSpPr>
            <p:grpSpPr>
              <a:xfrm>
                <a:off x="7924800" y="5867400"/>
                <a:ext cx="645353" cy="610017"/>
                <a:chOff x="3037563" y="3121795"/>
                <a:chExt cx="1250371" cy="1224010"/>
              </a:xfrm>
            </p:grpSpPr>
            <p:sp>
              <p:nvSpPr>
                <p:cNvPr id="39" name="Oval 3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7543800" y="4038600"/>
              <a:ext cx="403070" cy="381000"/>
              <a:chOff x="7924800" y="5867400"/>
              <a:chExt cx="645353" cy="610017"/>
            </a:xfrm>
          </p:grpSpPr>
          <p:grpSp>
            <p:nvGrpSpPr>
              <p:cNvPr id="31" name="Group 13"/>
              <p:cNvGrpSpPr/>
              <p:nvPr/>
            </p:nvGrpSpPr>
            <p:grpSpPr>
              <a:xfrm>
                <a:off x="7924800" y="5867400"/>
                <a:ext cx="645353" cy="610017"/>
                <a:chOff x="3037563" y="3121795"/>
                <a:chExt cx="1250371" cy="1224010"/>
              </a:xfrm>
            </p:grpSpPr>
            <p:sp>
              <p:nvSpPr>
                <p:cNvPr id="33" name="Oval 3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Freeform 42"/>
          <p:cNvSpPr/>
          <p:nvPr/>
        </p:nvSpPr>
        <p:spPr>
          <a:xfrm>
            <a:off x="3354799" y="5730240"/>
            <a:ext cx="566250" cy="347482"/>
          </a:xfrm>
          <a:custGeom>
            <a:avLst/>
            <a:gdLst>
              <a:gd name="connsiteX0" fmla="*/ 224424 w 566250"/>
              <a:gd name="connsiteY0" fmla="*/ 0 h 347482"/>
              <a:gd name="connsiteX1" fmla="*/ 224424 w 566250"/>
              <a:gd name="connsiteY1" fmla="*/ 0 h 347482"/>
              <a:gd name="connsiteX2" fmla="*/ 146047 w 566250"/>
              <a:gd name="connsiteY2" fmla="*/ 34834 h 347482"/>
              <a:gd name="connsiteX3" fmla="*/ 119921 w 566250"/>
              <a:gd name="connsiteY3" fmla="*/ 43543 h 347482"/>
              <a:gd name="connsiteX4" fmla="*/ 67670 w 566250"/>
              <a:gd name="connsiteY4" fmla="*/ 95794 h 347482"/>
              <a:gd name="connsiteX5" fmla="*/ 24127 w 566250"/>
              <a:gd name="connsiteY5" fmla="*/ 130629 h 347482"/>
              <a:gd name="connsiteX6" fmla="*/ 15418 w 566250"/>
              <a:gd name="connsiteY6" fmla="*/ 287383 h 347482"/>
              <a:gd name="connsiteX7" fmla="*/ 67670 w 566250"/>
              <a:gd name="connsiteY7" fmla="*/ 304800 h 347482"/>
              <a:gd name="connsiteX8" fmla="*/ 128630 w 566250"/>
              <a:gd name="connsiteY8" fmla="*/ 322217 h 347482"/>
              <a:gd name="connsiteX9" fmla="*/ 198298 w 566250"/>
              <a:gd name="connsiteY9" fmla="*/ 330926 h 347482"/>
              <a:gd name="connsiteX10" fmla="*/ 389887 w 566250"/>
              <a:gd name="connsiteY10" fmla="*/ 330926 h 347482"/>
              <a:gd name="connsiteX11" fmla="*/ 433430 w 566250"/>
              <a:gd name="connsiteY11" fmla="*/ 296091 h 347482"/>
              <a:gd name="connsiteX12" fmla="*/ 485681 w 566250"/>
              <a:gd name="connsiteY12" fmla="*/ 261257 h 347482"/>
              <a:gd name="connsiteX13" fmla="*/ 511807 w 566250"/>
              <a:gd name="connsiteY13" fmla="*/ 226423 h 347482"/>
              <a:gd name="connsiteX14" fmla="*/ 537932 w 566250"/>
              <a:gd name="connsiteY14" fmla="*/ 209006 h 347482"/>
              <a:gd name="connsiteX15" fmla="*/ 564058 w 566250"/>
              <a:gd name="connsiteY15" fmla="*/ 182880 h 347482"/>
              <a:gd name="connsiteX16" fmla="*/ 555350 w 566250"/>
              <a:gd name="connsiteY16" fmla="*/ 60960 h 347482"/>
              <a:gd name="connsiteX17" fmla="*/ 485681 w 566250"/>
              <a:gd name="connsiteY17" fmla="*/ 43543 h 347482"/>
              <a:gd name="connsiteX18" fmla="*/ 320218 w 566250"/>
              <a:gd name="connsiteY18" fmla="*/ 26126 h 347482"/>
              <a:gd name="connsiteX19" fmla="*/ 224424 w 566250"/>
              <a:gd name="connsiteY19" fmla="*/ 0 h 34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250" h="347482">
                <a:moveTo>
                  <a:pt x="224424" y="0"/>
                </a:moveTo>
                <a:lnTo>
                  <a:pt x="224424" y="0"/>
                </a:lnTo>
                <a:cubicBezTo>
                  <a:pt x="198298" y="11611"/>
                  <a:pt x="172438" y="23838"/>
                  <a:pt x="146047" y="34834"/>
                </a:cubicBezTo>
                <a:cubicBezTo>
                  <a:pt x="137573" y="38365"/>
                  <a:pt x="127167" y="37907"/>
                  <a:pt x="119921" y="43543"/>
                </a:cubicBezTo>
                <a:cubicBezTo>
                  <a:pt x="100478" y="58665"/>
                  <a:pt x="88165" y="82131"/>
                  <a:pt x="67670" y="95794"/>
                </a:cubicBezTo>
                <a:cubicBezTo>
                  <a:pt x="34712" y="117765"/>
                  <a:pt x="48945" y="105810"/>
                  <a:pt x="24127" y="130629"/>
                </a:cubicBezTo>
                <a:cubicBezTo>
                  <a:pt x="6406" y="183793"/>
                  <a:pt x="-15281" y="225984"/>
                  <a:pt x="15418" y="287383"/>
                </a:cubicBezTo>
                <a:cubicBezTo>
                  <a:pt x="23629" y="303804"/>
                  <a:pt x="50253" y="298994"/>
                  <a:pt x="67670" y="304800"/>
                </a:cubicBezTo>
                <a:cubicBezTo>
                  <a:pt x="88386" y="311705"/>
                  <a:pt x="106748" y="318570"/>
                  <a:pt x="128630" y="322217"/>
                </a:cubicBezTo>
                <a:cubicBezTo>
                  <a:pt x="151715" y="326064"/>
                  <a:pt x="175075" y="328023"/>
                  <a:pt x="198298" y="330926"/>
                </a:cubicBezTo>
                <a:cubicBezTo>
                  <a:pt x="271646" y="355374"/>
                  <a:pt x="246390" y="350493"/>
                  <a:pt x="389887" y="330926"/>
                </a:cubicBezTo>
                <a:cubicBezTo>
                  <a:pt x="407250" y="328558"/>
                  <a:pt x="420845" y="305530"/>
                  <a:pt x="433430" y="296091"/>
                </a:cubicBezTo>
                <a:cubicBezTo>
                  <a:pt x="450176" y="283531"/>
                  <a:pt x="473121" y="278003"/>
                  <a:pt x="485681" y="261257"/>
                </a:cubicBezTo>
                <a:cubicBezTo>
                  <a:pt x="494390" y="249646"/>
                  <a:pt x="501544" y="236686"/>
                  <a:pt x="511807" y="226423"/>
                </a:cubicBezTo>
                <a:cubicBezTo>
                  <a:pt x="519208" y="219022"/>
                  <a:pt x="529892" y="215706"/>
                  <a:pt x="537932" y="209006"/>
                </a:cubicBezTo>
                <a:cubicBezTo>
                  <a:pt x="547393" y="201121"/>
                  <a:pt x="555349" y="191589"/>
                  <a:pt x="564058" y="182880"/>
                </a:cubicBezTo>
                <a:cubicBezTo>
                  <a:pt x="561155" y="142240"/>
                  <a:pt x="575325" y="96471"/>
                  <a:pt x="555350" y="60960"/>
                </a:cubicBezTo>
                <a:cubicBezTo>
                  <a:pt x="543614" y="40096"/>
                  <a:pt x="508390" y="51113"/>
                  <a:pt x="485681" y="43543"/>
                </a:cubicBezTo>
                <a:cubicBezTo>
                  <a:pt x="415407" y="20117"/>
                  <a:pt x="468717" y="35407"/>
                  <a:pt x="320218" y="26126"/>
                </a:cubicBezTo>
                <a:cubicBezTo>
                  <a:pt x="277569" y="11909"/>
                  <a:pt x="240390" y="4354"/>
                  <a:pt x="224424"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145097" y="5730240"/>
            <a:ext cx="566250" cy="594424"/>
          </a:xfrm>
          <a:custGeom>
            <a:avLst/>
            <a:gdLst>
              <a:gd name="connsiteX0" fmla="*/ 224424 w 566250"/>
              <a:gd name="connsiteY0" fmla="*/ 0 h 347482"/>
              <a:gd name="connsiteX1" fmla="*/ 224424 w 566250"/>
              <a:gd name="connsiteY1" fmla="*/ 0 h 347482"/>
              <a:gd name="connsiteX2" fmla="*/ 146047 w 566250"/>
              <a:gd name="connsiteY2" fmla="*/ 34834 h 347482"/>
              <a:gd name="connsiteX3" fmla="*/ 119921 w 566250"/>
              <a:gd name="connsiteY3" fmla="*/ 43543 h 347482"/>
              <a:gd name="connsiteX4" fmla="*/ 67670 w 566250"/>
              <a:gd name="connsiteY4" fmla="*/ 95794 h 347482"/>
              <a:gd name="connsiteX5" fmla="*/ 24127 w 566250"/>
              <a:gd name="connsiteY5" fmla="*/ 130629 h 347482"/>
              <a:gd name="connsiteX6" fmla="*/ 15418 w 566250"/>
              <a:gd name="connsiteY6" fmla="*/ 287383 h 347482"/>
              <a:gd name="connsiteX7" fmla="*/ 67670 w 566250"/>
              <a:gd name="connsiteY7" fmla="*/ 304800 h 347482"/>
              <a:gd name="connsiteX8" fmla="*/ 128630 w 566250"/>
              <a:gd name="connsiteY8" fmla="*/ 322217 h 347482"/>
              <a:gd name="connsiteX9" fmla="*/ 198298 w 566250"/>
              <a:gd name="connsiteY9" fmla="*/ 330926 h 347482"/>
              <a:gd name="connsiteX10" fmla="*/ 389887 w 566250"/>
              <a:gd name="connsiteY10" fmla="*/ 330926 h 347482"/>
              <a:gd name="connsiteX11" fmla="*/ 433430 w 566250"/>
              <a:gd name="connsiteY11" fmla="*/ 296091 h 347482"/>
              <a:gd name="connsiteX12" fmla="*/ 485681 w 566250"/>
              <a:gd name="connsiteY12" fmla="*/ 261257 h 347482"/>
              <a:gd name="connsiteX13" fmla="*/ 511807 w 566250"/>
              <a:gd name="connsiteY13" fmla="*/ 226423 h 347482"/>
              <a:gd name="connsiteX14" fmla="*/ 537932 w 566250"/>
              <a:gd name="connsiteY14" fmla="*/ 209006 h 347482"/>
              <a:gd name="connsiteX15" fmla="*/ 564058 w 566250"/>
              <a:gd name="connsiteY15" fmla="*/ 182880 h 347482"/>
              <a:gd name="connsiteX16" fmla="*/ 555350 w 566250"/>
              <a:gd name="connsiteY16" fmla="*/ 60960 h 347482"/>
              <a:gd name="connsiteX17" fmla="*/ 485681 w 566250"/>
              <a:gd name="connsiteY17" fmla="*/ 43543 h 347482"/>
              <a:gd name="connsiteX18" fmla="*/ 320218 w 566250"/>
              <a:gd name="connsiteY18" fmla="*/ 26126 h 347482"/>
              <a:gd name="connsiteX19" fmla="*/ 224424 w 566250"/>
              <a:gd name="connsiteY19" fmla="*/ 0 h 34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250" h="347482">
                <a:moveTo>
                  <a:pt x="224424" y="0"/>
                </a:moveTo>
                <a:lnTo>
                  <a:pt x="224424" y="0"/>
                </a:lnTo>
                <a:cubicBezTo>
                  <a:pt x="198298" y="11611"/>
                  <a:pt x="172438" y="23838"/>
                  <a:pt x="146047" y="34834"/>
                </a:cubicBezTo>
                <a:cubicBezTo>
                  <a:pt x="137573" y="38365"/>
                  <a:pt x="127167" y="37907"/>
                  <a:pt x="119921" y="43543"/>
                </a:cubicBezTo>
                <a:cubicBezTo>
                  <a:pt x="100478" y="58665"/>
                  <a:pt x="88165" y="82131"/>
                  <a:pt x="67670" y="95794"/>
                </a:cubicBezTo>
                <a:cubicBezTo>
                  <a:pt x="34712" y="117765"/>
                  <a:pt x="48945" y="105810"/>
                  <a:pt x="24127" y="130629"/>
                </a:cubicBezTo>
                <a:cubicBezTo>
                  <a:pt x="6406" y="183793"/>
                  <a:pt x="-15281" y="225984"/>
                  <a:pt x="15418" y="287383"/>
                </a:cubicBezTo>
                <a:cubicBezTo>
                  <a:pt x="23629" y="303804"/>
                  <a:pt x="50253" y="298994"/>
                  <a:pt x="67670" y="304800"/>
                </a:cubicBezTo>
                <a:cubicBezTo>
                  <a:pt x="88386" y="311705"/>
                  <a:pt x="106748" y="318570"/>
                  <a:pt x="128630" y="322217"/>
                </a:cubicBezTo>
                <a:cubicBezTo>
                  <a:pt x="151715" y="326064"/>
                  <a:pt x="175075" y="328023"/>
                  <a:pt x="198298" y="330926"/>
                </a:cubicBezTo>
                <a:cubicBezTo>
                  <a:pt x="271646" y="355374"/>
                  <a:pt x="246390" y="350493"/>
                  <a:pt x="389887" y="330926"/>
                </a:cubicBezTo>
                <a:cubicBezTo>
                  <a:pt x="407250" y="328558"/>
                  <a:pt x="420845" y="305530"/>
                  <a:pt x="433430" y="296091"/>
                </a:cubicBezTo>
                <a:cubicBezTo>
                  <a:pt x="450176" y="283531"/>
                  <a:pt x="473121" y="278003"/>
                  <a:pt x="485681" y="261257"/>
                </a:cubicBezTo>
                <a:cubicBezTo>
                  <a:pt x="494390" y="249646"/>
                  <a:pt x="501544" y="236686"/>
                  <a:pt x="511807" y="226423"/>
                </a:cubicBezTo>
                <a:cubicBezTo>
                  <a:pt x="519208" y="219022"/>
                  <a:pt x="529892" y="215706"/>
                  <a:pt x="537932" y="209006"/>
                </a:cubicBezTo>
                <a:cubicBezTo>
                  <a:pt x="547393" y="201121"/>
                  <a:pt x="555349" y="191589"/>
                  <a:pt x="564058" y="182880"/>
                </a:cubicBezTo>
                <a:cubicBezTo>
                  <a:pt x="561155" y="142240"/>
                  <a:pt x="575325" y="96471"/>
                  <a:pt x="555350" y="60960"/>
                </a:cubicBezTo>
                <a:cubicBezTo>
                  <a:pt x="543614" y="40096"/>
                  <a:pt x="508390" y="51113"/>
                  <a:pt x="485681" y="43543"/>
                </a:cubicBezTo>
                <a:cubicBezTo>
                  <a:pt x="415407" y="20117"/>
                  <a:pt x="468717" y="35407"/>
                  <a:pt x="320218" y="26126"/>
                </a:cubicBezTo>
                <a:cubicBezTo>
                  <a:pt x="277569" y="11909"/>
                  <a:pt x="240390" y="4354"/>
                  <a:pt x="224424"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12131326">
            <a:off x="2829419" y="6111328"/>
            <a:ext cx="566250" cy="403887"/>
          </a:xfrm>
          <a:custGeom>
            <a:avLst/>
            <a:gdLst>
              <a:gd name="connsiteX0" fmla="*/ 224424 w 566250"/>
              <a:gd name="connsiteY0" fmla="*/ 0 h 347482"/>
              <a:gd name="connsiteX1" fmla="*/ 224424 w 566250"/>
              <a:gd name="connsiteY1" fmla="*/ 0 h 347482"/>
              <a:gd name="connsiteX2" fmla="*/ 146047 w 566250"/>
              <a:gd name="connsiteY2" fmla="*/ 34834 h 347482"/>
              <a:gd name="connsiteX3" fmla="*/ 119921 w 566250"/>
              <a:gd name="connsiteY3" fmla="*/ 43543 h 347482"/>
              <a:gd name="connsiteX4" fmla="*/ 67670 w 566250"/>
              <a:gd name="connsiteY4" fmla="*/ 95794 h 347482"/>
              <a:gd name="connsiteX5" fmla="*/ 24127 w 566250"/>
              <a:gd name="connsiteY5" fmla="*/ 130629 h 347482"/>
              <a:gd name="connsiteX6" fmla="*/ 15418 w 566250"/>
              <a:gd name="connsiteY6" fmla="*/ 287383 h 347482"/>
              <a:gd name="connsiteX7" fmla="*/ 67670 w 566250"/>
              <a:gd name="connsiteY7" fmla="*/ 304800 h 347482"/>
              <a:gd name="connsiteX8" fmla="*/ 128630 w 566250"/>
              <a:gd name="connsiteY8" fmla="*/ 322217 h 347482"/>
              <a:gd name="connsiteX9" fmla="*/ 198298 w 566250"/>
              <a:gd name="connsiteY9" fmla="*/ 330926 h 347482"/>
              <a:gd name="connsiteX10" fmla="*/ 389887 w 566250"/>
              <a:gd name="connsiteY10" fmla="*/ 330926 h 347482"/>
              <a:gd name="connsiteX11" fmla="*/ 433430 w 566250"/>
              <a:gd name="connsiteY11" fmla="*/ 296091 h 347482"/>
              <a:gd name="connsiteX12" fmla="*/ 485681 w 566250"/>
              <a:gd name="connsiteY12" fmla="*/ 261257 h 347482"/>
              <a:gd name="connsiteX13" fmla="*/ 511807 w 566250"/>
              <a:gd name="connsiteY13" fmla="*/ 226423 h 347482"/>
              <a:gd name="connsiteX14" fmla="*/ 537932 w 566250"/>
              <a:gd name="connsiteY14" fmla="*/ 209006 h 347482"/>
              <a:gd name="connsiteX15" fmla="*/ 564058 w 566250"/>
              <a:gd name="connsiteY15" fmla="*/ 182880 h 347482"/>
              <a:gd name="connsiteX16" fmla="*/ 555350 w 566250"/>
              <a:gd name="connsiteY16" fmla="*/ 60960 h 347482"/>
              <a:gd name="connsiteX17" fmla="*/ 485681 w 566250"/>
              <a:gd name="connsiteY17" fmla="*/ 43543 h 347482"/>
              <a:gd name="connsiteX18" fmla="*/ 320218 w 566250"/>
              <a:gd name="connsiteY18" fmla="*/ 26126 h 347482"/>
              <a:gd name="connsiteX19" fmla="*/ 224424 w 566250"/>
              <a:gd name="connsiteY19" fmla="*/ 0 h 34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250" h="347482">
                <a:moveTo>
                  <a:pt x="224424" y="0"/>
                </a:moveTo>
                <a:lnTo>
                  <a:pt x="224424" y="0"/>
                </a:lnTo>
                <a:cubicBezTo>
                  <a:pt x="198298" y="11611"/>
                  <a:pt x="172438" y="23838"/>
                  <a:pt x="146047" y="34834"/>
                </a:cubicBezTo>
                <a:cubicBezTo>
                  <a:pt x="137573" y="38365"/>
                  <a:pt x="127167" y="37907"/>
                  <a:pt x="119921" y="43543"/>
                </a:cubicBezTo>
                <a:cubicBezTo>
                  <a:pt x="100478" y="58665"/>
                  <a:pt x="88165" y="82131"/>
                  <a:pt x="67670" y="95794"/>
                </a:cubicBezTo>
                <a:cubicBezTo>
                  <a:pt x="34712" y="117765"/>
                  <a:pt x="48945" y="105810"/>
                  <a:pt x="24127" y="130629"/>
                </a:cubicBezTo>
                <a:cubicBezTo>
                  <a:pt x="6406" y="183793"/>
                  <a:pt x="-15281" y="225984"/>
                  <a:pt x="15418" y="287383"/>
                </a:cubicBezTo>
                <a:cubicBezTo>
                  <a:pt x="23629" y="303804"/>
                  <a:pt x="50253" y="298994"/>
                  <a:pt x="67670" y="304800"/>
                </a:cubicBezTo>
                <a:cubicBezTo>
                  <a:pt x="88386" y="311705"/>
                  <a:pt x="106748" y="318570"/>
                  <a:pt x="128630" y="322217"/>
                </a:cubicBezTo>
                <a:cubicBezTo>
                  <a:pt x="151715" y="326064"/>
                  <a:pt x="175075" y="328023"/>
                  <a:pt x="198298" y="330926"/>
                </a:cubicBezTo>
                <a:cubicBezTo>
                  <a:pt x="271646" y="355374"/>
                  <a:pt x="246390" y="350493"/>
                  <a:pt x="389887" y="330926"/>
                </a:cubicBezTo>
                <a:cubicBezTo>
                  <a:pt x="407250" y="328558"/>
                  <a:pt x="420845" y="305530"/>
                  <a:pt x="433430" y="296091"/>
                </a:cubicBezTo>
                <a:cubicBezTo>
                  <a:pt x="450176" y="283531"/>
                  <a:pt x="473121" y="278003"/>
                  <a:pt x="485681" y="261257"/>
                </a:cubicBezTo>
                <a:cubicBezTo>
                  <a:pt x="494390" y="249646"/>
                  <a:pt x="501544" y="236686"/>
                  <a:pt x="511807" y="226423"/>
                </a:cubicBezTo>
                <a:cubicBezTo>
                  <a:pt x="519208" y="219022"/>
                  <a:pt x="529892" y="215706"/>
                  <a:pt x="537932" y="209006"/>
                </a:cubicBezTo>
                <a:cubicBezTo>
                  <a:pt x="547393" y="201121"/>
                  <a:pt x="555349" y="191589"/>
                  <a:pt x="564058" y="182880"/>
                </a:cubicBezTo>
                <a:cubicBezTo>
                  <a:pt x="561155" y="142240"/>
                  <a:pt x="575325" y="96471"/>
                  <a:pt x="555350" y="60960"/>
                </a:cubicBezTo>
                <a:cubicBezTo>
                  <a:pt x="543614" y="40096"/>
                  <a:pt x="508390" y="51113"/>
                  <a:pt x="485681" y="43543"/>
                </a:cubicBezTo>
                <a:cubicBezTo>
                  <a:pt x="415407" y="20117"/>
                  <a:pt x="468717" y="35407"/>
                  <a:pt x="320218" y="26126"/>
                </a:cubicBezTo>
                <a:cubicBezTo>
                  <a:pt x="277569" y="11909"/>
                  <a:pt x="240390" y="4354"/>
                  <a:pt x="224424"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cdn2.bigcommerce.com/server4400/eh8hza/products/312/images/19378/451A-GS__08584.1351380730.1280.1280.jpg?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5199" y="2166288"/>
            <a:ext cx="2177112" cy="21771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04800" y="914400"/>
            <a:ext cx="4604084" cy="5395623"/>
            <a:chOff x="70431" y="572470"/>
            <a:chExt cx="6749791" cy="7910223"/>
          </a:xfrm>
        </p:grpSpPr>
        <p:sp>
          <p:nvSpPr>
            <p:cNvPr id="18" name="Oval 17"/>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2" descr="http://img08.deviantart.net/3602/i/2013/332/b/6/christmas_background_by_flashtuchka-d6vy3p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31" y="572470"/>
              <a:ext cx="6749791" cy="67208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val 2"/>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Stored Data 3"/>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Stored Data 4"/>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tored Data 5"/>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883227" y="7075712"/>
              <a:ext cx="3124199" cy="576943"/>
              <a:chOff x="1415144" y="3069771"/>
              <a:chExt cx="3124199" cy="576943"/>
            </a:xfrm>
          </p:grpSpPr>
          <p:sp>
            <p:nvSpPr>
              <p:cNvPr id="8" name="Oval 7"/>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074" name="Picture 2" descr="https://upload.wikimedia.org/wikipedia/en/thumb/6/6a/CTRShield.svg/306px-CTRShield.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143000"/>
            <a:ext cx="2914650"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87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657751"/>
            <a:ext cx="3289208" cy="2390250"/>
            <a:chOff x="609599" y="833642"/>
            <a:chExt cx="7941747" cy="5771225"/>
          </a:xfrm>
        </p:grpSpPr>
        <p:grpSp>
          <p:nvGrpSpPr>
            <p:cNvPr id="3" name="Group 14"/>
            <p:cNvGrpSpPr/>
            <p:nvPr/>
          </p:nvGrpSpPr>
          <p:grpSpPr>
            <a:xfrm rot="10800000">
              <a:off x="7696200" y="5257800"/>
              <a:ext cx="621450" cy="1347067"/>
              <a:chOff x="7010400" y="381000"/>
              <a:chExt cx="762000" cy="2033666"/>
            </a:xfrm>
          </p:grpSpPr>
          <p:sp>
            <p:nvSpPr>
              <p:cNvPr id="16" name="Rounded Rectangle 1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1"/>
            <p:cNvGrpSpPr/>
            <p:nvPr/>
          </p:nvGrpSpPr>
          <p:grpSpPr>
            <a:xfrm rot="10800000">
              <a:off x="939238" y="4923502"/>
              <a:ext cx="621450" cy="1347067"/>
              <a:chOff x="7010400" y="381000"/>
              <a:chExt cx="762000" cy="2033666"/>
            </a:xfrm>
          </p:grpSpPr>
          <p:sp>
            <p:nvSpPr>
              <p:cNvPr id="14" name="Rounded Rectangle 1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Wave 2"/>
            <p:cNvSpPr/>
            <p:nvPr/>
          </p:nvSpPr>
          <p:spPr>
            <a:xfrm>
              <a:off x="939239" y="1803080"/>
              <a:ext cx="7290362" cy="4080551"/>
            </a:xfrm>
            <a:prstGeom prst="wave">
              <a:avLst>
                <a:gd name="adj1" fmla="val 9800"/>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99460" y="833642"/>
              <a:ext cx="621450" cy="986197"/>
              <a:chOff x="7031201" y="834275"/>
              <a:chExt cx="762000" cy="1488861"/>
            </a:xfrm>
          </p:grpSpPr>
          <p:sp>
            <p:nvSpPr>
              <p:cNvPr id="12" name="Rounded Rectangle 1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646520" y="1148254"/>
              <a:ext cx="621450" cy="1017899"/>
              <a:chOff x="7087348" y="824753"/>
              <a:chExt cx="762000" cy="1536722"/>
            </a:xfrm>
          </p:grpSpPr>
          <p:sp>
            <p:nvSpPr>
              <p:cNvPr id="10" name="Rounded Rectangle 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384206" y="4158361"/>
            <a:ext cx="3289208" cy="2390250"/>
            <a:chOff x="384206" y="4158361"/>
            <a:chExt cx="3289208" cy="2390250"/>
          </a:xfrm>
        </p:grpSpPr>
        <p:grpSp>
          <p:nvGrpSpPr>
            <p:cNvPr id="18" name="Group 17"/>
            <p:cNvGrpSpPr/>
            <p:nvPr/>
          </p:nvGrpSpPr>
          <p:grpSpPr>
            <a:xfrm>
              <a:off x="384206" y="4158361"/>
              <a:ext cx="3289208" cy="2390250"/>
              <a:chOff x="609599" y="833642"/>
              <a:chExt cx="7941747" cy="5771225"/>
            </a:xfrm>
          </p:grpSpPr>
          <p:grpSp>
            <p:nvGrpSpPr>
              <p:cNvPr id="19" name="Group 14"/>
              <p:cNvGrpSpPr/>
              <p:nvPr/>
            </p:nvGrpSpPr>
            <p:grpSpPr>
              <a:xfrm rot="10800000">
                <a:off x="7696200" y="5257800"/>
                <a:ext cx="621450" cy="1347067"/>
                <a:chOff x="7010400" y="381000"/>
                <a:chExt cx="762000" cy="2033666"/>
              </a:xfrm>
            </p:grpSpPr>
            <p:sp>
              <p:nvSpPr>
                <p:cNvPr id="32"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1"/>
              <p:cNvGrpSpPr/>
              <p:nvPr/>
            </p:nvGrpSpPr>
            <p:grpSpPr>
              <a:xfrm rot="10800000">
                <a:off x="939238" y="4923502"/>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899460" y="833642"/>
                <a:ext cx="621450" cy="986197"/>
                <a:chOff x="7031201" y="834275"/>
                <a:chExt cx="762000" cy="1488861"/>
              </a:xfrm>
            </p:grpSpPr>
            <p:sp>
              <p:nvSpPr>
                <p:cNvPr id="28" name="Rounded Rectangle 27"/>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646520" y="1148254"/>
                <a:ext cx="621450" cy="1017899"/>
                <a:chOff x="7087348" y="824753"/>
                <a:chExt cx="762000" cy="1536722"/>
              </a:xfrm>
            </p:grpSpPr>
            <p:sp>
              <p:nvSpPr>
                <p:cNvPr id="26"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Rectangle 33"/>
            <p:cNvSpPr/>
            <p:nvPr/>
          </p:nvSpPr>
          <p:spPr>
            <a:xfrm>
              <a:off x="747225" y="4834063"/>
              <a:ext cx="2437759" cy="1077218"/>
            </a:xfrm>
            <a:prstGeom prst="rect">
              <a:avLst/>
            </a:prstGeom>
          </p:spPr>
          <p:txBody>
            <a:bodyPr wrap="square">
              <a:spAutoFit/>
            </a:bodyPr>
            <a:lstStyle/>
            <a:p>
              <a:pPr algn="ctr"/>
              <a:r>
                <a:rPr lang="en-US" sz="1600" dirty="0">
                  <a:solidFill>
                    <a:srgbClr val="333333"/>
                  </a:solidFill>
                  <a:latin typeface="Open Sans"/>
                </a:rPr>
                <a:t> </a:t>
              </a:r>
              <a:r>
                <a:rPr lang="en-US" sz="1600" b="1" dirty="0">
                  <a:solidFill>
                    <a:srgbClr val="333333"/>
                  </a:solidFill>
                  <a:latin typeface="Open Sans"/>
                </a:rPr>
                <a:t>As we come unto Jesus Christ with our burdens, He will give us rest</a:t>
              </a:r>
              <a:endParaRPr lang="en-US" sz="1600" dirty="0"/>
            </a:p>
          </p:txBody>
        </p:sp>
      </p:grpSp>
      <p:grpSp>
        <p:nvGrpSpPr>
          <p:cNvPr id="36" name="Group 35"/>
          <p:cNvGrpSpPr/>
          <p:nvPr/>
        </p:nvGrpSpPr>
        <p:grpSpPr>
          <a:xfrm>
            <a:off x="4468484" y="3134514"/>
            <a:ext cx="3115095" cy="2125557"/>
            <a:chOff x="4430487" y="4547169"/>
            <a:chExt cx="3115095" cy="2125557"/>
          </a:xfrm>
        </p:grpSpPr>
        <p:grpSp>
          <p:nvGrpSpPr>
            <p:cNvPr id="37" name="Group 11"/>
            <p:cNvGrpSpPr/>
            <p:nvPr/>
          </p:nvGrpSpPr>
          <p:grpSpPr>
            <a:xfrm rot="10800000">
              <a:off x="4558894" y="6147992"/>
              <a:ext cx="242078" cy="524733"/>
              <a:chOff x="7010400" y="381000"/>
              <a:chExt cx="762000" cy="2033666"/>
            </a:xfrm>
          </p:grpSpPr>
          <p:sp>
            <p:nvSpPr>
              <p:cNvPr id="52" name="Rounded Rectangle 5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Wave 2"/>
            <p:cNvSpPr/>
            <p:nvPr/>
          </p:nvSpPr>
          <p:spPr>
            <a:xfrm>
              <a:off x="4596228" y="4962252"/>
              <a:ext cx="2839871" cy="1363349"/>
            </a:xfrm>
            <a:prstGeom prst="wave">
              <a:avLst>
                <a:gd name="adj1" fmla="val 0"/>
                <a:gd name="adj2" fmla="val 383"/>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1"/>
            <p:cNvSpPr/>
            <p:nvPr/>
          </p:nvSpPr>
          <p:spPr>
            <a:xfrm>
              <a:off x="4430487" y="4870135"/>
              <a:ext cx="481525" cy="1496027"/>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4543399" y="4554837"/>
              <a:ext cx="242078" cy="384161"/>
              <a:chOff x="7031201" y="834275"/>
              <a:chExt cx="762000" cy="1488861"/>
            </a:xfrm>
          </p:grpSpPr>
          <p:sp>
            <p:nvSpPr>
              <p:cNvPr id="50" name="Rounded Rectangle 4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7064057" y="4547169"/>
              <a:ext cx="481525" cy="2125557"/>
              <a:chOff x="7041669" y="4677390"/>
              <a:chExt cx="481525" cy="2125557"/>
            </a:xfrm>
          </p:grpSpPr>
          <p:grpSp>
            <p:nvGrpSpPr>
              <p:cNvPr id="43" name="Group 14"/>
              <p:cNvGrpSpPr/>
              <p:nvPr/>
            </p:nvGrpSpPr>
            <p:grpSpPr>
              <a:xfrm rot="10800000">
                <a:off x="7190985" y="6278214"/>
                <a:ext cx="242078" cy="524733"/>
                <a:chOff x="7010400" y="381000"/>
                <a:chExt cx="762000" cy="2033666"/>
              </a:xfrm>
            </p:grpSpPr>
            <p:sp>
              <p:nvSpPr>
                <p:cNvPr id="48" name="Rounded Rectangle 4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Can 3"/>
              <p:cNvSpPr/>
              <p:nvPr/>
            </p:nvSpPr>
            <p:spPr>
              <a:xfrm>
                <a:off x="7041669" y="4991972"/>
                <a:ext cx="481525" cy="1496027"/>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7171633" y="4677390"/>
                <a:ext cx="242078" cy="396510"/>
                <a:chOff x="7087348" y="824753"/>
                <a:chExt cx="762000" cy="1536722"/>
              </a:xfrm>
            </p:grpSpPr>
            <p:sp>
              <p:nvSpPr>
                <p:cNvPr id="46" name="Rounded Rectangle 4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Rectangle 41"/>
            <p:cNvSpPr/>
            <p:nvPr/>
          </p:nvSpPr>
          <p:spPr>
            <a:xfrm>
              <a:off x="4892774" y="5092808"/>
              <a:ext cx="2175451" cy="1200329"/>
            </a:xfrm>
            <a:prstGeom prst="rect">
              <a:avLst/>
            </a:prstGeom>
          </p:spPr>
          <p:txBody>
            <a:bodyPr wrap="square">
              <a:spAutoFit/>
            </a:bodyPr>
            <a:lstStyle/>
            <a:p>
              <a:pPr algn="ctr"/>
              <a:r>
                <a:rPr lang="en-US" b="1" i="1" dirty="0" smtClean="0">
                  <a:solidFill>
                    <a:srgbClr val="333333"/>
                  </a:solidFill>
                  <a:effectLst/>
                  <a:latin typeface="Open Sans"/>
                </a:rPr>
                <a:t>All scripture is given by inspiration of God</a:t>
              </a:r>
            </a:p>
            <a:p>
              <a:pPr algn="ctr"/>
              <a:r>
                <a:rPr lang="en-US" b="1" i="1" dirty="0" smtClean="0">
                  <a:solidFill>
                    <a:srgbClr val="333333"/>
                  </a:solidFill>
                  <a:latin typeface="Open Sans"/>
                </a:rPr>
                <a:t>2 Timothy 3:16</a:t>
              </a:r>
              <a:endParaRPr lang="en-US" i="1" dirty="0"/>
            </a:p>
          </p:txBody>
        </p:sp>
      </p:grpSp>
      <p:grpSp>
        <p:nvGrpSpPr>
          <p:cNvPr id="54" name="Group 53"/>
          <p:cNvGrpSpPr/>
          <p:nvPr/>
        </p:nvGrpSpPr>
        <p:grpSpPr>
          <a:xfrm>
            <a:off x="4164073" y="715668"/>
            <a:ext cx="1726855" cy="1753470"/>
            <a:chOff x="9679806" y="1526158"/>
            <a:chExt cx="1726855" cy="1753470"/>
          </a:xfrm>
        </p:grpSpPr>
        <p:sp>
          <p:nvSpPr>
            <p:cNvPr id="55" name="Rectangle 54"/>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10197726" y="1829361"/>
              <a:ext cx="799917" cy="1320146"/>
              <a:chOff x="4455643" y="2321799"/>
              <a:chExt cx="1088409" cy="1874697"/>
            </a:xfrm>
            <a:solidFill>
              <a:schemeClr val="tx2">
                <a:lumMod val="20000"/>
                <a:lumOff val="80000"/>
              </a:schemeClr>
            </a:solidFill>
          </p:grpSpPr>
          <p:sp>
            <p:nvSpPr>
              <p:cNvPr id="58" name="Wave 57"/>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Wave 58"/>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ardrop 63"/>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ame 56"/>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64"/>
          <p:cNvGrpSpPr/>
          <p:nvPr/>
        </p:nvGrpSpPr>
        <p:grpSpPr>
          <a:xfrm>
            <a:off x="6276456" y="912219"/>
            <a:ext cx="1726855" cy="1753470"/>
            <a:chOff x="9696960" y="3459212"/>
            <a:chExt cx="1726855" cy="1753470"/>
          </a:xfrm>
        </p:grpSpPr>
        <p:sp>
          <p:nvSpPr>
            <p:cNvPr id="66" name="Rectangle 65"/>
            <p:cNvSpPr/>
            <p:nvPr/>
          </p:nvSpPr>
          <p:spPr>
            <a:xfrm>
              <a:off x="9791500" y="3558049"/>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10100306" y="3735064"/>
              <a:ext cx="930774" cy="1393741"/>
              <a:chOff x="4508252" y="211638"/>
              <a:chExt cx="875337" cy="1373757"/>
            </a:xfrm>
            <a:solidFill>
              <a:schemeClr val="tx2">
                <a:lumMod val="20000"/>
                <a:lumOff val="80000"/>
              </a:schemeClr>
            </a:solidFill>
          </p:grpSpPr>
          <p:sp>
            <p:nvSpPr>
              <p:cNvPr id="69" name="Trapezoid 68"/>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Cloud 72"/>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Cloud 73"/>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Frame 67"/>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5" name="Group 74"/>
          <p:cNvGrpSpPr/>
          <p:nvPr/>
        </p:nvGrpSpPr>
        <p:grpSpPr>
          <a:xfrm>
            <a:off x="5663551" y="4158361"/>
            <a:ext cx="2877006" cy="2397505"/>
            <a:chOff x="8146727" y="4060385"/>
            <a:chExt cx="2877006" cy="2397505"/>
          </a:xfrm>
        </p:grpSpPr>
        <p:pic>
          <p:nvPicPr>
            <p:cNvPr id="76" name="Picture 2" descr="http://www.clker.com/cliparts/d/a/9/e/1280777161986982005scroll-hi.png"/>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46727" y="4060385"/>
              <a:ext cx="2877006" cy="23975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a:xfrm>
              <a:off x="8209103" y="4449930"/>
              <a:ext cx="2752253" cy="1477328"/>
            </a:xfrm>
            <a:prstGeom prst="rect">
              <a:avLst/>
            </a:prstGeom>
          </p:spPr>
          <p:txBody>
            <a:bodyPr wrap="square">
              <a:spAutoFit/>
            </a:bodyPr>
            <a:lstStyle/>
            <a:p>
              <a:pPr algn="ctr"/>
              <a:r>
                <a:rPr lang="en-US" b="1" dirty="0">
                  <a:solidFill>
                    <a:schemeClr val="bg1"/>
                  </a:solidFill>
                  <a:latin typeface="Open Sans"/>
                </a:rPr>
                <a:t>Becoming contaminated by the sins of the world can prevent us from being a blessing to others.</a:t>
              </a:r>
              <a:endParaRPr lang="en-US" dirty="0">
                <a:solidFill>
                  <a:schemeClr val="bg1"/>
                </a:solidFill>
              </a:endParaRPr>
            </a:p>
          </p:txBody>
        </p:sp>
      </p:grpSp>
    </p:spTree>
    <p:extLst>
      <p:ext uri="{BB962C8B-B14F-4D97-AF65-F5344CB8AC3E}">
        <p14:creationId xmlns:p14="http://schemas.microsoft.com/office/powerpoint/2010/main" val="402081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image.freepik.com/free-vector/christmas-background-with-red-ribbon_23-214750029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8" b="46235"/>
          <a:stretch/>
        </p:blipFill>
        <p:spPr bwMode="auto">
          <a:xfrm rot="5400000">
            <a:off x="1136053" y="850303"/>
            <a:ext cx="6871895" cy="51435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mg08.deviantart.net/3602/i/2013/332/b/6/christmas_background_by_flashtuchka-d6vy3p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074" y="429352"/>
            <a:ext cx="5062343" cy="50406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Oval 6"/>
          <p:cNvSpPr/>
          <p:nvPr/>
        </p:nvSpPr>
        <p:spPr>
          <a:xfrm>
            <a:off x="2938632" y="5486401"/>
            <a:ext cx="3307556" cy="581705"/>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Oval 3"/>
          <p:cNvSpPr/>
          <p:nvPr/>
        </p:nvSpPr>
        <p:spPr>
          <a:xfrm>
            <a:off x="2139043" y="498022"/>
            <a:ext cx="4890407" cy="489040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Flowchart: Stored Data 4"/>
          <p:cNvSpPr/>
          <p:nvPr/>
        </p:nvSpPr>
        <p:spPr>
          <a:xfrm rot="16200000">
            <a:off x="4290331" y="3521868"/>
            <a:ext cx="587830" cy="314529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Flowchart: Stored Data 7"/>
          <p:cNvSpPr/>
          <p:nvPr/>
        </p:nvSpPr>
        <p:spPr>
          <a:xfrm rot="16200000">
            <a:off x="4394935" y="4077549"/>
            <a:ext cx="408215" cy="2866687"/>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Flowchart: Stored Data 9"/>
          <p:cNvSpPr/>
          <p:nvPr/>
        </p:nvSpPr>
        <p:spPr>
          <a:xfrm rot="16200000">
            <a:off x="4298496" y="4414327"/>
            <a:ext cx="587830" cy="3307557"/>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028" name="Picture 4" descr="http://www.clker.com/cliparts/7/9/6/7/12924392551792572772snow%20flake%20icon%204.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5607" y="400051"/>
            <a:ext cx="595993" cy="5959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412671" y="5306785"/>
            <a:ext cx="2343149" cy="432707"/>
            <a:chOff x="1415144" y="3069771"/>
            <a:chExt cx="3124199" cy="576943"/>
          </a:xfrm>
        </p:grpSpPr>
        <p:sp>
          <p:nvSpPr>
            <p:cNvPr id="14" name="Oval 13"/>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Oval 14"/>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 name="Rectangle 15"/>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Rectangle 16"/>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Rectangle 17"/>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Oval 18"/>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Oval 19"/>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Oval 20"/>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Oval 21"/>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Oval 22"/>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1032" name="Picture 8" descr="http://icons.iconarchive.com/icons/fixicon/xmas-2006/256/white-snow-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892" y="428455"/>
            <a:ext cx="539183" cy="53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99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framefinders.com/wp-content/uploads/2012/11/12-034AA-1-670x547.png"/>
          <p:cNvPicPr>
            <a:picLocks noChangeAspect="1" noChangeArrowheads="1"/>
          </p:cNvPicPr>
          <p:nvPr/>
        </p:nvPicPr>
        <p:blipFill>
          <a:blip r:embed="rId2" cstate="print"/>
          <a:srcRect/>
          <a:stretch>
            <a:fillRect/>
          </a:stretch>
        </p:blipFill>
        <p:spPr bwMode="auto">
          <a:xfrm>
            <a:off x="1" y="152401"/>
            <a:ext cx="4800600" cy="3919296"/>
          </a:xfrm>
          <a:prstGeom prst="rect">
            <a:avLst/>
          </a:prstGeom>
          <a:noFill/>
        </p:spPr>
      </p:pic>
      <p:pic>
        <p:nvPicPr>
          <p:cNvPr id="37892" name="Picture 4" descr="http://ubiok.com/wp-content/uploads/2014/07/fancy-frames-fFx0y.jpg"/>
          <p:cNvPicPr>
            <a:picLocks noChangeAspect="1" noChangeArrowheads="1"/>
          </p:cNvPicPr>
          <p:nvPr/>
        </p:nvPicPr>
        <p:blipFill>
          <a:blip r:embed="rId3" cstate="print"/>
          <a:srcRect/>
          <a:stretch>
            <a:fillRect/>
          </a:stretch>
        </p:blipFill>
        <p:spPr bwMode="auto">
          <a:xfrm>
            <a:off x="5410200" y="2924174"/>
            <a:ext cx="3333750" cy="3933826"/>
          </a:xfrm>
          <a:prstGeom prst="rect">
            <a:avLst/>
          </a:prstGeom>
          <a:noFill/>
        </p:spPr>
      </p:pic>
      <p:pic>
        <p:nvPicPr>
          <p:cNvPr id="37894" name="Picture 6" descr="http://www.antiqueframes.eu/antique-picture-frames/immagini/067-gate-mirror-frames.jpg"/>
          <p:cNvPicPr>
            <a:picLocks noChangeAspect="1" noChangeArrowheads="1"/>
          </p:cNvPicPr>
          <p:nvPr/>
        </p:nvPicPr>
        <p:blipFill>
          <a:blip r:embed="rId4" cstate="print"/>
          <a:srcRect/>
          <a:stretch>
            <a:fillRect/>
          </a:stretch>
        </p:blipFill>
        <p:spPr bwMode="auto">
          <a:xfrm>
            <a:off x="1447800" y="4162425"/>
            <a:ext cx="2331308" cy="2695575"/>
          </a:xfrm>
          <a:prstGeom prst="rect">
            <a:avLst/>
          </a:prstGeom>
          <a:noFill/>
        </p:spPr>
      </p:pic>
      <p:pic>
        <p:nvPicPr>
          <p:cNvPr id="37896" name="Picture 8" descr="http://funnypicarchive.com/admin/upload/109freeframe1.jpg"/>
          <p:cNvPicPr>
            <a:picLocks noChangeAspect="1" noChangeArrowheads="1"/>
          </p:cNvPicPr>
          <p:nvPr/>
        </p:nvPicPr>
        <p:blipFill>
          <a:blip r:embed="rId5" cstate="print"/>
          <a:srcRect/>
          <a:stretch>
            <a:fillRect/>
          </a:stretch>
        </p:blipFill>
        <p:spPr bwMode="auto">
          <a:xfrm>
            <a:off x="5867400" y="228600"/>
            <a:ext cx="1999258" cy="24003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http://www.clipartbest.com/cliparts/9i4/e95/9i4e95GA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2943999" cy="2253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framefinders.com/wp-content/uploads/2012/12/12-055B-1-670x5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663" y="2819400"/>
            <a:ext cx="3609068" cy="31242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https://az480170.vo.msecnd.net/debd7172-44dc-4681-b074-d940a93cc4e1/img/prd/f25f42a1-9f0b-4e01-a8a4-9516eed4ced3/l_05frame_defr_hpe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41663"/>
            <a:ext cx="2145751" cy="1806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www.free-photo-frames.com/images/frames/frame_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9" t="3963" r="2577" b="4222"/>
          <a:stretch/>
        </p:blipFill>
        <p:spPr bwMode="auto">
          <a:xfrm>
            <a:off x="4190999" y="2948625"/>
            <a:ext cx="3712029" cy="30262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047014" y="64361"/>
            <a:ext cx="2250513" cy="2582272"/>
            <a:chOff x="3083166" y="360917"/>
            <a:chExt cx="2250513" cy="2582272"/>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r="-1165" b="12540"/>
            <a:stretch/>
          </p:blipFill>
          <p:spPr>
            <a:xfrm>
              <a:off x="3452960" y="650552"/>
              <a:ext cx="1510926" cy="1962019"/>
            </a:xfrm>
            <a:prstGeom prst="rect">
              <a:avLst/>
            </a:prstGeom>
          </p:spPr>
        </p:pic>
        <p:pic>
          <p:nvPicPr>
            <p:cNvPr id="8" name="Picture 8" descr="https://www.scrapbookscrapbook.com/Digital/Frames/gold-rectangle-oval-middl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3166" y="360917"/>
              <a:ext cx="2250513" cy="25822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0014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4267200" y="533400"/>
            <a:ext cx="4267200" cy="5573260"/>
            <a:chOff x="152400" y="217940"/>
            <a:chExt cx="4267200" cy="5573260"/>
          </a:xfrm>
        </p:grpSpPr>
        <p:sp>
          <p:nvSpPr>
            <p:cNvPr id="4" name="Frame 3"/>
            <p:cNvSpPr/>
            <p:nvPr/>
          </p:nvSpPr>
          <p:spPr>
            <a:xfrm>
              <a:off x="152400" y="228600"/>
              <a:ext cx="4267200" cy="5562600"/>
            </a:xfrm>
            <a:prstGeom prst="frame">
              <a:avLst>
                <a:gd name="adj1" fmla="val 1290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33"/>
            <p:cNvGrpSpPr/>
            <p:nvPr/>
          </p:nvGrpSpPr>
          <p:grpSpPr>
            <a:xfrm flipV="1">
              <a:off x="152400" y="217940"/>
              <a:ext cx="4262881" cy="538863"/>
              <a:chOff x="152400" y="217940"/>
              <a:chExt cx="4262881" cy="538863"/>
            </a:xfrm>
          </p:grpSpPr>
          <p:grpSp>
            <p:nvGrpSpPr>
              <p:cNvPr id="15" name="Group 14"/>
              <p:cNvGrpSpPr/>
              <p:nvPr/>
            </p:nvGrpSpPr>
            <p:grpSpPr>
              <a:xfrm>
                <a:off x="152400" y="228600"/>
                <a:ext cx="2628900" cy="528203"/>
                <a:chOff x="4724400" y="413657"/>
                <a:chExt cx="5905500" cy="1186543"/>
              </a:xfrm>
            </p:grpSpPr>
            <p:grpSp>
              <p:nvGrpSpPr>
                <p:cNvPr id="9" name="Group 8"/>
                <p:cNvGrpSpPr/>
                <p:nvPr/>
              </p:nvGrpSpPr>
              <p:grpSpPr>
                <a:xfrm>
                  <a:off x="4724400" y="437606"/>
                  <a:ext cx="2971800" cy="1162594"/>
                  <a:chOff x="4724400" y="437606"/>
                  <a:chExt cx="2971800" cy="1162594"/>
                </a:xfrm>
              </p:grpSpPr>
              <p:sp>
                <p:nvSpPr>
                  <p:cNvPr id="5" name="Isosceles Triangle 4"/>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658100" y="413657"/>
                  <a:ext cx="2971800" cy="1162594"/>
                  <a:chOff x="4724400" y="437606"/>
                  <a:chExt cx="2971800" cy="1162594"/>
                </a:xfrm>
              </p:grpSpPr>
              <p:sp>
                <p:nvSpPr>
                  <p:cNvPr id="11" name="Isosceles Triangle 10"/>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p:cNvGrpSpPr/>
              <p:nvPr/>
            </p:nvGrpSpPr>
            <p:grpSpPr>
              <a:xfrm>
                <a:off x="2804020" y="217940"/>
                <a:ext cx="1611261" cy="519481"/>
                <a:chOff x="4724400" y="433251"/>
                <a:chExt cx="3619500" cy="1166949"/>
              </a:xfrm>
            </p:grpSpPr>
            <p:grpSp>
              <p:nvGrpSpPr>
                <p:cNvPr id="17" name="Group 16"/>
                <p:cNvGrpSpPr/>
                <p:nvPr/>
              </p:nvGrpSpPr>
              <p:grpSpPr>
                <a:xfrm>
                  <a:off x="4724400" y="437606"/>
                  <a:ext cx="2971800" cy="1162594"/>
                  <a:chOff x="4724400" y="437606"/>
                  <a:chExt cx="2971800" cy="1162594"/>
                </a:xfrm>
              </p:grpSpPr>
              <p:sp>
                <p:nvSpPr>
                  <p:cNvPr id="23" name="Isosceles Triangle 22"/>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Isosceles Triangle 18"/>
                <p:cNvSpPr/>
                <p:nvPr/>
              </p:nvSpPr>
              <p:spPr>
                <a:xfrm>
                  <a:off x="7658099" y="433251"/>
                  <a:ext cx="685801"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154559" y="5251493"/>
              <a:ext cx="4262881" cy="538863"/>
              <a:chOff x="152400" y="217940"/>
              <a:chExt cx="4262881" cy="538863"/>
            </a:xfrm>
          </p:grpSpPr>
          <p:grpSp>
            <p:nvGrpSpPr>
              <p:cNvPr id="36" name="Group 35"/>
              <p:cNvGrpSpPr/>
              <p:nvPr/>
            </p:nvGrpSpPr>
            <p:grpSpPr>
              <a:xfrm>
                <a:off x="152400" y="228600"/>
                <a:ext cx="2628900" cy="528203"/>
                <a:chOff x="4724400" y="413657"/>
                <a:chExt cx="5905500" cy="1186543"/>
              </a:xfrm>
            </p:grpSpPr>
            <p:grpSp>
              <p:nvGrpSpPr>
                <p:cNvPr id="44" name="Group 43"/>
                <p:cNvGrpSpPr/>
                <p:nvPr/>
              </p:nvGrpSpPr>
              <p:grpSpPr>
                <a:xfrm>
                  <a:off x="4724400" y="437606"/>
                  <a:ext cx="2971800" cy="1162594"/>
                  <a:chOff x="4724400" y="437606"/>
                  <a:chExt cx="2971800" cy="1162594"/>
                </a:xfrm>
              </p:grpSpPr>
              <p:sp>
                <p:nvSpPr>
                  <p:cNvPr id="50" name="Isosceles Triangle 49"/>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7658100" y="413657"/>
                  <a:ext cx="2971800" cy="1162594"/>
                  <a:chOff x="4724400" y="437606"/>
                  <a:chExt cx="2971800" cy="1162594"/>
                </a:xfrm>
              </p:grpSpPr>
              <p:sp>
                <p:nvSpPr>
                  <p:cNvPr id="46" name="Isosceles Triangle 45"/>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p:cNvGrpSpPr/>
              <p:nvPr/>
            </p:nvGrpSpPr>
            <p:grpSpPr>
              <a:xfrm>
                <a:off x="2804020" y="217940"/>
                <a:ext cx="1611261" cy="519481"/>
                <a:chOff x="4724400" y="433251"/>
                <a:chExt cx="3619500" cy="1166949"/>
              </a:xfrm>
            </p:grpSpPr>
            <p:grpSp>
              <p:nvGrpSpPr>
                <p:cNvPr id="38" name="Group 37"/>
                <p:cNvGrpSpPr/>
                <p:nvPr/>
              </p:nvGrpSpPr>
              <p:grpSpPr>
                <a:xfrm>
                  <a:off x="4724400" y="437606"/>
                  <a:ext cx="2971800" cy="1162594"/>
                  <a:chOff x="4724400" y="437606"/>
                  <a:chExt cx="2971800" cy="1162594"/>
                </a:xfrm>
              </p:grpSpPr>
              <p:sp>
                <p:nvSpPr>
                  <p:cNvPr id="40" name="Isosceles Triangle 39"/>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Isosceles Triangle 38"/>
                <p:cNvSpPr/>
                <p:nvPr/>
              </p:nvSpPr>
              <p:spPr>
                <a:xfrm>
                  <a:off x="7658099" y="433251"/>
                  <a:ext cx="685801"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rot="5400000">
              <a:off x="-1673749" y="2732778"/>
              <a:ext cx="4262881" cy="538863"/>
              <a:chOff x="152400" y="217940"/>
              <a:chExt cx="4262881" cy="538863"/>
            </a:xfrm>
          </p:grpSpPr>
          <p:grpSp>
            <p:nvGrpSpPr>
              <p:cNvPr id="55" name="Group 54"/>
              <p:cNvGrpSpPr/>
              <p:nvPr/>
            </p:nvGrpSpPr>
            <p:grpSpPr>
              <a:xfrm>
                <a:off x="152400" y="228600"/>
                <a:ext cx="2628900" cy="528203"/>
                <a:chOff x="4724400" y="413657"/>
                <a:chExt cx="5905500" cy="1186543"/>
              </a:xfrm>
            </p:grpSpPr>
            <p:grpSp>
              <p:nvGrpSpPr>
                <p:cNvPr id="63" name="Group 62"/>
                <p:cNvGrpSpPr/>
                <p:nvPr/>
              </p:nvGrpSpPr>
              <p:grpSpPr>
                <a:xfrm>
                  <a:off x="4724400" y="437606"/>
                  <a:ext cx="2971800" cy="1162594"/>
                  <a:chOff x="4724400" y="437606"/>
                  <a:chExt cx="2971800" cy="1162594"/>
                </a:xfrm>
              </p:grpSpPr>
              <p:sp>
                <p:nvSpPr>
                  <p:cNvPr id="69" name="Isosceles Triangle 68"/>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7658100" y="413657"/>
                  <a:ext cx="2971800" cy="1162594"/>
                  <a:chOff x="4724400" y="437606"/>
                  <a:chExt cx="2971800" cy="1162594"/>
                </a:xfrm>
              </p:grpSpPr>
              <p:sp>
                <p:nvSpPr>
                  <p:cNvPr id="65" name="Isosceles Triangle 64"/>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a:off x="2804020" y="217940"/>
                <a:ext cx="1611261" cy="519481"/>
                <a:chOff x="4724400" y="433251"/>
                <a:chExt cx="3619500" cy="1166949"/>
              </a:xfrm>
            </p:grpSpPr>
            <p:grpSp>
              <p:nvGrpSpPr>
                <p:cNvPr id="57" name="Group 56"/>
                <p:cNvGrpSpPr/>
                <p:nvPr/>
              </p:nvGrpSpPr>
              <p:grpSpPr>
                <a:xfrm>
                  <a:off x="4724400" y="437606"/>
                  <a:ext cx="2971800" cy="1162594"/>
                  <a:chOff x="4724400" y="437606"/>
                  <a:chExt cx="2971800" cy="1162594"/>
                </a:xfrm>
              </p:grpSpPr>
              <p:sp>
                <p:nvSpPr>
                  <p:cNvPr id="59" name="Isosceles Triangle 58"/>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Isosceles Triangle 57"/>
                <p:cNvSpPr/>
                <p:nvPr/>
              </p:nvSpPr>
              <p:spPr>
                <a:xfrm>
                  <a:off x="7658099" y="433251"/>
                  <a:ext cx="685801"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p:cNvGrpSpPr/>
            <p:nvPr/>
          </p:nvGrpSpPr>
          <p:grpSpPr>
            <a:xfrm rot="16200000" flipH="1">
              <a:off x="2014409" y="2732777"/>
              <a:ext cx="4262881" cy="538863"/>
              <a:chOff x="152400" y="217940"/>
              <a:chExt cx="4262881" cy="538863"/>
            </a:xfrm>
          </p:grpSpPr>
          <p:grpSp>
            <p:nvGrpSpPr>
              <p:cNvPr id="74" name="Group 73"/>
              <p:cNvGrpSpPr/>
              <p:nvPr/>
            </p:nvGrpSpPr>
            <p:grpSpPr>
              <a:xfrm>
                <a:off x="152400" y="228600"/>
                <a:ext cx="2628900" cy="528203"/>
                <a:chOff x="4724400" y="413657"/>
                <a:chExt cx="5905500" cy="1186543"/>
              </a:xfrm>
            </p:grpSpPr>
            <p:grpSp>
              <p:nvGrpSpPr>
                <p:cNvPr id="82" name="Group 81"/>
                <p:cNvGrpSpPr/>
                <p:nvPr/>
              </p:nvGrpSpPr>
              <p:grpSpPr>
                <a:xfrm>
                  <a:off x="4724400" y="437606"/>
                  <a:ext cx="2971800" cy="1162594"/>
                  <a:chOff x="4724400" y="437606"/>
                  <a:chExt cx="2971800" cy="1162594"/>
                </a:xfrm>
              </p:grpSpPr>
              <p:sp>
                <p:nvSpPr>
                  <p:cNvPr id="88" name="Isosceles Triangle 87"/>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7658100" y="413657"/>
                  <a:ext cx="2971800" cy="1162594"/>
                  <a:chOff x="4724400" y="437606"/>
                  <a:chExt cx="2971800" cy="1162594"/>
                </a:xfrm>
              </p:grpSpPr>
              <p:sp>
                <p:nvSpPr>
                  <p:cNvPr id="84" name="Isosceles Triangle 83"/>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74"/>
              <p:cNvGrpSpPr/>
              <p:nvPr/>
            </p:nvGrpSpPr>
            <p:grpSpPr>
              <a:xfrm>
                <a:off x="2804020" y="217940"/>
                <a:ext cx="1611261" cy="519481"/>
                <a:chOff x="4724400" y="433251"/>
                <a:chExt cx="3619500" cy="1166949"/>
              </a:xfrm>
            </p:grpSpPr>
            <p:grpSp>
              <p:nvGrpSpPr>
                <p:cNvPr id="76" name="Group 75"/>
                <p:cNvGrpSpPr/>
                <p:nvPr/>
              </p:nvGrpSpPr>
              <p:grpSpPr>
                <a:xfrm>
                  <a:off x="4724400" y="437606"/>
                  <a:ext cx="2971800" cy="1162594"/>
                  <a:chOff x="4724400" y="437606"/>
                  <a:chExt cx="2971800" cy="1162594"/>
                </a:xfrm>
              </p:grpSpPr>
              <p:sp>
                <p:nvSpPr>
                  <p:cNvPr id="78" name="Isosceles Triangle 77"/>
                  <p:cNvSpPr/>
                  <p:nvPr/>
                </p:nvSpPr>
                <p:spPr>
                  <a:xfrm>
                    <a:off x="4724400" y="457200"/>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flipV="1">
                    <a:off x="5486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a:off x="6248400" y="45284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flipV="1">
                    <a:off x="7010400" y="437606"/>
                    <a:ext cx="685800"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Isosceles Triangle 76"/>
                <p:cNvSpPr/>
                <p:nvPr/>
              </p:nvSpPr>
              <p:spPr>
                <a:xfrm>
                  <a:off x="7658099" y="433251"/>
                  <a:ext cx="685801" cy="1143000"/>
                </a:xfrm>
                <a:prstGeom prst="triangle">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3" name="Group 92"/>
          <p:cNvGrpSpPr/>
          <p:nvPr/>
        </p:nvGrpSpPr>
        <p:grpSpPr>
          <a:xfrm>
            <a:off x="152400" y="152400"/>
            <a:ext cx="3352800" cy="2057400"/>
            <a:chOff x="685800" y="1219200"/>
            <a:chExt cx="3352800" cy="2057400"/>
          </a:xfrm>
          <a:solidFill>
            <a:srgbClr val="FF0000"/>
          </a:solidFill>
        </p:grpSpPr>
        <p:sp>
          <p:nvSpPr>
            <p:cNvPr id="94" name="Rectangle 93"/>
            <p:cNvSpPr/>
            <p:nvPr/>
          </p:nvSpPr>
          <p:spPr>
            <a:xfrm>
              <a:off x="685800" y="1676400"/>
              <a:ext cx="3352800"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990600" y="1219200"/>
              <a:ext cx="609600"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981200" y="1219200"/>
              <a:ext cx="609600"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971800" y="1219200"/>
              <a:ext cx="609600"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6" descr="https://www.scrapbookscrapbook.com/Digital/Frames/silver-leaves-rectang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566" y="2989808"/>
            <a:ext cx="3973600" cy="296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28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449372" y="1027003"/>
            <a:ext cx="920188" cy="1548143"/>
            <a:chOff x="5042780" y="1321806"/>
            <a:chExt cx="2562131" cy="3666653"/>
          </a:xfrm>
        </p:grpSpPr>
        <p:sp>
          <p:nvSpPr>
            <p:cNvPr id="4" name="Rectangle 3"/>
            <p:cNvSpPr/>
            <p:nvPr/>
          </p:nvSpPr>
          <p:spPr>
            <a:xfrm>
              <a:off x="5042780" y="1321806"/>
              <a:ext cx="2562131" cy="3666653"/>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6" name="Group 5"/>
            <p:cNvGrpSpPr/>
            <p:nvPr/>
          </p:nvGrpSpPr>
          <p:grpSpPr>
            <a:xfrm flipV="1">
              <a:off x="5251010" y="1530036"/>
              <a:ext cx="1032095" cy="1077362"/>
              <a:chOff x="5251010" y="1530036"/>
              <a:chExt cx="1032095" cy="1077362"/>
            </a:xfrm>
          </p:grpSpPr>
          <p:sp>
            <p:nvSpPr>
              <p:cNvPr id="5" name="Parallelogram 4"/>
              <p:cNvSpPr/>
              <p:nvPr/>
            </p:nvSpPr>
            <p:spPr>
              <a:xfrm>
                <a:off x="5251010" y="1530036"/>
                <a:ext cx="1032095" cy="1077362"/>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Parallelogram 6"/>
              <p:cNvSpPr/>
              <p:nvPr/>
            </p:nvSpPr>
            <p:spPr>
              <a:xfrm>
                <a:off x="5350598" y="1646223"/>
                <a:ext cx="831409" cy="867874"/>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9" name="Group 8"/>
            <p:cNvGrpSpPr/>
            <p:nvPr/>
          </p:nvGrpSpPr>
          <p:grpSpPr>
            <a:xfrm flipH="1" flipV="1">
              <a:off x="6382693" y="1541479"/>
              <a:ext cx="1032095" cy="1077362"/>
              <a:chOff x="5251010" y="1530036"/>
              <a:chExt cx="1032095" cy="1077362"/>
            </a:xfrm>
          </p:grpSpPr>
          <p:sp>
            <p:nvSpPr>
              <p:cNvPr id="10" name="Parallelogram 9"/>
              <p:cNvSpPr/>
              <p:nvPr/>
            </p:nvSpPr>
            <p:spPr>
              <a:xfrm>
                <a:off x="5251010" y="1530036"/>
                <a:ext cx="1032095" cy="1077362"/>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Parallelogram 10"/>
              <p:cNvSpPr/>
              <p:nvPr/>
            </p:nvSpPr>
            <p:spPr>
              <a:xfrm>
                <a:off x="5350598" y="1646223"/>
                <a:ext cx="831409" cy="867874"/>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2" name="Group 11"/>
            <p:cNvGrpSpPr/>
            <p:nvPr/>
          </p:nvGrpSpPr>
          <p:grpSpPr>
            <a:xfrm>
              <a:off x="5249500" y="3714578"/>
              <a:ext cx="1032095" cy="1077362"/>
              <a:chOff x="5251010" y="1530036"/>
              <a:chExt cx="1032095" cy="1077362"/>
            </a:xfrm>
          </p:grpSpPr>
          <p:sp>
            <p:nvSpPr>
              <p:cNvPr id="13" name="Parallelogram 12"/>
              <p:cNvSpPr/>
              <p:nvPr/>
            </p:nvSpPr>
            <p:spPr>
              <a:xfrm>
                <a:off x="5251010" y="1530036"/>
                <a:ext cx="1032095" cy="1077362"/>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Parallelogram 13"/>
              <p:cNvSpPr/>
              <p:nvPr/>
            </p:nvSpPr>
            <p:spPr>
              <a:xfrm>
                <a:off x="5350598" y="1646223"/>
                <a:ext cx="831409" cy="867874"/>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5" name="Group 14"/>
            <p:cNvGrpSpPr/>
            <p:nvPr/>
          </p:nvGrpSpPr>
          <p:grpSpPr>
            <a:xfrm flipH="1">
              <a:off x="6381183" y="3726021"/>
              <a:ext cx="1032095" cy="1077362"/>
              <a:chOff x="5251010" y="1530036"/>
              <a:chExt cx="1032095" cy="1077362"/>
            </a:xfrm>
          </p:grpSpPr>
          <p:sp>
            <p:nvSpPr>
              <p:cNvPr id="16" name="Parallelogram 15"/>
              <p:cNvSpPr/>
              <p:nvPr/>
            </p:nvSpPr>
            <p:spPr>
              <a:xfrm>
                <a:off x="5251010" y="1530036"/>
                <a:ext cx="1032095" cy="1077362"/>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Parallelogram 16"/>
              <p:cNvSpPr/>
              <p:nvPr/>
            </p:nvSpPr>
            <p:spPr>
              <a:xfrm>
                <a:off x="5350598" y="1646223"/>
                <a:ext cx="831409" cy="867874"/>
              </a:xfrm>
              <a:prstGeom prst="parallelogram">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8" name="Diamond 7"/>
            <p:cNvSpPr/>
            <p:nvPr/>
          </p:nvSpPr>
          <p:spPr>
            <a:xfrm>
              <a:off x="5622202" y="2712142"/>
              <a:ext cx="1475715" cy="854923"/>
            </a:xfrm>
            <a:prstGeom prst="diamon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Diamond 18"/>
            <p:cNvSpPr/>
            <p:nvPr/>
          </p:nvSpPr>
          <p:spPr>
            <a:xfrm>
              <a:off x="5793462" y="2799120"/>
              <a:ext cx="1175442" cy="680966"/>
            </a:xfrm>
            <a:prstGeom prst="diamon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Diamond 20"/>
            <p:cNvSpPr/>
            <p:nvPr/>
          </p:nvSpPr>
          <p:spPr>
            <a:xfrm rot="16200000">
              <a:off x="4885305" y="2878574"/>
              <a:ext cx="826248" cy="283896"/>
            </a:xfrm>
            <a:prstGeom prst="diamon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Oval 17"/>
            <p:cNvSpPr/>
            <p:nvPr/>
          </p:nvSpPr>
          <p:spPr>
            <a:xfrm>
              <a:off x="5113698" y="2815628"/>
              <a:ext cx="371192" cy="434719"/>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2" name="Group 21"/>
          <p:cNvGrpSpPr/>
          <p:nvPr/>
        </p:nvGrpSpPr>
        <p:grpSpPr>
          <a:xfrm>
            <a:off x="4545612" y="1021345"/>
            <a:ext cx="920418" cy="1553801"/>
            <a:chOff x="6501187" y="1579288"/>
            <a:chExt cx="2081753" cy="3014804"/>
          </a:xfrm>
        </p:grpSpPr>
        <p:sp>
          <p:nvSpPr>
            <p:cNvPr id="41" name="Rectangle 40"/>
            <p:cNvSpPr/>
            <p:nvPr/>
          </p:nvSpPr>
          <p:spPr>
            <a:xfrm>
              <a:off x="6501187" y="1579288"/>
              <a:ext cx="2081753" cy="301480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Rectangle 41"/>
            <p:cNvSpPr/>
            <p:nvPr/>
          </p:nvSpPr>
          <p:spPr>
            <a:xfrm>
              <a:off x="6605191" y="1692998"/>
              <a:ext cx="1873743" cy="2779414"/>
            </a:xfrm>
            <a:prstGeom prst="rect">
              <a:avLst/>
            </a:pr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 name="Rectangle 42"/>
            <p:cNvSpPr/>
            <p:nvPr/>
          </p:nvSpPr>
          <p:spPr>
            <a:xfrm flipH="1">
              <a:off x="6797898" y="1834566"/>
              <a:ext cx="642196" cy="465016"/>
            </a:xfrm>
            <a:prstGeom prst="rect">
              <a:avLst/>
            </a:prstGeom>
            <a:solidFill>
              <a:srgbClr val="00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4" name="Rectangle 43"/>
            <p:cNvSpPr/>
            <p:nvPr/>
          </p:nvSpPr>
          <p:spPr>
            <a:xfrm flipH="1">
              <a:off x="7632801" y="1834565"/>
              <a:ext cx="642196" cy="465016"/>
            </a:xfrm>
            <a:prstGeom prst="rect">
              <a:avLst/>
            </a:prstGeom>
            <a:solidFill>
              <a:srgbClr val="00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5" name="Rectangle 44"/>
            <p:cNvSpPr/>
            <p:nvPr/>
          </p:nvSpPr>
          <p:spPr>
            <a:xfrm flipH="1">
              <a:off x="6797898" y="2407962"/>
              <a:ext cx="642196" cy="1955807"/>
            </a:xfrm>
            <a:prstGeom prst="rect">
              <a:avLst/>
            </a:prstGeom>
            <a:solidFill>
              <a:srgbClr val="00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6" name="Rectangle 45"/>
            <p:cNvSpPr/>
            <p:nvPr/>
          </p:nvSpPr>
          <p:spPr>
            <a:xfrm flipH="1">
              <a:off x="7632801" y="2407961"/>
              <a:ext cx="642196" cy="1955807"/>
            </a:xfrm>
            <a:prstGeom prst="rect">
              <a:avLst/>
            </a:prstGeom>
            <a:solidFill>
              <a:srgbClr val="00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7" name="Oval 46"/>
            <p:cNvSpPr/>
            <p:nvPr/>
          </p:nvSpPr>
          <p:spPr>
            <a:xfrm>
              <a:off x="6616893" y="2959803"/>
              <a:ext cx="272794" cy="24580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59" name="Group 58"/>
          <p:cNvGrpSpPr/>
          <p:nvPr/>
        </p:nvGrpSpPr>
        <p:grpSpPr>
          <a:xfrm>
            <a:off x="5642083" y="1027003"/>
            <a:ext cx="937033" cy="1554933"/>
            <a:chOff x="7793643" y="1188218"/>
            <a:chExt cx="1249377" cy="2073244"/>
          </a:xfrm>
        </p:grpSpPr>
        <p:sp>
          <p:nvSpPr>
            <p:cNvPr id="49" name="Rectangle 48"/>
            <p:cNvSpPr/>
            <p:nvPr/>
          </p:nvSpPr>
          <p:spPr>
            <a:xfrm>
              <a:off x="7793643" y="1188218"/>
              <a:ext cx="1249377" cy="2073244"/>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51" name="Group 50"/>
            <p:cNvGrpSpPr/>
            <p:nvPr/>
          </p:nvGrpSpPr>
          <p:grpSpPr>
            <a:xfrm>
              <a:off x="7964619" y="2682349"/>
              <a:ext cx="907424" cy="429893"/>
              <a:chOff x="5060887" y="4101220"/>
              <a:chExt cx="2732756" cy="1294645"/>
            </a:xfrm>
          </p:grpSpPr>
          <p:sp>
            <p:nvSpPr>
              <p:cNvPr id="50" name="Hexagon 49"/>
              <p:cNvSpPr/>
              <p:nvPr/>
            </p:nvSpPr>
            <p:spPr>
              <a:xfrm>
                <a:off x="5060887" y="4101220"/>
                <a:ext cx="2732756" cy="1294645"/>
              </a:xfrm>
              <a:prstGeom prst="hexagon">
                <a:avLst>
                  <a:gd name="adj" fmla="val 18007"/>
                  <a:gd name="vf" fmla="val 115470"/>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Hexagon 51"/>
              <p:cNvSpPr/>
              <p:nvPr/>
            </p:nvSpPr>
            <p:spPr>
              <a:xfrm>
                <a:off x="5295312" y="4213341"/>
                <a:ext cx="2259421" cy="1070402"/>
              </a:xfrm>
              <a:prstGeom prst="hexagon">
                <a:avLst>
                  <a:gd name="adj" fmla="val 20544"/>
                  <a:gd name="vf" fmla="val 115470"/>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54" name="Group 53"/>
            <p:cNvGrpSpPr/>
            <p:nvPr/>
          </p:nvGrpSpPr>
          <p:grpSpPr>
            <a:xfrm>
              <a:off x="7963874" y="1336378"/>
              <a:ext cx="907424" cy="790991"/>
              <a:chOff x="5060887" y="4101220"/>
              <a:chExt cx="2732756" cy="1294645"/>
            </a:xfrm>
          </p:grpSpPr>
          <p:sp>
            <p:nvSpPr>
              <p:cNvPr id="55" name="Hexagon 54"/>
              <p:cNvSpPr/>
              <p:nvPr/>
            </p:nvSpPr>
            <p:spPr>
              <a:xfrm>
                <a:off x="5060887" y="4101220"/>
                <a:ext cx="2732756" cy="1294645"/>
              </a:xfrm>
              <a:prstGeom prst="hexagon">
                <a:avLst>
                  <a:gd name="adj" fmla="val 18007"/>
                  <a:gd name="vf" fmla="val 115470"/>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Hexagon 55"/>
              <p:cNvSpPr/>
              <p:nvPr/>
            </p:nvSpPr>
            <p:spPr>
              <a:xfrm>
                <a:off x="5295312" y="4213341"/>
                <a:ext cx="2259421" cy="1070402"/>
              </a:xfrm>
              <a:prstGeom prst="hexagon">
                <a:avLst>
                  <a:gd name="adj" fmla="val 20544"/>
                  <a:gd name="vf" fmla="val 115470"/>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57" name="Rectangle 56"/>
            <p:cNvSpPr/>
            <p:nvPr/>
          </p:nvSpPr>
          <p:spPr>
            <a:xfrm rot="16200000" flipH="1">
              <a:off x="8266181" y="1908036"/>
              <a:ext cx="186036" cy="859583"/>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3" name="Flowchart: Alternate Process 52"/>
            <p:cNvSpPr/>
            <p:nvPr/>
          </p:nvSpPr>
          <p:spPr>
            <a:xfrm>
              <a:off x="8850434" y="2003723"/>
              <a:ext cx="127014" cy="482171"/>
            </a:xfrm>
            <a:prstGeom prst="flowChartAlternateProcess">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8" name="Oval 57"/>
            <p:cNvSpPr/>
            <p:nvPr/>
          </p:nvSpPr>
          <p:spPr>
            <a:xfrm>
              <a:off x="8831634" y="2121907"/>
              <a:ext cx="168742" cy="24580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60" name="Group 59"/>
          <p:cNvGrpSpPr/>
          <p:nvPr/>
        </p:nvGrpSpPr>
        <p:grpSpPr>
          <a:xfrm>
            <a:off x="3510237" y="2771153"/>
            <a:ext cx="937033" cy="1554933"/>
            <a:chOff x="5415306" y="3429755"/>
            <a:chExt cx="1249377" cy="2073244"/>
          </a:xfrm>
        </p:grpSpPr>
        <p:sp>
          <p:nvSpPr>
            <p:cNvPr id="61" name="Rectangle 60"/>
            <p:cNvSpPr/>
            <p:nvPr/>
          </p:nvSpPr>
          <p:spPr>
            <a:xfrm>
              <a:off x="5415306" y="3429755"/>
              <a:ext cx="1249377" cy="2073244"/>
            </a:xfrm>
            <a:prstGeom prst="rect">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65" name="Group 64"/>
            <p:cNvGrpSpPr/>
            <p:nvPr/>
          </p:nvGrpSpPr>
          <p:grpSpPr>
            <a:xfrm rot="15657935" flipH="1" flipV="1">
              <a:off x="5797096" y="3232019"/>
              <a:ext cx="466366" cy="969089"/>
              <a:chOff x="5251010" y="1530036"/>
              <a:chExt cx="1032095" cy="1077362"/>
            </a:xfrm>
            <a:solidFill>
              <a:srgbClr val="FF00FF"/>
            </a:solidFill>
          </p:grpSpPr>
          <p:sp>
            <p:nvSpPr>
              <p:cNvPr id="66" name="Parallelogram 65"/>
              <p:cNvSpPr/>
              <p:nvPr/>
            </p:nvSpPr>
            <p:spPr>
              <a:xfrm>
                <a:off x="5251010" y="1530036"/>
                <a:ext cx="1032095" cy="1077362"/>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7" name="Parallelogram 66"/>
              <p:cNvSpPr/>
              <p:nvPr/>
            </p:nvSpPr>
            <p:spPr>
              <a:xfrm>
                <a:off x="5399816" y="1662940"/>
                <a:ext cx="734483" cy="811555"/>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68" name="Group 67"/>
            <p:cNvGrpSpPr/>
            <p:nvPr/>
          </p:nvGrpSpPr>
          <p:grpSpPr>
            <a:xfrm rot="15499553" flipH="1" flipV="1">
              <a:off x="5786614" y="4219002"/>
              <a:ext cx="466366" cy="969089"/>
              <a:chOff x="5251010" y="1530036"/>
              <a:chExt cx="1032095" cy="1077362"/>
            </a:xfrm>
            <a:solidFill>
              <a:srgbClr val="FF00FF"/>
            </a:solidFill>
          </p:grpSpPr>
          <p:sp>
            <p:nvSpPr>
              <p:cNvPr id="69" name="Parallelogram 68"/>
              <p:cNvSpPr/>
              <p:nvPr/>
            </p:nvSpPr>
            <p:spPr>
              <a:xfrm>
                <a:off x="5251010" y="1530036"/>
                <a:ext cx="1032095" cy="1077362"/>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0" name="Parallelogram 69"/>
              <p:cNvSpPr/>
              <p:nvPr/>
            </p:nvSpPr>
            <p:spPr>
              <a:xfrm>
                <a:off x="5399816" y="1662940"/>
                <a:ext cx="734483" cy="811555"/>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71" name="Group 70"/>
            <p:cNvGrpSpPr/>
            <p:nvPr/>
          </p:nvGrpSpPr>
          <p:grpSpPr>
            <a:xfrm rot="5739488" flipH="1">
              <a:off x="5797096" y="3716239"/>
              <a:ext cx="466366" cy="969089"/>
              <a:chOff x="5251010" y="1530036"/>
              <a:chExt cx="1032095" cy="1077362"/>
            </a:xfrm>
            <a:solidFill>
              <a:srgbClr val="FF00FF"/>
            </a:solidFill>
          </p:grpSpPr>
          <p:sp>
            <p:nvSpPr>
              <p:cNvPr id="72" name="Parallelogram 71"/>
              <p:cNvSpPr/>
              <p:nvPr/>
            </p:nvSpPr>
            <p:spPr>
              <a:xfrm>
                <a:off x="5251010" y="1530036"/>
                <a:ext cx="1032095" cy="1077362"/>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3" name="Parallelogram 72"/>
              <p:cNvSpPr/>
              <p:nvPr/>
            </p:nvSpPr>
            <p:spPr>
              <a:xfrm>
                <a:off x="5399816" y="1662940"/>
                <a:ext cx="734483" cy="811555"/>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74" name="Group 73"/>
            <p:cNvGrpSpPr/>
            <p:nvPr/>
          </p:nvGrpSpPr>
          <p:grpSpPr>
            <a:xfrm rot="5739488" flipH="1">
              <a:off x="5807071" y="4720106"/>
              <a:ext cx="466366" cy="969089"/>
              <a:chOff x="5251010" y="1530036"/>
              <a:chExt cx="1032095" cy="1077362"/>
            </a:xfrm>
            <a:solidFill>
              <a:srgbClr val="FF00FF"/>
            </a:solidFill>
          </p:grpSpPr>
          <p:sp>
            <p:nvSpPr>
              <p:cNvPr id="75" name="Parallelogram 74"/>
              <p:cNvSpPr/>
              <p:nvPr/>
            </p:nvSpPr>
            <p:spPr>
              <a:xfrm>
                <a:off x="5251010" y="1530036"/>
                <a:ext cx="1032095" cy="1077362"/>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6" name="Parallelogram 75"/>
              <p:cNvSpPr/>
              <p:nvPr/>
            </p:nvSpPr>
            <p:spPr>
              <a:xfrm>
                <a:off x="5399816" y="1662940"/>
                <a:ext cx="734483" cy="811555"/>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77" name="Flowchart: Alternate Process 76"/>
            <p:cNvSpPr/>
            <p:nvPr/>
          </p:nvSpPr>
          <p:spPr>
            <a:xfrm>
              <a:off x="6460379" y="4251404"/>
              <a:ext cx="127014" cy="482171"/>
            </a:xfrm>
            <a:prstGeom prst="flowChartAlternateProcess">
              <a:avLst/>
            </a:prstGeom>
            <a:solidFill>
              <a:srgbClr val="FF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8" name="Oval 77"/>
            <p:cNvSpPr/>
            <p:nvPr/>
          </p:nvSpPr>
          <p:spPr>
            <a:xfrm>
              <a:off x="6441579" y="4369588"/>
              <a:ext cx="168742" cy="245804"/>
            </a:xfrm>
            <a:prstGeom prst="ellipse">
              <a:avLst/>
            </a:prstGeom>
            <a:solidFill>
              <a:srgbClr val="FF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92" name="Group 91"/>
          <p:cNvGrpSpPr/>
          <p:nvPr/>
        </p:nvGrpSpPr>
        <p:grpSpPr>
          <a:xfrm>
            <a:off x="4591596" y="2757257"/>
            <a:ext cx="937033" cy="1554933"/>
            <a:chOff x="6235731" y="3894853"/>
            <a:chExt cx="1249377" cy="2073244"/>
          </a:xfrm>
        </p:grpSpPr>
        <p:sp>
          <p:nvSpPr>
            <p:cNvPr id="81" name="Rectangle 80"/>
            <p:cNvSpPr/>
            <p:nvPr/>
          </p:nvSpPr>
          <p:spPr>
            <a:xfrm>
              <a:off x="6235731" y="3894853"/>
              <a:ext cx="1249377" cy="2073244"/>
            </a:xfrm>
            <a:prstGeom prst="rect">
              <a:avLst/>
            </a:prstGeom>
            <a:solidFill>
              <a:srgbClr val="99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62" name="Group 61"/>
            <p:cNvGrpSpPr/>
            <p:nvPr/>
          </p:nvGrpSpPr>
          <p:grpSpPr>
            <a:xfrm rot="380663" flipV="1">
              <a:off x="6289842" y="4007147"/>
              <a:ext cx="1124736" cy="837102"/>
              <a:chOff x="5251010" y="1530036"/>
              <a:chExt cx="1032095" cy="1077362"/>
            </a:xfrm>
            <a:solidFill>
              <a:srgbClr val="9900FF"/>
            </a:solidFill>
          </p:grpSpPr>
          <p:sp>
            <p:nvSpPr>
              <p:cNvPr id="63" name="Parallelogram 62"/>
              <p:cNvSpPr/>
              <p:nvPr/>
            </p:nvSpPr>
            <p:spPr>
              <a:xfrm>
                <a:off x="5251010" y="1530036"/>
                <a:ext cx="1032095" cy="1077362"/>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Parallelogram 63"/>
              <p:cNvSpPr/>
              <p:nvPr/>
            </p:nvSpPr>
            <p:spPr>
              <a:xfrm>
                <a:off x="5350598" y="1646223"/>
                <a:ext cx="831409" cy="867874"/>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85" name="Group 84"/>
            <p:cNvGrpSpPr/>
            <p:nvPr/>
          </p:nvGrpSpPr>
          <p:grpSpPr>
            <a:xfrm>
              <a:off x="6298051" y="5462320"/>
              <a:ext cx="1124736" cy="417117"/>
              <a:chOff x="5251010" y="1530036"/>
              <a:chExt cx="1032095" cy="1077362"/>
            </a:xfrm>
            <a:solidFill>
              <a:srgbClr val="9900FF"/>
            </a:solidFill>
          </p:grpSpPr>
          <p:sp>
            <p:nvSpPr>
              <p:cNvPr id="86" name="Parallelogram 85"/>
              <p:cNvSpPr/>
              <p:nvPr/>
            </p:nvSpPr>
            <p:spPr>
              <a:xfrm>
                <a:off x="5251010" y="1530036"/>
                <a:ext cx="1032095" cy="1077362"/>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Parallelogram 86"/>
              <p:cNvSpPr/>
              <p:nvPr/>
            </p:nvSpPr>
            <p:spPr>
              <a:xfrm>
                <a:off x="5350598" y="1646223"/>
                <a:ext cx="831409" cy="867874"/>
              </a:xfrm>
              <a:prstGeom prst="parallelogram">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88" name="Diamond 87"/>
            <p:cNvSpPr/>
            <p:nvPr/>
          </p:nvSpPr>
          <p:spPr>
            <a:xfrm>
              <a:off x="6532304" y="4907578"/>
              <a:ext cx="706669" cy="481290"/>
            </a:xfrm>
            <a:prstGeom prst="diamond">
              <a:avLst/>
            </a:prstGeom>
            <a:solidFill>
              <a:srgbClr val="99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Diamond 88"/>
            <p:cNvSpPr/>
            <p:nvPr/>
          </p:nvSpPr>
          <p:spPr>
            <a:xfrm>
              <a:off x="6614315" y="4956543"/>
              <a:ext cx="562879" cy="383359"/>
            </a:xfrm>
            <a:prstGeom prst="diamond">
              <a:avLst/>
            </a:prstGeom>
            <a:solidFill>
              <a:srgbClr val="99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79" name="Group 78"/>
            <p:cNvGrpSpPr/>
            <p:nvPr/>
          </p:nvGrpSpPr>
          <p:grpSpPr>
            <a:xfrm>
              <a:off x="6323349" y="4717307"/>
              <a:ext cx="132641" cy="643115"/>
              <a:chOff x="8334795" y="3309089"/>
              <a:chExt cx="304363" cy="1475715"/>
            </a:xfrm>
            <a:solidFill>
              <a:srgbClr val="9900FF"/>
            </a:solidFill>
          </p:grpSpPr>
          <p:sp>
            <p:nvSpPr>
              <p:cNvPr id="90" name="Diamond 89"/>
              <p:cNvSpPr/>
              <p:nvPr/>
            </p:nvSpPr>
            <p:spPr>
              <a:xfrm rot="16200000">
                <a:off x="7749120" y="3910377"/>
                <a:ext cx="1475715" cy="273139"/>
              </a:xfrm>
              <a:prstGeom prst="diamond">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1" name="Oval 90"/>
              <p:cNvSpPr/>
              <p:nvPr/>
            </p:nvSpPr>
            <p:spPr>
              <a:xfrm>
                <a:off x="8334795" y="3894853"/>
                <a:ext cx="304363" cy="296377"/>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grpSp>
        <p:nvGrpSpPr>
          <p:cNvPr id="104" name="Group 103"/>
          <p:cNvGrpSpPr/>
          <p:nvPr/>
        </p:nvGrpSpPr>
        <p:grpSpPr>
          <a:xfrm>
            <a:off x="5672955" y="2751417"/>
            <a:ext cx="937033" cy="1554933"/>
            <a:chOff x="8327026" y="2941769"/>
            <a:chExt cx="1249377" cy="2073244"/>
          </a:xfrm>
        </p:grpSpPr>
        <p:sp>
          <p:nvSpPr>
            <p:cNvPr id="94" name="Rectangle 93"/>
            <p:cNvSpPr/>
            <p:nvPr/>
          </p:nvSpPr>
          <p:spPr>
            <a:xfrm>
              <a:off x="8327026" y="2941769"/>
              <a:ext cx="1249377" cy="207324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95" name="Group 94"/>
            <p:cNvGrpSpPr/>
            <p:nvPr/>
          </p:nvGrpSpPr>
          <p:grpSpPr>
            <a:xfrm>
              <a:off x="8498002" y="4484523"/>
              <a:ext cx="907424" cy="429893"/>
              <a:chOff x="5060887" y="4101220"/>
              <a:chExt cx="2732756" cy="1294645"/>
            </a:xfrm>
            <a:solidFill>
              <a:srgbClr val="FFFF00"/>
            </a:solidFill>
          </p:grpSpPr>
          <p:sp>
            <p:nvSpPr>
              <p:cNvPr id="96" name="Hexagon 95"/>
              <p:cNvSpPr/>
              <p:nvPr/>
            </p:nvSpPr>
            <p:spPr>
              <a:xfrm>
                <a:off x="5060887" y="4101220"/>
                <a:ext cx="2732756" cy="1294645"/>
              </a:xfrm>
              <a:prstGeom prst="hexagon">
                <a:avLst>
                  <a:gd name="adj" fmla="val 18007"/>
                  <a:gd name="vf" fmla="val 115470"/>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7" name="Hexagon 96"/>
              <p:cNvSpPr/>
              <p:nvPr/>
            </p:nvSpPr>
            <p:spPr>
              <a:xfrm>
                <a:off x="5295315" y="4392021"/>
                <a:ext cx="2259421" cy="814923"/>
              </a:xfrm>
              <a:prstGeom prst="hexagon">
                <a:avLst>
                  <a:gd name="adj" fmla="val 20544"/>
                  <a:gd name="vf" fmla="val 115470"/>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93" name="Flowchart: Delay 92"/>
            <p:cNvSpPr/>
            <p:nvPr/>
          </p:nvSpPr>
          <p:spPr>
            <a:xfrm rot="16200000">
              <a:off x="8471186" y="3142682"/>
              <a:ext cx="958331" cy="904699"/>
            </a:xfrm>
            <a:prstGeom prst="flowChartDelay">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9" name="Flowchart: Delay 98"/>
            <p:cNvSpPr/>
            <p:nvPr/>
          </p:nvSpPr>
          <p:spPr>
            <a:xfrm rot="16200000">
              <a:off x="8579793" y="3227593"/>
              <a:ext cx="742357" cy="750249"/>
            </a:xfrm>
            <a:prstGeom prst="flowChartDelay">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02" name="Group 101"/>
            <p:cNvGrpSpPr/>
            <p:nvPr/>
          </p:nvGrpSpPr>
          <p:grpSpPr>
            <a:xfrm>
              <a:off x="9326229" y="3899910"/>
              <a:ext cx="203753" cy="384667"/>
              <a:chOff x="10307893" y="3614245"/>
              <a:chExt cx="357088" cy="674148"/>
            </a:xfrm>
          </p:grpSpPr>
          <p:sp>
            <p:nvSpPr>
              <p:cNvPr id="103" name="Up Arrow 102"/>
              <p:cNvSpPr/>
              <p:nvPr/>
            </p:nvSpPr>
            <p:spPr>
              <a:xfrm rot="10800000">
                <a:off x="10325999" y="3805501"/>
                <a:ext cx="338982" cy="482892"/>
              </a:xfrm>
              <a:prstGeom prst="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8" name="Up Arrow 97"/>
              <p:cNvSpPr/>
              <p:nvPr/>
            </p:nvSpPr>
            <p:spPr>
              <a:xfrm>
                <a:off x="10307893" y="3614245"/>
                <a:ext cx="338982" cy="482892"/>
              </a:xfrm>
              <a:prstGeom prst="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1" name="Oval 100"/>
              <p:cNvSpPr/>
              <p:nvPr/>
            </p:nvSpPr>
            <p:spPr>
              <a:xfrm>
                <a:off x="10325999" y="3781553"/>
                <a:ext cx="320876" cy="319256"/>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grpSp>
        <p:nvGrpSpPr>
          <p:cNvPr id="113" name="Group 112"/>
          <p:cNvGrpSpPr/>
          <p:nvPr/>
        </p:nvGrpSpPr>
        <p:grpSpPr>
          <a:xfrm>
            <a:off x="7012555" y="2371228"/>
            <a:ext cx="937033" cy="1554933"/>
            <a:chOff x="9350073" y="2018637"/>
            <a:chExt cx="1249377" cy="2073244"/>
          </a:xfrm>
        </p:grpSpPr>
        <p:sp>
          <p:nvSpPr>
            <p:cNvPr id="106" name="Rectangle 105"/>
            <p:cNvSpPr/>
            <p:nvPr/>
          </p:nvSpPr>
          <p:spPr>
            <a:xfrm>
              <a:off x="9350073" y="2018637"/>
              <a:ext cx="1249377" cy="2073244"/>
            </a:xfrm>
            <a:prstGeom prst="rect">
              <a:avLst/>
            </a:prstGeom>
            <a:solidFill>
              <a:srgbClr val="FF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7" name="Flowchart: Delay 106"/>
            <p:cNvSpPr/>
            <p:nvPr/>
          </p:nvSpPr>
          <p:spPr>
            <a:xfrm rot="16200000">
              <a:off x="9231479" y="2478279"/>
              <a:ext cx="958331" cy="351482"/>
            </a:xfrm>
            <a:prstGeom prst="flowChartDelay">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8" name="Flowchart: Delay 107"/>
            <p:cNvSpPr/>
            <p:nvPr/>
          </p:nvSpPr>
          <p:spPr>
            <a:xfrm rot="16200000">
              <a:off x="9330978" y="2545134"/>
              <a:ext cx="760492" cy="251273"/>
            </a:xfrm>
            <a:prstGeom prst="flowChartDelay">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9" name="Flowchart: Delay 108"/>
            <p:cNvSpPr/>
            <p:nvPr/>
          </p:nvSpPr>
          <p:spPr>
            <a:xfrm rot="16200000">
              <a:off x="9718858" y="2467717"/>
              <a:ext cx="958331" cy="351482"/>
            </a:xfrm>
            <a:prstGeom prst="flowChartDelay">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0" name="Flowchart: Delay 109"/>
            <p:cNvSpPr/>
            <p:nvPr/>
          </p:nvSpPr>
          <p:spPr>
            <a:xfrm rot="16200000">
              <a:off x="9818357" y="2534572"/>
              <a:ext cx="760492" cy="251273"/>
            </a:xfrm>
            <a:prstGeom prst="flowChartDelay">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05" name="Group 104"/>
            <p:cNvGrpSpPr/>
            <p:nvPr/>
          </p:nvGrpSpPr>
          <p:grpSpPr>
            <a:xfrm>
              <a:off x="9523250" y="3616803"/>
              <a:ext cx="916414" cy="375745"/>
              <a:chOff x="9544970" y="4625115"/>
              <a:chExt cx="1129066" cy="462935"/>
            </a:xfrm>
          </p:grpSpPr>
          <p:sp>
            <p:nvSpPr>
              <p:cNvPr id="111" name="Rectangle 110"/>
              <p:cNvSpPr/>
              <p:nvPr/>
            </p:nvSpPr>
            <p:spPr>
              <a:xfrm rot="16200000" flipH="1">
                <a:off x="9878035" y="4292050"/>
                <a:ext cx="462935" cy="1129066"/>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2" name="Rectangle 111"/>
              <p:cNvSpPr/>
              <p:nvPr/>
            </p:nvSpPr>
            <p:spPr>
              <a:xfrm rot="16200000" flipH="1">
                <a:off x="9933073" y="4354213"/>
                <a:ext cx="314838" cy="940050"/>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116" name="Rectangle 115"/>
            <p:cNvSpPr/>
            <p:nvPr/>
          </p:nvSpPr>
          <p:spPr>
            <a:xfrm rot="10800000" flipH="1">
              <a:off x="9419983" y="3059521"/>
              <a:ext cx="88701" cy="391714"/>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7" name="Oval 116"/>
            <p:cNvSpPr/>
            <p:nvPr/>
          </p:nvSpPr>
          <p:spPr>
            <a:xfrm>
              <a:off x="9372787" y="3164294"/>
              <a:ext cx="183091" cy="182167"/>
            </a:xfrm>
            <a:prstGeom prst="ellipse">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8" name="Diamond 117"/>
            <p:cNvSpPr/>
            <p:nvPr/>
          </p:nvSpPr>
          <p:spPr>
            <a:xfrm>
              <a:off x="9638739" y="3115329"/>
              <a:ext cx="706669" cy="481290"/>
            </a:xfrm>
            <a:prstGeom prst="diamond">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9" name="Diamond 118"/>
            <p:cNvSpPr/>
            <p:nvPr/>
          </p:nvSpPr>
          <p:spPr>
            <a:xfrm>
              <a:off x="9720750" y="3164294"/>
              <a:ext cx="562879" cy="383359"/>
            </a:xfrm>
            <a:prstGeom prst="diamond">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00" name="Group 99"/>
          <p:cNvGrpSpPr/>
          <p:nvPr/>
        </p:nvGrpSpPr>
        <p:grpSpPr>
          <a:xfrm>
            <a:off x="4747335" y="4162966"/>
            <a:ext cx="3703241" cy="2715277"/>
            <a:chOff x="6148130" y="1487184"/>
            <a:chExt cx="5149257" cy="3775520"/>
          </a:xfrm>
        </p:grpSpPr>
        <p:sp>
          <p:nvSpPr>
            <p:cNvPr id="114" name="Oval 113"/>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rot="10800000" flipV="1">
              <a:off x="6677468" y="4388461"/>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10800000" flipV="1">
              <a:off x="6148130" y="3811790"/>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10800000" flipV="1">
              <a:off x="6896244" y="3007363"/>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10800000" flipV="1">
              <a:off x="6376572" y="2435248"/>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10800000" flipV="1">
              <a:off x="7265170" y="1873157"/>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281209" y="539259"/>
            <a:ext cx="2869292" cy="4601168"/>
            <a:chOff x="76200" y="640378"/>
            <a:chExt cx="3614038" cy="5520936"/>
          </a:xfrm>
        </p:grpSpPr>
        <p:sp>
          <p:nvSpPr>
            <p:cNvPr id="132" name="Rectangle 131"/>
            <p:cNvSpPr/>
            <p:nvPr/>
          </p:nvSpPr>
          <p:spPr>
            <a:xfrm>
              <a:off x="76200" y="640378"/>
              <a:ext cx="3614038" cy="5520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773829" y="4661181"/>
              <a:ext cx="2218779" cy="637229"/>
            </a:xfrm>
            <a:prstGeom prst="trapezoid">
              <a:avLst/>
            </a:prstGeom>
            <a:solidFill>
              <a:srgbClr val="C0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ame 133"/>
            <p:cNvSpPr/>
            <p:nvPr/>
          </p:nvSpPr>
          <p:spPr>
            <a:xfrm>
              <a:off x="945524" y="1026840"/>
              <a:ext cx="1883229" cy="3634341"/>
            </a:xfrm>
            <a:prstGeom prst="frame">
              <a:avLst>
                <a:gd name="adj1" fmla="val 4408"/>
              </a:avLst>
            </a:prstGeom>
            <a:solidFill>
              <a:srgbClr val="C0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5" name="Group 134"/>
          <p:cNvGrpSpPr/>
          <p:nvPr/>
        </p:nvGrpSpPr>
        <p:grpSpPr>
          <a:xfrm>
            <a:off x="3256369" y="4532414"/>
            <a:ext cx="873764" cy="1510838"/>
            <a:chOff x="6605191" y="1692998"/>
            <a:chExt cx="1873743" cy="2779414"/>
          </a:xfrm>
        </p:grpSpPr>
        <p:sp>
          <p:nvSpPr>
            <p:cNvPr id="136" name="Rectangle 135"/>
            <p:cNvSpPr/>
            <p:nvPr/>
          </p:nvSpPr>
          <p:spPr>
            <a:xfrm>
              <a:off x="6605191" y="1692998"/>
              <a:ext cx="1873743" cy="2779414"/>
            </a:xfrm>
            <a:prstGeom prst="rect">
              <a:avLst/>
            </a:prstGeom>
            <a:solidFill>
              <a:srgbClr val="9966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7" name="Rectangle 136"/>
            <p:cNvSpPr/>
            <p:nvPr/>
          </p:nvSpPr>
          <p:spPr>
            <a:xfrm flipH="1">
              <a:off x="6797898" y="1834566"/>
              <a:ext cx="642196" cy="465016"/>
            </a:xfrm>
            <a:prstGeom prst="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8" name="Rectangle 137"/>
            <p:cNvSpPr/>
            <p:nvPr/>
          </p:nvSpPr>
          <p:spPr>
            <a:xfrm flipH="1">
              <a:off x="7632801" y="1834565"/>
              <a:ext cx="642196" cy="465016"/>
            </a:xfrm>
            <a:prstGeom prst="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9" name="Rectangle 138"/>
            <p:cNvSpPr/>
            <p:nvPr/>
          </p:nvSpPr>
          <p:spPr>
            <a:xfrm flipH="1">
              <a:off x="6797898" y="2407962"/>
              <a:ext cx="642196" cy="1955807"/>
            </a:xfrm>
            <a:prstGeom prst="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0" name="Rectangle 139"/>
            <p:cNvSpPr/>
            <p:nvPr/>
          </p:nvSpPr>
          <p:spPr>
            <a:xfrm flipH="1">
              <a:off x="7632801" y="2407961"/>
              <a:ext cx="642196" cy="1955807"/>
            </a:xfrm>
            <a:prstGeom prst="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1" name="Oval 140"/>
            <p:cNvSpPr/>
            <p:nvPr/>
          </p:nvSpPr>
          <p:spPr>
            <a:xfrm>
              <a:off x="6616893" y="2959803"/>
              <a:ext cx="272794" cy="245804"/>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156810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66800" y="609600"/>
            <a:ext cx="5659115" cy="5725886"/>
            <a:chOff x="381000" y="457200"/>
            <a:chExt cx="5659115" cy="5725886"/>
          </a:xfrm>
        </p:grpSpPr>
        <p:pic>
          <p:nvPicPr>
            <p:cNvPr id="3" name="Picture 4" descr="http://www.clipartbest.com/cliparts/LcK/d7M/LcKd7MMc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910" y="457200"/>
              <a:ext cx="5654205" cy="5725886"/>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a:xfrm>
              <a:off x="381000" y="457200"/>
              <a:ext cx="5652730" cy="5725886"/>
            </a:xfrm>
            <a:prstGeom prst="frame">
              <a:avLst>
                <a:gd name="adj1" fmla="val 17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623426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6" name="Group 1045"/>
          <p:cNvGrpSpPr/>
          <p:nvPr/>
        </p:nvGrpSpPr>
        <p:grpSpPr>
          <a:xfrm>
            <a:off x="7543800" y="146470"/>
            <a:ext cx="1333400" cy="1406200"/>
            <a:chOff x="5887258" y="380422"/>
            <a:chExt cx="1333400" cy="1406200"/>
          </a:xfrm>
        </p:grpSpPr>
        <p:sp>
          <p:nvSpPr>
            <p:cNvPr id="469" name="Rectangle 468"/>
            <p:cNvSpPr/>
            <p:nvPr/>
          </p:nvSpPr>
          <p:spPr>
            <a:xfrm rot="16200000">
              <a:off x="6443192" y="211080"/>
              <a:ext cx="263455" cy="8709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Group 1033"/>
            <p:cNvGrpSpPr/>
            <p:nvPr/>
          </p:nvGrpSpPr>
          <p:grpSpPr>
            <a:xfrm>
              <a:off x="6325904" y="860472"/>
              <a:ext cx="523658" cy="918802"/>
              <a:chOff x="7332617" y="1524000"/>
              <a:chExt cx="819966" cy="1438700"/>
            </a:xfrm>
          </p:grpSpPr>
          <p:sp>
            <p:nvSpPr>
              <p:cNvPr id="447" name="Rectangle 446"/>
              <p:cNvSpPr/>
              <p:nvPr/>
            </p:nvSpPr>
            <p:spPr>
              <a:xfrm>
                <a:off x="7332617" y="1524000"/>
                <a:ext cx="819966" cy="1438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p:cNvSpPr/>
              <p:nvPr/>
            </p:nvSpPr>
            <p:spPr>
              <a:xfrm>
                <a:off x="7467601" y="2523779"/>
                <a:ext cx="217989" cy="3567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p:cNvSpPr/>
              <p:nvPr/>
            </p:nvSpPr>
            <p:spPr>
              <a:xfrm>
                <a:off x="7819069" y="2506363"/>
                <a:ext cx="217989" cy="3567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p:cNvSpPr/>
              <p:nvPr/>
            </p:nvSpPr>
            <p:spPr>
              <a:xfrm>
                <a:off x="7458890" y="1887631"/>
                <a:ext cx="217989" cy="555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p:cNvSpPr/>
              <p:nvPr/>
            </p:nvSpPr>
            <p:spPr>
              <a:xfrm>
                <a:off x="7811587" y="1883277"/>
                <a:ext cx="217989" cy="555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p:cNvSpPr/>
              <p:nvPr/>
            </p:nvSpPr>
            <p:spPr>
              <a:xfrm>
                <a:off x="7462973" y="1616971"/>
                <a:ext cx="206828" cy="2158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p:cNvSpPr/>
              <p:nvPr/>
            </p:nvSpPr>
            <p:spPr>
              <a:xfrm>
                <a:off x="7806963" y="1603908"/>
                <a:ext cx="206828" cy="2158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5" name="Chord 1034"/>
            <p:cNvSpPr/>
            <p:nvPr/>
          </p:nvSpPr>
          <p:spPr>
            <a:xfrm rot="8841157">
              <a:off x="6126501" y="533466"/>
              <a:ext cx="870814" cy="785037"/>
            </a:xfrm>
            <a:prstGeom prst="chord">
              <a:avLst>
                <a:gd name="adj1" fmla="val 3244514"/>
                <a:gd name="adj2" fmla="val 1167102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p:cNvSpPr/>
            <p:nvPr/>
          </p:nvSpPr>
          <p:spPr>
            <a:xfrm>
              <a:off x="6195714" y="862649"/>
              <a:ext cx="111272" cy="916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p:cNvSpPr/>
            <p:nvPr/>
          </p:nvSpPr>
          <p:spPr>
            <a:xfrm>
              <a:off x="6853211" y="858294"/>
              <a:ext cx="111272" cy="916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p:cNvSpPr/>
            <p:nvPr/>
          </p:nvSpPr>
          <p:spPr>
            <a:xfrm>
              <a:off x="6178586" y="792858"/>
              <a:ext cx="785897" cy="598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7" name="Straight Connector 1036"/>
            <p:cNvCxnSpPr>
              <a:endCxn id="458" idx="0"/>
            </p:cNvCxnSpPr>
            <p:nvPr/>
          </p:nvCxnSpPr>
          <p:spPr>
            <a:xfrm>
              <a:off x="6325904" y="609600"/>
              <a:ext cx="245631" cy="1832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flipH="1">
              <a:off x="6587733" y="602806"/>
              <a:ext cx="247275" cy="1632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a:endCxn id="458" idx="0"/>
            </p:cNvCxnSpPr>
            <p:nvPr/>
          </p:nvCxnSpPr>
          <p:spPr>
            <a:xfrm>
              <a:off x="6555375" y="514835"/>
              <a:ext cx="16160" cy="2780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44" name="Trapezoid 1043"/>
            <p:cNvSpPr/>
            <p:nvPr/>
          </p:nvSpPr>
          <p:spPr>
            <a:xfrm rot="10800000">
              <a:off x="5887258" y="380422"/>
              <a:ext cx="1333400" cy="168738"/>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5" name="Group 1044"/>
            <p:cNvGrpSpPr/>
            <p:nvPr/>
          </p:nvGrpSpPr>
          <p:grpSpPr>
            <a:xfrm>
              <a:off x="5959578" y="514805"/>
              <a:ext cx="281585" cy="1258754"/>
              <a:chOff x="7370209" y="1089918"/>
              <a:chExt cx="393756" cy="1352885"/>
            </a:xfrm>
          </p:grpSpPr>
          <p:sp>
            <p:nvSpPr>
              <p:cNvPr id="472" name="Rectangle 471"/>
              <p:cNvSpPr/>
              <p:nvPr/>
            </p:nvSpPr>
            <p:spPr>
              <a:xfrm>
                <a:off x="7458890" y="1295401"/>
                <a:ext cx="217989" cy="11474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Trapezoid 472"/>
              <p:cNvSpPr/>
              <p:nvPr/>
            </p:nvSpPr>
            <p:spPr>
              <a:xfrm rot="10800000">
                <a:off x="7370209" y="1089918"/>
                <a:ext cx="393756" cy="19677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474"/>
            <p:cNvGrpSpPr/>
            <p:nvPr/>
          </p:nvGrpSpPr>
          <p:grpSpPr>
            <a:xfrm>
              <a:off x="6887041" y="527868"/>
              <a:ext cx="281585" cy="1258754"/>
              <a:chOff x="7370209" y="1089918"/>
              <a:chExt cx="393756" cy="1352885"/>
            </a:xfrm>
          </p:grpSpPr>
          <p:sp>
            <p:nvSpPr>
              <p:cNvPr id="476" name="Rectangle 475"/>
              <p:cNvSpPr/>
              <p:nvPr/>
            </p:nvSpPr>
            <p:spPr>
              <a:xfrm>
                <a:off x="7458890" y="1295401"/>
                <a:ext cx="217989" cy="11474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Trapezoid 476"/>
              <p:cNvSpPr/>
              <p:nvPr/>
            </p:nvSpPr>
            <p:spPr>
              <a:xfrm rot="10800000">
                <a:off x="7370209" y="1089918"/>
                <a:ext cx="393756" cy="19677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8" name="Group 1047"/>
          <p:cNvGrpSpPr/>
          <p:nvPr/>
        </p:nvGrpSpPr>
        <p:grpSpPr>
          <a:xfrm>
            <a:off x="1973686" y="575683"/>
            <a:ext cx="5498492" cy="4850787"/>
            <a:chOff x="1973686" y="575683"/>
            <a:chExt cx="5498492" cy="4850787"/>
          </a:xfrm>
        </p:grpSpPr>
        <p:sp>
          <p:nvSpPr>
            <p:cNvPr id="2" name="Rectangle 1"/>
            <p:cNvSpPr/>
            <p:nvPr/>
          </p:nvSpPr>
          <p:spPr>
            <a:xfrm>
              <a:off x="2514600" y="2255839"/>
              <a:ext cx="4406537" cy="2944812"/>
            </a:xfrm>
            <a:prstGeom prst="rect">
              <a:avLst/>
            </a:prstGeom>
            <a:solidFill>
              <a:srgbClr val="BC5E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514600" y="5007156"/>
              <a:ext cx="4406537" cy="193495"/>
              <a:chOff x="2514600" y="5007156"/>
              <a:chExt cx="4406537" cy="193495"/>
            </a:xfrm>
          </p:grpSpPr>
          <p:grpSp>
            <p:nvGrpSpPr>
              <p:cNvPr id="3" name="Group 2"/>
              <p:cNvGrpSpPr/>
              <p:nvPr/>
            </p:nvGrpSpPr>
            <p:grpSpPr>
              <a:xfrm>
                <a:off x="2514600" y="5105400"/>
                <a:ext cx="4406537" cy="95251"/>
                <a:chOff x="2514600" y="5105400"/>
                <a:chExt cx="4406537" cy="95251"/>
              </a:xfrm>
            </p:grpSpPr>
            <p:sp>
              <p:nvSpPr>
                <p:cNvPr id="4" name="Rectangle 3"/>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690948" y="5007156"/>
                <a:ext cx="4230189" cy="95251"/>
                <a:chOff x="2514600" y="5105400"/>
                <a:chExt cx="4230189" cy="95251"/>
              </a:xfrm>
            </p:grpSpPr>
            <p:sp>
              <p:nvSpPr>
                <p:cNvPr id="18" name="Rectangle 17"/>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508068" y="4797605"/>
              <a:ext cx="4406537" cy="193495"/>
              <a:chOff x="2514600" y="5007156"/>
              <a:chExt cx="4406537" cy="193495"/>
            </a:xfrm>
          </p:grpSpPr>
          <p:grpSp>
            <p:nvGrpSpPr>
              <p:cNvPr id="33" name="Group 32"/>
              <p:cNvGrpSpPr/>
              <p:nvPr/>
            </p:nvGrpSpPr>
            <p:grpSpPr>
              <a:xfrm>
                <a:off x="2514600" y="5105400"/>
                <a:ext cx="4406537" cy="95251"/>
                <a:chOff x="2514600" y="5105400"/>
                <a:chExt cx="4406537" cy="95251"/>
              </a:xfrm>
            </p:grpSpPr>
            <p:sp>
              <p:nvSpPr>
                <p:cNvPr id="48" name="Rectangle 47"/>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690948" y="5007156"/>
                <a:ext cx="4230189" cy="95251"/>
                <a:chOff x="2514600" y="5105400"/>
                <a:chExt cx="4230189" cy="95251"/>
              </a:xfrm>
            </p:grpSpPr>
            <p:sp>
              <p:nvSpPr>
                <p:cNvPr id="36" name="Rectangle 35"/>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2530929" y="4574856"/>
              <a:ext cx="4406537" cy="193495"/>
              <a:chOff x="2514600" y="5007156"/>
              <a:chExt cx="4406537" cy="193495"/>
            </a:xfrm>
          </p:grpSpPr>
          <p:grpSp>
            <p:nvGrpSpPr>
              <p:cNvPr id="61" name="Group 60"/>
              <p:cNvGrpSpPr/>
              <p:nvPr/>
            </p:nvGrpSpPr>
            <p:grpSpPr>
              <a:xfrm>
                <a:off x="2514600" y="5105400"/>
                <a:ext cx="4406537" cy="95251"/>
                <a:chOff x="2514600" y="5105400"/>
                <a:chExt cx="4406537" cy="95251"/>
              </a:xfrm>
            </p:grpSpPr>
            <p:sp>
              <p:nvSpPr>
                <p:cNvPr id="76" name="Rectangle 75"/>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2690948" y="5007156"/>
                <a:ext cx="4230189" cy="95251"/>
                <a:chOff x="2514600" y="5105400"/>
                <a:chExt cx="4230189" cy="95251"/>
              </a:xfrm>
            </p:grpSpPr>
            <p:sp>
              <p:nvSpPr>
                <p:cNvPr id="64" name="Rectangle 63"/>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2530929" y="4353465"/>
              <a:ext cx="4406537" cy="193495"/>
              <a:chOff x="2514600" y="5007156"/>
              <a:chExt cx="4406537" cy="193495"/>
            </a:xfrm>
          </p:grpSpPr>
          <p:grpSp>
            <p:nvGrpSpPr>
              <p:cNvPr id="89" name="Group 88"/>
              <p:cNvGrpSpPr/>
              <p:nvPr/>
            </p:nvGrpSpPr>
            <p:grpSpPr>
              <a:xfrm>
                <a:off x="2514600" y="5105400"/>
                <a:ext cx="4406537" cy="95251"/>
                <a:chOff x="2514600" y="5105400"/>
                <a:chExt cx="4406537" cy="95251"/>
              </a:xfrm>
            </p:grpSpPr>
            <p:sp>
              <p:nvSpPr>
                <p:cNvPr id="104" name="Rectangle 103"/>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2690948" y="5007156"/>
                <a:ext cx="4230189" cy="95251"/>
                <a:chOff x="2514600" y="5105400"/>
                <a:chExt cx="4230189" cy="95251"/>
              </a:xfrm>
            </p:grpSpPr>
            <p:sp>
              <p:nvSpPr>
                <p:cNvPr id="92" name="Rectangle 91"/>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2514600" y="4130716"/>
              <a:ext cx="4406537" cy="193495"/>
              <a:chOff x="2514600" y="5007156"/>
              <a:chExt cx="4406537" cy="193495"/>
            </a:xfrm>
          </p:grpSpPr>
          <p:grpSp>
            <p:nvGrpSpPr>
              <p:cNvPr id="117" name="Group 116"/>
              <p:cNvGrpSpPr/>
              <p:nvPr/>
            </p:nvGrpSpPr>
            <p:grpSpPr>
              <a:xfrm>
                <a:off x="2514600" y="5105400"/>
                <a:ext cx="4406537" cy="95251"/>
                <a:chOff x="2514600" y="5105400"/>
                <a:chExt cx="4406537" cy="95251"/>
              </a:xfrm>
            </p:grpSpPr>
            <p:sp>
              <p:nvSpPr>
                <p:cNvPr id="132" name="Rectangle 131"/>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2690948" y="5007156"/>
                <a:ext cx="4230189" cy="95251"/>
                <a:chOff x="2514600" y="5105400"/>
                <a:chExt cx="4230189" cy="95251"/>
              </a:xfrm>
            </p:grpSpPr>
            <p:sp>
              <p:nvSpPr>
                <p:cNvPr id="120" name="Rectangle 119"/>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2508068" y="3936470"/>
              <a:ext cx="4406537" cy="193495"/>
              <a:chOff x="2514600" y="5007156"/>
              <a:chExt cx="4406537" cy="193495"/>
            </a:xfrm>
          </p:grpSpPr>
          <p:grpSp>
            <p:nvGrpSpPr>
              <p:cNvPr id="145" name="Group 144"/>
              <p:cNvGrpSpPr/>
              <p:nvPr/>
            </p:nvGrpSpPr>
            <p:grpSpPr>
              <a:xfrm>
                <a:off x="2514600" y="5105400"/>
                <a:ext cx="4406537" cy="95251"/>
                <a:chOff x="2514600" y="5105400"/>
                <a:chExt cx="4406537" cy="95251"/>
              </a:xfrm>
            </p:grpSpPr>
            <p:sp>
              <p:nvSpPr>
                <p:cNvPr id="160" name="Rectangle 159"/>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2690948" y="5007156"/>
                <a:ext cx="4230189" cy="95251"/>
                <a:chOff x="2514600" y="5105400"/>
                <a:chExt cx="4230189" cy="95251"/>
              </a:xfrm>
            </p:grpSpPr>
            <p:sp>
              <p:nvSpPr>
                <p:cNvPr id="148" name="Rectangle 147"/>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Rectangle 146"/>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2518953" y="3720320"/>
              <a:ext cx="4406537" cy="193495"/>
              <a:chOff x="2514600" y="5007156"/>
              <a:chExt cx="4406537" cy="193495"/>
            </a:xfrm>
          </p:grpSpPr>
          <p:grpSp>
            <p:nvGrpSpPr>
              <p:cNvPr id="173" name="Group 172"/>
              <p:cNvGrpSpPr/>
              <p:nvPr/>
            </p:nvGrpSpPr>
            <p:grpSpPr>
              <a:xfrm>
                <a:off x="2514600" y="5105400"/>
                <a:ext cx="4406537" cy="95251"/>
                <a:chOff x="2514600" y="5105400"/>
                <a:chExt cx="4406537" cy="95251"/>
              </a:xfrm>
            </p:grpSpPr>
            <p:sp>
              <p:nvSpPr>
                <p:cNvPr id="188" name="Rectangle 187"/>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2690948" y="5007156"/>
                <a:ext cx="4230189" cy="95251"/>
                <a:chOff x="2514600" y="5105400"/>
                <a:chExt cx="4230189" cy="95251"/>
              </a:xfrm>
            </p:grpSpPr>
            <p:sp>
              <p:nvSpPr>
                <p:cNvPr id="176" name="Rectangle 175"/>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Rectangle 174"/>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p:cNvGrpSpPr/>
            <p:nvPr/>
          </p:nvGrpSpPr>
          <p:grpSpPr>
            <a:xfrm>
              <a:off x="2529838" y="3504170"/>
              <a:ext cx="4406537" cy="193495"/>
              <a:chOff x="2514600" y="5007156"/>
              <a:chExt cx="4406537" cy="193495"/>
            </a:xfrm>
          </p:grpSpPr>
          <p:grpSp>
            <p:nvGrpSpPr>
              <p:cNvPr id="201" name="Group 200"/>
              <p:cNvGrpSpPr/>
              <p:nvPr/>
            </p:nvGrpSpPr>
            <p:grpSpPr>
              <a:xfrm>
                <a:off x="2514600" y="5105400"/>
                <a:ext cx="4406537" cy="95251"/>
                <a:chOff x="2514600" y="5105400"/>
                <a:chExt cx="4406537" cy="95251"/>
              </a:xfrm>
            </p:grpSpPr>
            <p:sp>
              <p:nvSpPr>
                <p:cNvPr id="216" name="Rectangle 215"/>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2690948" y="5007156"/>
                <a:ext cx="4230189" cy="95251"/>
                <a:chOff x="2514600" y="5105400"/>
                <a:chExt cx="4230189" cy="95251"/>
              </a:xfrm>
            </p:grpSpPr>
            <p:sp>
              <p:nvSpPr>
                <p:cNvPr id="204" name="Rectangle 203"/>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Rectangle 202"/>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2514599" y="2867449"/>
              <a:ext cx="4406537" cy="193495"/>
              <a:chOff x="2514600" y="5007156"/>
              <a:chExt cx="4406537" cy="193495"/>
            </a:xfrm>
          </p:grpSpPr>
          <p:grpSp>
            <p:nvGrpSpPr>
              <p:cNvPr id="229" name="Group 228"/>
              <p:cNvGrpSpPr/>
              <p:nvPr/>
            </p:nvGrpSpPr>
            <p:grpSpPr>
              <a:xfrm>
                <a:off x="2514600" y="5105400"/>
                <a:ext cx="4406537" cy="95251"/>
                <a:chOff x="2514600" y="5105400"/>
                <a:chExt cx="4406537" cy="95251"/>
              </a:xfrm>
            </p:grpSpPr>
            <p:sp>
              <p:nvSpPr>
                <p:cNvPr id="244" name="Rectangle 243"/>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p:cNvGrpSpPr/>
              <p:nvPr/>
            </p:nvGrpSpPr>
            <p:grpSpPr>
              <a:xfrm>
                <a:off x="2690948" y="5007156"/>
                <a:ext cx="4230189" cy="95251"/>
                <a:chOff x="2514600" y="5105400"/>
                <a:chExt cx="4230189" cy="95251"/>
              </a:xfrm>
            </p:grpSpPr>
            <p:sp>
              <p:nvSpPr>
                <p:cNvPr id="232" name="Rectangle 231"/>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Rectangle 230"/>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255"/>
            <p:cNvGrpSpPr/>
            <p:nvPr/>
          </p:nvGrpSpPr>
          <p:grpSpPr>
            <a:xfrm>
              <a:off x="2508068" y="3072305"/>
              <a:ext cx="4406537" cy="193495"/>
              <a:chOff x="2514600" y="5007156"/>
              <a:chExt cx="4406537" cy="193495"/>
            </a:xfrm>
          </p:grpSpPr>
          <p:grpSp>
            <p:nvGrpSpPr>
              <p:cNvPr id="257" name="Group 256"/>
              <p:cNvGrpSpPr/>
              <p:nvPr/>
            </p:nvGrpSpPr>
            <p:grpSpPr>
              <a:xfrm>
                <a:off x="2514600" y="5105400"/>
                <a:ext cx="4406537" cy="95251"/>
                <a:chOff x="2514600" y="5105400"/>
                <a:chExt cx="4406537" cy="95251"/>
              </a:xfrm>
            </p:grpSpPr>
            <p:sp>
              <p:nvSpPr>
                <p:cNvPr id="272" name="Rectangle 271"/>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257"/>
              <p:cNvGrpSpPr/>
              <p:nvPr/>
            </p:nvGrpSpPr>
            <p:grpSpPr>
              <a:xfrm>
                <a:off x="2690948" y="5007156"/>
                <a:ext cx="4230189" cy="95251"/>
                <a:chOff x="2514600" y="5105400"/>
                <a:chExt cx="4230189" cy="95251"/>
              </a:xfrm>
            </p:grpSpPr>
            <p:sp>
              <p:nvSpPr>
                <p:cNvPr id="260" name="Rectangle 259"/>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9" name="Rectangle 258"/>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2521132" y="3291761"/>
              <a:ext cx="4406537" cy="193495"/>
              <a:chOff x="2514600" y="5007156"/>
              <a:chExt cx="4406537" cy="193495"/>
            </a:xfrm>
          </p:grpSpPr>
          <p:grpSp>
            <p:nvGrpSpPr>
              <p:cNvPr id="285" name="Group 284"/>
              <p:cNvGrpSpPr/>
              <p:nvPr/>
            </p:nvGrpSpPr>
            <p:grpSpPr>
              <a:xfrm>
                <a:off x="2514600" y="5105400"/>
                <a:ext cx="4406537" cy="95251"/>
                <a:chOff x="2514600" y="5105400"/>
                <a:chExt cx="4406537" cy="95251"/>
              </a:xfrm>
            </p:grpSpPr>
            <p:sp>
              <p:nvSpPr>
                <p:cNvPr id="300" name="Rectangle 299"/>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p:cNvGrpSpPr/>
              <p:nvPr/>
            </p:nvGrpSpPr>
            <p:grpSpPr>
              <a:xfrm>
                <a:off x="2690948" y="5007156"/>
                <a:ext cx="4230189" cy="95251"/>
                <a:chOff x="2514600" y="5105400"/>
                <a:chExt cx="4230189" cy="95251"/>
              </a:xfrm>
            </p:grpSpPr>
            <p:sp>
              <p:nvSpPr>
                <p:cNvPr id="288" name="Rectangle 287"/>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7" name="Rectangle 286"/>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 311"/>
            <p:cNvGrpSpPr/>
            <p:nvPr/>
          </p:nvGrpSpPr>
          <p:grpSpPr>
            <a:xfrm>
              <a:off x="2521132" y="2663997"/>
              <a:ext cx="4406537" cy="193495"/>
              <a:chOff x="2514600" y="5007156"/>
              <a:chExt cx="4406537" cy="193495"/>
            </a:xfrm>
          </p:grpSpPr>
          <p:grpSp>
            <p:nvGrpSpPr>
              <p:cNvPr id="313" name="Group 312"/>
              <p:cNvGrpSpPr/>
              <p:nvPr/>
            </p:nvGrpSpPr>
            <p:grpSpPr>
              <a:xfrm>
                <a:off x="2514600" y="5105400"/>
                <a:ext cx="4406537" cy="95251"/>
                <a:chOff x="2514600" y="5105400"/>
                <a:chExt cx="4406537" cy="95251"/>
              </a:xfrm>
            </p:grpSpPr>
            <p:sp>
              <p:nvSpPr>
                <p:cNvPr id="328" name="Rectangle 327"/>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2690948" y="5007156"/>
                <a:ext cx="4230189" cy="95251"/>
                <a:chOff x="2514600" y="5105400"/>
                <a:chExt cx="4230189" cy="95251"/>
              </a:xfrm>
            </p:grpSpPr>
            <p:sp>
              <p:nvSpPr>
                <p:cNvPr id="316" name="Rectangle 315"/>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5" name="Rectangle 314"/>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p:cNvGrpSpPr/>
            <p:nvPr/>
          </p:nvGrpSpPr>
          <p:grpSpPr>
            <a:xfrm>
              <a:off x="2498271" y="2442802"/>
              <a:ext cx="4406537" cy="193495"/>
              <a:chOff x="2514600" y="5007156"/>
              <a:chExt cx="4406537" cy="193495"/>
            </a:xfrm>
          </p:grpSpPr>
          <p:grpSp>
            <p:nvGrpSpPr>
              <p:cNvPr id="341" name="Group 340"/>
              <p:cNvGrpSpPr/>
              <p:nvPr/>
            </p:nvGrpSpPr>
            <p:grpSpPr>
              <a:xfrm>
                <a:off x="2514600" y="5105400"/>
                <a:ext cx="4406537" cy="95251"/>
                <a:chOff x="2514600" y="5105400"/>
                <a:chExt cx="4406537" cy="95251"/>
              </a:xfrm>
            </p:grpSpPr>
            <p:sp>
              <p:nvSpPr>
                <p:cNvPr id="356" name="Rectangle 355"/>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a:off x="2690948" y="5007156"/>
                <a:ext cx="4230189" cy="95251"/>
                <a:chOff x="2514600" y="5105400"/>
                <a:chExt cx="4230189" cy="95251"/>
              </a:xfrm>
            </p:grpSpPr>
            <p:sp>
              <p:nvSpPr>
                <p:cNvPr id="344" name="Rectangle 343"/>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3" name="Rectangle 342"/>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367"/>
            <p:cNvGrpSpPr/>
            <p:nvPr/>
          </p:nvGrpSpPr>
          <p:grpSpPr>
            <a:xfrm>
              <a:off x="2508068" y="2255839"/>
              <a:ext cx="4406537" cy="193495"/>
              <a:chOff x="2514600" y="5007156"/>
              <a:chExt cx="4406537" cy="193495"/>
            </a:xfrm>
          </p:grpSpPr>
          <p:grpSp>
            <p:nvGrpSpPr>
              <p:cNvPr id="369" name="Group 368"/>
              <p:cNvGrpSpPr/>
              <p:nvPr/>
            </p:nvGrpSpPr>
            <p:grpSpPr>
              <a:xfrm>
                <a:off x="2514600" y="5105400"/>
                <a:ext cx="4406537" cy="95251"/>
                <a:chOff x="2514600" y="5105400"/>
                <a:chExt cx="4406537" cy="95251"/>
              </a:xfrm>
            </p:grpSpPr>
            <p:sp>
              <p:nvSpPr>
                <p:cNvPr id="384" name="Rectangle 383"/>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p:cNvSpPr/>
                <p:nvPr/>
              </p:nvSpPr>
              <p:spPr>
                <a:xfrm>
                  <a:off x="65401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369"/>
              <p:cNvGrpSpPr/>
              <p:nvPr/>
            </p:nvGrpSpPr>
            <p:grpSpPr>
              <a:xfrm>
                <a:off x="2690948" y="5007156"/>
                <a:ext cx="4230189" cy="95251"/>
                <a:chOff x="2514600" y="5105400"/>
                <a:chExt cx="4230189" cy="95251"/>
              </a:xfrm>
            </p:grpSpPr>
            <p:sp>
              <p:nvSpPr>
                <p:cNvPr id="372" name="Rectangle 371"/>
                <p:cNvSpPr/>
                <p:nvPr/>
              </p:nvSpPr>
              <p:spPr>
                <a:xfrm>
                  <a:off x="2514600"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28825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32482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36140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p:cNvSpPr/>
                <p:nvPr/>
              </p:nvSpPr>
              <p:spPr>
                <a:xfrm>
                  <a:off x="39798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43455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p:cNvSpPr/>
                <p:nvPr/>
              </p:nvSpPr>
              <p:spPr>
                <a:xfrm>
                  <a:off x="471133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507709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544285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p:cNvSpPr/>
                <p:nvPr/>
              </p:nvSpPr>
              <p:spPr>
                <a:xfrm>
                  <a:off x="580861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p:cNvSpPr/>
                <p:nvPr/>
              </p:nvSpPr>
              <p:spPr>
                <a:xfrm>
                  <a:off x="6174377" y="5105400"/>
                  <a:ext cx="381000"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p:cNvSpPr/>
                <p:nvPr/>
              </p:nvSpPr>
              <p:spPr>
                <a:xfrm>
                  <a:off x="6540137" y="5105400"/>
                  <a:ext cx="204652" cy="95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1" name="Rectangle 370"/>
              <p:cNvSpPr/>
              <p:nvPr/>
            </p:nvSpPr>
            <p:spPr>
              <a:xfrm>
                <a:off x="2530929" y="5010422"/>
                <a:ext cx="175259" cy="91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3" name="Group 1032"/>
            <p:cNvGrpSpPr/>
            <p:nvPr/>
          </p:nvGrpSpPr>
          <p:grpSpPr>
            <a:xfrm>
              <a:off x="2751427" y="3936470"/>
              <a:ext cx="605929" cy="826089"/>
              <a:chOff x="6988354" y="1592702"/>
              <a:chExt cx="1481819" cy="1416796"/>
            </a:xfrm>
          </p:grpSpPr>
          <p:sp>
            <p:nvSpPr>
              <p:cNvPr id="31" name="Rectangle 30"/>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5" name="Straight Connector 1024"/>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8" name="Rectangle 407"/>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Trapezoid 1031"/>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4" name="Group 413"/>
            <p:cNvGrpSpPr/>
            <p:nvPr/>
          </p:nvGrpSpPr>
          <p:grpSpPr>
            <a:xfrm>
              <a:off x="3636309" y="3905815"/>
              <a:ext cx="605929" cy="826089"/>
              <a:chOff x="6988354" y="1592702"/>
              <a:chExt cx="1481819" cy="1416796"/>
            </a:xfrm>
          </p:grpSpPr>
          <p:sp>
            <p:nvSpPr>
              <p:cNvPr id="415" name="Rectangle 414"/>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7" name="Straight Connector 416"/>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0" name="Rectangle 419"/>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Trapezoid 423"/>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5" name="Group 424"/>
            <p:cNvGrpSpPr/>
            <p:nvPr/>
          </p:nvGrpSpPr>
          <p:grpSpPr>
            <a:xfrm>
              <a:off x="5281331" y="3912478"/>
              <a:ext cx="605929" cy="826089"/>
              <a:chOff x="6988354" y="1592702"/>
              <a:chExt cx="1481819" cy="1416796"/>
            </a:xfrm>
          </p:grpSpPr>
          <p:sp>
            <p:nvSpPr>
              <p:cNvPr id="426" name="Rectangle 425"/>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8" name="Straight Connector 427"/>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1" name="Rectangle 430"/>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435"/>
            <p:cNvGrpSpPr/>
            <p:nvPr/>
          </p:nvGrpSpPr>
          <p:grpSpPr>
            <a:xfrm>
              <a:off x="6166213" y="3881823"/>
              <a:ext cx="605929" cy="826089"/>
              <a:chOff x="6988354" y="1592702"/>
              <a:chExt cx="1481819" cy="1416796"/>
            </a:xfrm>
          </p:grpSpPr>
          <p:sp>
            <p:nvSpPr>
              <p:cNvPr id="437" name="Rectangle 436"/>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9" name="Straight Connector 438"/>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2" name="Rectangle 441"/>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Trapezoid 445"/>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478"/>
            <p:cNvGrpSpPr/>
            <p:nvPr/>
          </p:nvGrpSpPr>
          <p:grpSpPr>
            <a:xfrm>
              <a:off x="4206175" y="3727269"/>
              <a:ext cx="1086107" cy="1333614"/>
              <a:chOff x="5887258" y="380422"/>
              <a:chExt cx="1333400" cy="1406200"/>
            </a:xfrm>
          </p:grpSpPr>
          <p:sp>
            <p:nvSpPr>
              <p:cNvPr id="480" name="Rectangle 479"/>
              <p:cNvSpPr/>
              <p:nvPr/>
            </p:nvSpPr>
            <p:spPr>
              <a:xfrm rot="16200000">
                <a:off x="6443192" y="211080"/>
                <a:ext cx="263455" cy="8709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1" name="Group 480"/>
              <p:cNvGrpSpPr/>
              <p:nvPr/>
            </p:nvGrpSpPr>
            <p:grpSpPr>
              <a:xfrm>
                <a:off x="6325904" y="860472"/>
                <a:ext cx="523658" cy="918802"/>
                <a:chOff x="7332617" y="1524000"/>
                <a:chExt cx="819966" cy="1438700"/>
              </a:xfrm>
            </p:grpSpPr>
            <p:sp>
              <p:nvSpPr>
                <p:cNvPr id="496" name="Rectangle 495"/>
                <p:cNvSpPr/>
                <p:nvPr/>
              </p:nvSpPr>
              <p:spPr>
                <a:xfrm>
                  <a:off x="7332617" y="1524000"/>
                  <a:ext cx="819966" cy="1438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p:cNvSpPr/>
                <p:nvPr/>
              </p:nvSpPr>
              <p:spPr>
                <a:xfrm>
                  <a:off x="7467601" y="2523779"/>
                  <a:ext cx="217989" cy="3567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p:cNvSpPr/>
                <p:nvPr/>
              </p:nvSpPr>
              <p:spPr>
                <a:xfrm>
                  <a:off x="7819069" y="2506363"/>
                  <a:ext cx="217989" cy="3567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ectangle 498"/>
                <p:cNvSpPr/>
                <p:nvPr/>
              </p:nvSpPr>
              <p:spPr>
                <a:xfrm>
                  <a:off x="7458890" y="1887631"/>
                  <a:ext cx="217989" cy="555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p:cNvSpPr/>
                <p:nvPr/>
              </p:nvSpPr>
              <p:spPr>
                <a:xfrm>
                  <a:off x="7811587" y="1883277"/>
                  <a:ext cx="217989" cy="555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p:cNvSpPr/>
                <p:nvPr/>
              </p:nvSpPr>
              <p:spPr>
                <a:xfrm>
                  <a:off x="7462973" y="1616971"/>
                  <a:ext cx="206828" cy="2158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ectangle 501"/>
                <p:cNvSpPr/>
                <p:nvPr/>
              </p:nvSpPr>
              <p:spPr>
                <a:xfrm>
                  <a:off x="7806963" y="1603908"/>
                  <a:ext cx="206828" cy="2158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2" name="Chord 481"/>
              <p:cNvSpPr/>
              <p:nvPr/>
            </p:nvSpPr>
            <p:spPr>
              <a:xfrm rot="8841157">
                <a:off x="6126501" y="533466"/>
                <a:ext cx="870814" cy="785037"/>
              </a:xfrm>
              <a:prstGeom prst="chord">
                <a:avLst>
                  <a:gd name="adj1" fmla="val 3244514"/>
                  <a:gd name="adj2" fmla="val 1167102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ectangle 482"/>
              <p:cNvSpPr/>
              <p:nvPr/>
            </p:nvSpPr>
            <p:spPr>
              <a:xfrm>
                <a:off x="6195714" y="862649"/>
                <a:ext cx="111272" cy="916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ectangle 483"/>
              <p:cNvSpPr/>
              <p:nvPr/>
            </p:nvSpPr>
            <p:spPr>
              <a:xfrm>
                <a:off x="6853211" y="858294"/>
                <a:ext cx="111272" cy="916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p:cNvSpPr/>
              <p:nvPr/>
            </p:nvSpPr>
            <p:spPr>
              <a:xfrm>
                <a:off x="6178586" y="792858"/>
                <a:ext cx="785897" cy="598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6" name="Straight Connector 485"/>
              <p:cNvCxnSpPr>
                <a:endCxn id="485" idx="0"/>
              </p:cNvCxnSpPr>
              <p:nvPr/>
            </p:nvCxnSpPr>
            <p:spPr>
              <a:xfrm>
                <a:off x="6325904" y="609600"/>
                <a:ext cx="245631" cy="1832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H="1">
                <a:off x="6587733" y="602806"/>
                <a:ext cx="247275" cy="1632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a:endCxn id="485" idx="0"/>
              </p:cNvCxnSpPr>
              <p:nvPr/>
            </p:nvCxnSpPr>
            <p:spPr>
              <a:xfrm>
                <a:off x="6555375" y="514835"/>
                <a:ext cx="16160" cy="2780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9" name="Trapezoid 488"/>
              <p:cNvSpPr/>
              <p:nvPr/>
            </p:nvSpPr>
            <p:spPr>
              <a:xfrm rot="10800000">
                <a:off x="5887258" y="380422"/>
                <a:ext cx="1333400" cy="168738"/>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0" name="Group 489"/>
              <p:cNvGrpSpPr/>
              <p:nvPr/>
            </p:nvGrpSpPr>
            <p:grpSpPr>
              <a:xfrm>
                <a:off x="5959578" y="514805"/>
                <a:ext cx="281585" cy="1258754"/>
                <a:chOff x="7370209" y="1089918"/>
                <a:chExt cx="393756" cy="1352885"/>
              </a:xfrm>
            </p:grpSpPr>
            <p:sp>
              <p:nvSpPr>
                <p:cNvPr id="494" name="Rectangle 493"/>
                <p:cNvSpPr/>
                <p:nvPr/>
              </p:nvSpPr>
              <p:spPr>
                <a:xfrm>
                  <a:off x="7458890" y="1295401"/>
                  <a:ext cx="217989" cy="11474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Trapezoid 494"/>
                <p:cNvSpPr/>
                <p:nvPr/>
              </p:nvSpPr>
              <p:spPr>
                <a:xfrm rot="10800000">
                  <a:off x="7370209" y="1089918"/>
                  <a:ext cx="393756" cy="19677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1" name="Group 490"/>
              <p:cNvGrpSpPr/>
              <p:nvPr/>
            </p:nvGrpSpPr>
            <p:grpSpPr>
              <a:xfrm>
                <a:off x="6887041" y="527868"/>
                <a:ext cx="281585" cy="1258754"/>
                <a:chOff x="7370209" y="1089918"/>
                <a:chExt cx="393756" cy="1352885"/>
              </a:xfrm>
            </p:grpSpPr>
            <p:sp>
              <p:nvSpPr>
                <p:cNvPr id="492" name="Rectangle 491"/>
                <p:cNvSpPr/>
                <p:nvPr/>
              </p:nvSpPr>
              <p:spPr>
                <a:xfrm>
                  <a:off x="7458890" y="1295401"/>
                  <a:ext cx="217989" cy="11474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Trapezoid 492"/>
                <p:cNvSpPr/>
                <p:nvPr/>
              </p:nvSpPr>
              <p:spPr>
                <a:xfrm rot="10800000">
                  <a:off x="7370209" y="1089918"/>
                  <a:ext cx="393756" cy="19677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3" name="Group 502"/>
            <p:cNvGrpSpPr/>
            <p:nvPr/>
          </p:nvGrpSpPr>
          <p:grpSpPr>
            <a:xfrm>
              <a:off x="2728764" y="2632835"/>
              <a:ext cx="605929" cy="826089"/>
              <a:chOff x="6988354" y="1592702"/>
              <a:chExt cx="1481819" cy="1416796"/>
            </a:xfrm>
          </p:grpSpPr>
          <p:sp>
            <p:nvSpPr>
              <p:cNvPr id="504" name="Rectangle 503"/>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6" name="Straight Connector 505"/>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9" name="Rectangle 508"/>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Trapezoid 512"/>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4" name="Group 513"/>
            <p:cNvGrpSpPr/>
            <p:nvPr/>
          </p:nvGrpSpPr>
          <p:grpSpPr>
            <a:xfrm>
              <a:off x="3614027" y="2628532"/>
              <a:ext cx="605929" cy="826089"/>
              <a:chOff x="6988354" y="1592702"/>
              <a:chExt cx="1481819" cy="1416796"/>
            </a:xfrm>
          </p:grpSpPr>
          <p:sp>
            <p:nvSpPr>
              <p:cNvPr id="515" name="Rectangle 514"/>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7" name="Straight Connector 516"/>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0" name="Rectangle 519"/>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ectangle 522"/>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Trapezoid 523"/>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524"/>
            <p:cNvGrpSpPr/>
            <p:nvPr/>
          </p:nvGrpSpPr>
          <p:grpSpPr>
            <a:xfrm>
              <a:off x="5308260" y="2618158"/>
              <a:ext cx="605929" cy="826089"/>
              <a:chOff x="6988354" y="1592702"/>
              <a:chExt cx="1481819" cy="1416796"/>
            </a:xfrm>
          </p:grpSpPr>
          <p:sp>
            <p:nvSpPr>
              <p:cNvPr id="526" name="Rectangle 525"/>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ectangle 526"/>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8" name="Straight Connector 527"/>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1" name="Rectangle 530"/>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ectangle 531"/>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ectangle 532"/>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Trapezoid 534"/>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6" name="Group 535"/>
            <p:cNvGrpSpPr/>
            <p:nvPr/>
          </p:nvGrpSpPr>
          <p:grpSpPr>
            <a:xfrm>
              <a:off x="6193142" y="2587503"/>
              <a:ext cx="605929" cy="826089"/>
              <a:chOff x="6988354" y="1592702"/>
              <a:chExt cx="1481819" cy="1416796"/>
            </a:xfrm>
          </p:grpSpPr>
          <p:sp>
            <p:nvSpPr>
              <p:cNvPr id="537" name="Rectangle 536"/>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2" name="Rectangle 541"/>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ectangle 543"/>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Trapezoid 545"/>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7" name="Group 546"/>
            <p:cNvGrpSpPr/>
            <p:nvPr/>
          </p:nvGrpSpPr>
          <p:grpSpPr>
            <a:xfrm>
              <a:off x="4475889" y="2637197"/>
              <a:ext cx="605929" cy="826089"/>
              <a:chOff x="6988354" y="1592702"/>
              <a:chExt cx="1481819" cy="1416796"/>
            </a:xfrm>
          </p:grpSpPr>
          <p:sp>
            <p:nvSpPr>
              <p:cNvPr id="548" name="Rectangle 547"/>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0" name="Straight Connector 549"/>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3" name="Rectangle 552"/>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Trapezoid 556"/>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8" name="Rectangle 557"/>
            <p:cNvSpPr/>
            <p:nvPr/>
          </p:nvSpPr>
          <p:spPr>
            <a:xfrm>
              <a:off x="4147744" y="5027827"/>
              <a:ext cx="1214206" cy="1951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ectangle 558"/>
            <p:cNvSpPr/>
            <p:nvPr/>
          </p:nvSpPr>
          <p:spPr>
            <a:xfrm>
              <a:off x="4204349" y="5110560"/>
              <a:ext cx="1090462" cy="1407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Trapezoid 559"/>
            <p:cNvSpPr/>
            <p:nvPr/>
          </p:nvSpPr>
          <p:spPr>
            <a:xfrm>
              <a:off x="2380258" y="1552670"/>
              <a:ext cx="4630142" cy="738813"/>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p:cNvSpPr/>
            <p:nvPr/>
          </p:nvSpPr>
          <p:spPr>
            <a:xfrm>
              <a:off x="2517865" y="2297109"/>
              <a:ext cx="4418510" cy="738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p:cNvSpPr/>
            <p:nvPr/>
          </p:nvSpPr>
          <p:spPr>
            <a:xfrm>
              <a:off x="6209351" y="762000"/>
              <a:ext cx="423688" cy="783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ectangle 562"/>
            <p:cNvSpPr/>
            <p:nvPr/>
          </p:nvSpPr>
          <p:spPr>
            <a:xfrm>
              <a:off x="2977564" y="765050"/>
              <a:ext cx="423688" cy="783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p:cNvSpPr/>
            <p:nvPr/>
          </p:nvSpPr>
          <p:spPr>
            <a:xfrm>
              <a:off x="6268443" y="575683"/>
              <a:ext cx="302172" cy="1787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p:cNvSpPr/>
            <p:nvPr/>
          </p:nvSpPr>
          <p:spPr>
            <a:xfrm>
              <a:off x="3033209" y="580037"/>
              <a:ext cx="302172" cy="1787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Cloud 1046"/>
            <p:cNvSpPr/>
            <p:nvPr/>
          </p:nvSpPr>
          <p:spPr>
            <a:xfrm>
              <a:off x="1973686" y="4049384"/>
              <a:ext cx="869541" cy="1302928"/>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Cloud 566"/>
            <p:cNvSpPr/>
            <p:nvPr/>
          </p:nvSpPr>
          <p:spPr>
            <a:xfrm rot="5400000">
              <a:off x="6335213" y="4203862"/>
              <a:ext cx="1287404" cy="986526"/>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Cloud 567"/>
            <p:cNvSpPr/>
            <p:nvPr/>
          </p:nvSpPr>
          <p:spPr>
            <a:xfrm>
              <a:off x="2682862" y="4760163"/>
              <a:ext cx="585388" cy="666307"/>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Cloud 568"/>
            <p:cNvSpPr/>
            <p:nvPr/>
          </p:nvSpPr>
          <p:spPr>
            <a:xfrm>
              <a:off x="3126376" y="4834494"/>
              <a:ext cx="424713" cy="547404"/>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Cloud 569"/>
            <p:cNvSpPr/>
            <p:nvPr/>
          </p:nvSpPr>
          <p:spPr>
            <a:xfrm>
              <a:off x="3688702" y="4712266"/>
              <a:ext cx="585388" cy="666307"/>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Cloud 570"/>
            <p:cNvSpPr/>
            <p:nvPr/>
          </p:nvSpPr>
          <p:spPr>
            <a:xfrm>
              <a:off x="6179303" y="4712223"/>
              <a:ext cx="585388" cy="666307"/>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Cloud 571"/>
            <p:cNvSpPr/>
            <p:nvPr/>
          </p:nvSpPr>
          <p:spPr>
            <a:xfrm>
              <a:off x="5864999" y="4885556"/>
              <a:ext cx="394907" cy="454028"/>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Cloud 572"/>
            <p:cNvSpPr/>
            <p:nvPr/>
          </p:nvSpPr>
          <p:spPr>
            <a:xfrm>
              <a:off x="5221410" y="4720975"/>
              <a:ext cx="585388" cy="666307"/>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5" name="Group 574"/>
          <p:cNvGrpSpPr/>
          <p:nvPr/>
        </p:nvGrpSpPr>
        <p:grpSpPr>
          <a:xfrm>
            <a:off x="529174" y="2687270"/>
            <a:ext cx="605929" cy="826089"/>
            <a:chOff x="6988354" y="1592702"/>
            <a:chExt cx="1481819" cy="1416796"/>
          </a:xfrm>
        </p:grpSpPr>
        <p:sp>
          <p:nvSpPr>
            <p:cNvPr id="576" name="Rectangle 575"/>
            <p:cNvSpPr/>
            <p:nvPr/>
          </p:nvSpPr>
          <p:spPr>
            <a:xfrm>
              <a:off x="7332617" y="1595894"/>
              <a:ext cx="819966" cy="136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ectangle 576"/>
            <p:cNvSpPr/>
            <p:nvPr/>
          </p:nvSpPr>
          <p:spPr>
            <a:xfrm>
              <a:off x="7406835" y="1698171"/>
              <a:ext cx="666011" cy="1158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8" name="Straight Connector 577"/>
            <p:cNvCxnSpPr/>
            <p:nvPr/>
          </p:nvCxnSpPr>
          <p:spPr>
            <a:xfrm>
              <a:off x="7543800" y="1698171"/>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7696200" y="1702525"/>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p:cNvCxnSpPr/>
            <p:nvPr/>
          </p:nvCxnSpPr>
          <p:spPr>
            <a:xfrm>
              <a:off x="7879080" y="1711234"/>
              <a:ext cx="0" cy="1153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1" name="Rectangle 580"/>
            <p:cNvSpPr/>
            <p:nvPr/>
          </p:nvSpPr>
          <p:spPr>
            <a:xfrm>
              <a:off x="7414667" y="2234514"/>
              <a:ext cx="64947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ectangle 581"/>
            <p:cNvSpPr/>
            <p:nvPr/>
          </p:nvSpPr>
          <p:spPr>
            <a:xfrm>
              <a:off x="6988354" y="1660585"/>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ectangle 582"/>
            <p:cNvSpPr/>
            <p:nvPr/>
          </p:nvSpPr>
          <p:spPr>
            <a:xfrm>
              <a:off x="8142240" y="1673648"/>
              <a:ext cx="327933" cy="1271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tangle 583"/>
            <p:cNvSpPr/>
            <p:nvPr/>
          </p:nvSpPr>
          <p:spPr>
            <a:xfrm>
              <a:off x="7216611" y="2867349"/>
              <a:ext cx="1064965" cy="14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Trapezoid 584"/>
            <p:cNvSpPr/>
            <p:nvPr/>
          </p:nvSpPr>
          <p:spPr>
            <a:xfrm rot="10800000" flipH="1" flipV="1">
              <a:off x="7150142" y="1592702"/>
              <a:ext cx="1156064" cy="13095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7329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fc02.deviantart.net/fs70/i/2012/240/0/1/ornate_gold_and_silver___round_frame_by_eveyd-d4h0dyc.png"/>
          <p:cNvPicPr>
            <a:picLocks noChangeAspect="1" noChangeArrowheads="1"/>
          </p:cNvPicPr>
          <p:nvPr/>
        </p:nvPicPr>
        <p:blipFill>
          <a:blip r:embed="rId2" cstate="print"/>
          <a:srcRect r="-831" b="5063"/>
          <a:stretch>
            <a:fillRect/>
          </a:stretch>
        </p:blipFill>
        <p:spPr bwMode="auto">
          <a:xfrm>
            <a:off x="304800" y="0"/>
            <a:ext cx="5257800" cy="5715000"/>
          </a:xfrm>
          <a:prstGeom prst="rect">
            <a:avLst/>
          </a:prstGeom>
          <a:noFill/>
        </p:spPr>
      </p:pic>
      <p:pic>
        <p:nvPicPr>
          <p:cNvPr id="3" name="Picture 2" descr="http://content.mycutegraphics.com/graphics/western/sheriff-badge.png"/>
          <p:cNvPicPr>
            <a:picLocks noChangeAspect="1" noChangeArrowheads="1"/>
          </p:cNvPicPr>
          <p:nvPr/>
        </p:nvPicPr>
        <p:blipFill>
          <a:blip r:embed="rId3" cstate="print"/>
          <a:srcRect/>
          <a:stretch>
            <a:fillRect/>
          </a:stretch>
        </p:blipFill>
        <p:spPr bwMode="auto">
          <a:xfrm>
            <a:off x="6666411" y="1095140"/>
            <a:ext cx="1219200" cy="1288795"/>
          </a:xfrm>
          <a:prstGeom prst="rect">
            <a:avLst/>
          </a:prstGeom>
          <a:noFill/>
        </p:spPr>
      </p:pic>
      <p:grpSp>
        <p:nvGrpSpPr>
          <p:cNvPr id="4" name="Group 3"/>
          <p:cNvGrpSpPr/>
          <p:nvPr/>
        </p:nvGrpSpPr>
        <p:grpSpPr>
          <a:xfrm>
            <a:off x="5486400" y="3124200"/>
            <a:ext cx="3429000" cy="3124200"/>
            <a:chOff x="228600" y="228600"/>
            <a:chExt cx="3429000" cy="3124200"/>
          </a:xfrm>
          <a:solidFill>
            <a:schemeClr val="bg1"/>
          </a:solidFill>
        </p:grpSpPr>
        <p:sp>
          <p:nvSpPr>
            <p:cNvPr id="5" name="Trapezoid 4"/>
            <p:cNvSpPr/>
            <p:nvPr/>
          </p:nvSpPr>
          <p:spPr>
            <a:xfrm>
              <a:off x="228600" y="381000"/>
              <a:ext cx="3429000" cy="838200"/>
            </a:xfrm>
            <a:prstGeom prst="trapezoid">
              <a:avLst>
                <a:gd name="adj" fmla="val 949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flipV="1">
              <a:off x="228600" y="1219200"/>
              <a:ext cx="3429000" cy="2133600"/>
            </a:xfrm>
            <a:prstGeom prst="trapezoid">
              <a:avLst>
                <a:gd name="adj" fmla="val 760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V="1">
              <a:off x="1447800" y="1219200"/>
              <a:ext cx="990600" cy="2133600"/>
            </a:xfrm>
            <a:prstGeom prst="triangle">
              <a:avLst>
                <a:gd name="adj" fmla="val 476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flipV="1">
              <a:off x="9906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flipV="1">
              <a:off x="19812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0600" y="228600"/>
              <a:ext cx="19050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152900" y="5385223"/>
            <a:ext cx="723900" cy="1163079"/>
            <a:chOff x="4152900" y="5385223"/>
            <a:chExt cx="723900" cy="1163079"/>
          </a:xfrm>
        </p:grpSpPr>
        <p:grpSp>
          <p:nvGrpSpPr>
            <p:cNvPr id="11" name="Group 10"/>
            <p:cNvGrpSpPr/>
            <p:nvPr/>
          </p:nvGrpSpPr>
          <p:grpSpPr>
            <a:xfrm>
              <a:off x="4152900" y="5385223"/>
              <a:ext cx="723900" cy="659553"/>
              <a:chOff x="228600" y="228600"/>
              <a:chExt cx="3429000" cy="3124200"/>
            </a:xfrm>
            <a:solidFill>
              <a:schemeClr val="bg1"/>
            </a:solidFill>
          </p:grpSpPr>
          <p:sp>
            <p:nvSpPr>
              <p:cNvPr id="12" name="Trapezoid 11"/>
              <p:cNvSpPr/>
              <p:nvPr/>
            </p:nvSpPr>
            <p:spPr>
              <a:xfrm>
                <a:off x="228600" y="381000"/>
                <a:ext cx="3429000" cy="838200"/>
              </a:xfrm>
              <a:prstGeom prst="trapezoid">
                <a:avLst>
                  <a:gd name="adj" fmla="val 949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flipV="1">
                <a:off x="228600" y="1219200"/>
                <a:ext cx="3429000" cy="2133600"/>
              </a:xfrm>
              <a:prstGeom prst="trapezoid">
                <a:avLst>
                  <a:gd name="adj" fmla="val 760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flipV="1">
                <a:off x="1447800" y="1219200"/>
                <a:ext cx="990600" cy="2133600"/>
              </a:xfrm>
              <a:prstGeom prst="triangle">
                <a:avLst>
                  <a:gd name="adj" fmla="val 476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flipV="1">
                <a:off x="9906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flipV="1">
                <a:off x="19812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90600" y="228600"/>
                <a:ext cx="19050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nut 1"/>
            <p:cNvSpPr/>
            <p:nvPr/>
          </p:nvSpPr>
          <p:spPr>
            <a:xfrm>
              <a:off x="4230189" y="5995852"/>
              <a:ext cx="552450" cy="552450"/>
            </a:xfrm>
            <a:prstGeom prst="donut">
              <a:avLst>
                <a:gd name="adj" fmla="val 754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04800"/>
            <a:ext cx="1828800" cy="2514600"/>
            <a:chOff x="4724400" y="685800"/>
            <a:chExt cx="2819400" cy="3733800"/>
          </a:xfrm>
        </p:grpSpPr>
        <p:sp>
          <p:nvSpPr>
            <p:cNvPr id="3" name="Rounded Rectangle 2"/>
            <p:cNvSpPr/>
            <p:nvPr/>
          </p:nvSpPr>
          <p:spPr>
            <a:xfrm>
              <a:off x="5943600" y="685800"/>
              <a:ext cx="228600" cy="19050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18772052">
              <a:off x="5469339" y="3179916"/>
              <a:ext cx="135759" cy="1234934"/>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827948" flipH="1">
              <a:off x="6603058" y="3205151"/>
              <a:ext cx="135759" cy="1234934"/>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3352800"/>
              <a:ext cx="1981200" cy="152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1447800"/>
              <a:ext cx="2819400" cy="381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0600" y="1066800"/>
              <a:ext cx="457200" cy="3276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0400" y="1066800"/>
              <a:ext cx="457200" cy="3276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24400" y="4191000"/>
              <a:ext cx="2819400" cy="228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2590800"/>
              <a:ext cx="1752600" cy="152400"/>
            </a:xfrm>
            <a:prstGeom prst="rect">
              <a:avLst/>
            </a:prstGeom>
            <a:solidFill>
              <a:srgbClr val="B456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34000" y="2743200"/>
              <a:ext cx="1524000" cy="1524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34000" y="3200400"/>
              <a:ext cx="1524000" cy="1524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943600" y="2438400"/>
              <a:ext cx="228600" cy="1524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867400" y="2133600"/>
              <a:ext cx="381000" cy="3810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344621">
              <a:off x="6215743" y="2344057"/>
              <a:ext cx="1143000" cy="1524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667000" y="304800"/>
            <a:ext cx="4525433" cy="3040162"/>
            <a:chOff x="228600" y="381000"/>
            <a:chExt cx="5715000" cy="4114800"/>
          </a:xfrm>
        </p:grpSpPr>
        <p:pic>
          <p:nvPicPr>
            <p:cNvPr id="18" name="Picture 2" descr="http://typophile.com/files/1_4495.jpg"/>
            <p:cNvPicPr>
              <a:picLocks noChangeAspect="1" noChangeArrowheads="1"/>
            </p:cNvPicPr>
            <p:nvPr/>
          </p:nvPicPr>
          <p:blipFill>
            <a:blip r:embed="rId2" cstate="print"/>
            <a:srcRect r="1739" b="1818"/>
            <a:stretch>
              <a:fillRect/>
            </a:stretch>
          </p:blipFill>
          <p:spPr bwMode="auto">
            <a:xfrm>
              <a:off x="228600" y="381000"/>
              <a:ext cx="5410200" cy="4114800"/>
            </a:xfrm>
            <a:prstGeom prst="rect">
              <a:avLst/>
            </a:prstGeom>
            <a:noFill/>
          </p:spPr>
        </p:pic>
        <p:pic>
          <p:nvPicPr>
            <p:cNvPr id="19" name="Picture 2" descr="http://typophile.com/files/1_4495.jpg"/>
            <p:cNvPicPr>
              <a:picLocks noChangeAspect="1" noChangeArrowheads="1"/>
            </p:cNvPicPr>
            <p:nvPr/>
          </p:nvPicPr>
          <p:blipFill>
            <a:blip r:embed="rId2" cstate="print"/>
            <a:srcRect t="1818" r="47409"/>
            <a:stretch>
              <a:fillRect/>
            </a:stretch>
          </p:blipFill>
          <p:spPr bwMode="auto">
            <a:xfrm rot="10800000">
              <a:off x="3048000" y="381000"/>
              <a:ext cx="2895600" cy="4114800"/>
            </a:xfrm>
            <a:prstGeom prst="rect">
              <a:avLst/>
            </a:prstGeom>
            <a:noFill/>
          </p:spPr>
        </p:pic>
      </p:grpSp>
      <p:grpSp>
        <p:nvGrpSpPr>
          <p:cNvPr id="57" name="Group 56"/>
          <p:cNvGrpSpPr/>
          <p:nvPr/>
        </p:nvGrpSpPr>
        <p:grpSpPr>
          <a:xfrm>
            <a:off x="737530" y="3468574"/>
            <a:ext cx="1264020" cy="1707777"/>
            <a:chOff x="1792943" y="4191000"/>
            <a:chExt cx="1264020" cy="1707777"/>
          </a:xfrm>
        </p:grpSpPr>
        <p:grpSp>
          <p:nvGrpSpPr>
            <p:cNvPr id="31" name="Group 30"/>
            <p:cNvGrpSpPr/>
            <p:nvPr/>
          </p:nvGrpSpPr>
          <p:grpSpPr>
            <a:xfrm>
              <a:off x="1905000" y="4191000"/>
              <a:ext cx="1062318" cy="228600"/>
              <a:chOff x="3657600" y="4343400"/>
              <a:chExt cx="833718" cy="228600"/>
            </a:xfrm>
          </p:grpSpPr>
          <p:sp>
            <p:nvSpPr>
              <p:cNvPr id="27" name="Oval 26"/>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905000" y="5670177"/>
              <a:ext cx="1062318" cy="228600"/>
              <a:chOff x="3657600" y="4343400"/>
              <a:chExt cx="833718" cy="228600"/>
            </a:xfrm>
          </p:grpSpPr>
          <p:sp>
            <p:nvSpPr>
              <p:cNvPr id="33" name="Oval 32"/>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792943" y="4249270"/>
              <a:ext cx="237563" cy="1591234"/>
              <a:chOff x="1792943" y="4249270"/>
              <a:chExt cx="237563" cy="1591234"/>
            </a:xfrm>
          </p:grpSpPr>
          <p:grpSp>
            <p:nvGrpSpPr>
              <p:cNvPr id="37" name="Group 36"/>
              <p:cNvGrpSpPr/>
              <p:nvPr/>
            </p:nvGrpSpPr>
            <p:grpSpPr>
              <a:xfrm rot="5400000">
                <a:off x="1385047" y="4666129"/>
                <a:ext cx="1062318" cy="228600"/>
                <a:chOff x="3657600" y="4343400"/>
                <a:chExt cx="833718" cy="228600"/>
              </a:xfrm>
            </p:grpSpPr>
            <p:sp>
              <p:nvSpPr>
                <p:cNvPr id="38" name="Oval 37"/>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rot="5400000">
                <a:off x="1633096" y="5452058"/>
                <a:ext cx="548293" cy="228600"/>
                <a:chOff x="4061012" y="4343400"/>
                <a:chExt cx="430306" cy="228600"/>
              </a:xfrm>
            </p:grpSpPr>
            <p:sp>
              <p:nvSpPr>
                <p:cNvPr id="45" name="Oval 44"/>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p:cNvGrpSpPr/>
            <p:nvPr/>
          </p:nvGrpSpPr>
          <p:grpSpPr>
            <a:xfrm>
              <a:off x="2819400" y="4267200"/>
              <a:ext cx="237563" cy="1591234"/>
              <a:chOff x="1792943" y="4249270"/>
              <a:chExt cx="237563" cy="1591234"/>
            </a:xfrm>
          </p:grpSpPr>
          <p:grpSp>
            <p:nvGrpSpPr>
              <p:cNvPr id="49" name="Group 36"/>
              <p:cNvGrpSpPr/>
              <p:nvPr/>
            </p:nvGrpSpPr>
            <p:grpSpPr>
              <a:xfrm rot="5400000">
                <a:off x="1385047" y="4666129"/>
                <a:ext cx="1062318" cy="228600"/>
                <a:chOff x="3657600" y="4343400"/>
                <a:chExt cx="833718" cy="228600"/>
              </a:xfrm>
            </p:grpSpPr>
            <p:sp>
              <p:nvSpPr>
                <p:cNvPr id="53" name="Oval 52"/>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1"/>
              <p:cNvGrpSpPr/>
              <p:nvPr/>
            </p:nvGrpSpPr>
            <p:grpSpPr>
              <a:xfrm rot="5400000">
                <a:off x="1633096" y="5452058"/>
                <a:ext cx="548293" cy="228600"/>
                <a:chOff x="4061012" y="4343400"/>
                <a:chExt cx="430306" cy="228600"/>
              </a:xfrm>
            </p:grpSpPr>
            <p:sp>
              <p:nvSpPr>
                <p:cNvPr id="51" name="Oval 50"/>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1905000" y="4343400"/>
              <a:ext cx="1066800" cy="14478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rot="2284486">
            <a:off x="1241683" y="3600426"/>
            <a:ext cx="1264020" cy="1707777"/>
            <a:chOff x="1792943" y="4191000"/>
            <a:chExt cx="1264020" cy="1707777"/>
          </a:xfrm>
        </p:grpSpPr>
        <p:grpSp>
          <p:nvGrpSpPr>
            <p:cNvPr id="59" name="Group 30"/>
            <p:cNvGrpSpPr/>
            <p:nvPr/>
          </p:nvGrpSpPr>
          <p:grpSpPr>
            <a:xfrm>
              <a:off x="1905000" y="4191000"/>
              <a:ext cx="1062318" cy="228600"/>
              <a:chOff x="3657600" y="4343400"/>
              <a:chExt cx="833718" cy="228600"/>
            </a:xfrm>
          </p:grpSpPr>
          <p:sp>
            <p:nvSpPr>
              <p:cNvPr id="84" name="Oval 83"/>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31"/>
            <p:cNvGrpSpPr/>
            <p:nvPr/>
          </p:nvGrpSpPr>
          <p:grpSpPr>
            <a:xfrm>
              <a:off x="1905000" y="5670177"/>
              <a:ext cx="1062318" cy="228600"/>
              <a:chOff x="3657600" y="4343400"/>
              <a:chExt cx="833718" cy="228600"/>
            </a:xfrm>
          </p:grpSpPr>
          <p:sp>
            <p:nvSpPr>
              <p:cNvPr id="80" name="Oval 79"/>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46"/>
            <p:cNvGrpSpPr/>
            <p:nvPr/>
          </p:nvGrpSpPr>
          <p:grpSpPr>
            <a:xfrm>
              <a:off x="1792943" y="4249270"/>
              <a:ext cx="237563" cy="1591234"/>
              <a:chOff x="1792943" y="4249270"/>
              <a:chExt cx="237563" cy="1591234"/>
            </a:xfrm>
          </p:grpSpPr>
          <p:grpSp>
            <p:nvGrpSpPr>
              <p:cNvPr id="72" name="Group 36"/>
              <p:cNvGrpSpPr/>
              <p:nvPr/>
            </p:nvGrpSpPr>
            <p:grpSpPr>
              <a:xfrm rot="5400000">
                <a:off x="1385047" y="4666129"/>
                <a:ext cx="1062318" cy="228600"/>
                <a:chOff x="3657600" y="4343400"/>
                <a:chExt cx="833718" cy="228600"/>
              </a:xfrm>
            </p:grpSpPr>
            <p:sp>
              <p:nvSpPr>
                <p:cNvPr id="76" name="Oval 75"/>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41"/>
              <p:cNvGrpSpPr/>
              <p:nvPr/>
            </p:nvGrpSpPr>
            <p:grpSpPr>
              <a:xfrm rot="5400000">
                <a:off x="1633096" y="5452058"/>
                <a:ext cx="548293" cy="228600"/>
                <a:chOff x="4061012" y="4343400"/>
                <a:chExt cx="430306" cy="228600"/>
              </a:xfrm>
            </p:grpSpPr>
            <p:sp>
              <p:nvSpPr>
                <p:cNvPr id="74" name="Oval 73"/>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47"/>
            <p:cNvGrpSpPr/>
            <p:nvPr/>
          </p:nvGrpSpPr>
          <p:grpSpPr>
            <a:xfrm>
              <a:off x="2819400" y="4267200"/>
              <a:ext cx="237563" cy="1591234"/>
              <a:chOff x="1792943" y="4249270"/>
              <a:chExt cx="237563" cy="1591234"/>
            </a:xfrm>
          </p:grpSpPr>
          <p:grpSp>
            <p:nvGrpSpPr>
              <p:cNvPr id="64" name="Group 36"/>
              <p:cNvGrpSpPr/>
              <p:nvPr/>
            </p:nvGrpSpPr>
            <p:grpSpPr>
              <a:xfrm rot="5400000">
                <a:off x="1385047" y="4666129"/>
                <a:ext cx="1062318" cy="228600"/>
                <a:chOff x="3657600" y="4343400"/>
                <a:chExt cx="833718" cy="228600"/>
              </a:xfrm>
            </p:grpSpPr>
            <p:sp>
              <p:nvSpPr>
                <p:cNvPr id="68" name="Oval 67"/>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41"/>
              <p:cNvGrpSpPr/>
              <p:nvPr/>
            </p:nvGrpSpPr>
            <p:grpSpPr>
              <a:xfrm rot="5400000">
                <a:off x="1633096" y="5452058"/>
                <a:ext cx="548293" cy="228600"/>
                <a:chOff x="4061012" y="4343400"/>
                <a:chExt cx="430306" cy="228600"/>
              </a:xfrm>
            </p:grpSpPr>
            <p:sp>
              <p:nvSpPr>
                <p:cNvPr id="66" name="Oval 65"/>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Rectangle 62"/>
            <p:cNvSpPr/>
            <p:nvPr/>
          </p:nvSpPr>
          <p:spPr>
            <a:xfrm>
              <a:off x="1905000" y="4343400"/>
              <a:ext cx="1066800" cy="14478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987226">
            <a:off x="440568" y="4200304"/>
            <a:ext cx="797857" cy="1077959"/>
            <a:chOff x="1792943" y="4191000"/>
            <a:chExt cx="1264020" cy="1707777"/>
          </a:xfrm>
        </p:grpSpPr>
        <p:grpSp>
          <p:nvGrpSpPr>
            <p:cNvPr id="89" name="Group 30"/>
            <p:cNvGrpSpPr/>
            <p:nvPr/>
          </p:nvGrpSpPr>
          <p:grpSpPr>
            <a:xfrm>
              <a:off x="1905000" y="4191000"/>
              <a:ext cx="1062318" cy="228600"/>
              <a:chOff x="3657600" y="4343400"/>
              <a:chExt cx="833718" cy="228600"/>
            </a:xfrm>
          </p:grpSpPr>
          <p:sp>
            <p:nvSpPr>
              <p:cNvPr id="114" name="Oval 113"/>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31"/>
            <p:cNvGrpSpPr/>
            <p:nvPr/>
          </p:nvGrpSpPr>
          <p:grpSpPr>
            <a:xfrm>
              <a:off x="1905000" y="5670177"/>
              <a:ext cx="1062318" cy="228600"/>
              <a:chOff x="3657600" y="4343400"/>
              <a:chExt cx="833718" cy="228600"/>
            </a:xfrm>
          </p:grpSpPr>
          <p:sp>
            <p:nvSpPr>
              <p:cNvPr id="110" name="Oval 109"/>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46"/>
            <p:cNvGrpSpPr/>
            <p:nvPr/>
          </p:nvGrpSpPr>
          <p:grpSpPr>
            <a:xfrm>
              <a:off x="1792943" y="4249270"/>
              <a:ext cx="237563" cy="1591234"/>
              <a:chOff x="1792943" y="4249270"/>
              <a:chExt cx="237563" cy="1591234"/>
            </a:xfrm>
          </p:grpSpPr>
          <p:grpSp>
            <p:nvGrpSpPr>
              <p:cNvPr id="102" name="Group 36"/>
              <p:cNvGrpSpPr/>
              <p:nvPr/>
            </p:nvGrpSpPr>
            <p:grpSpPr>
              <a:xfrm rot="5400000">
                <a:off x="1385047" y="4666129"/>
                <a:ext cx="1062318" cy="228600"/>
                <a:chOff x="3657600" y="4343400"/>
                <a:chExt cx="833718" cy="228600"/>
              </a:xfrm>
            </p:grpSpPr>
            <p:sp>
              <p:nvSpPr>
                <p:cNvPr id="106" name="Oval 105"/>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41"/>
              <p:cNvGrpSpPr/>
              <p:nvPr/>
            </p:nvGrpSpPr>
            <p:grpSpPr>
              <a:xfrm rot="5400000">
                <a:off x="1633096" y="5452058"/>
                <a:ext cx="548293" cy="228600"/>
                <a:chOff x="4061012" y="4343400"/>
                <a:chExt cx="430306" cy="228600"/>
              </a:xfrm>
            </p:grpSpPr>
            <p:sp>
              <p:nvSpPr>
                <p:cNvPr id="104" name="Oval 103"/>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47"/>
            <p:cNvGrpSpPr/>
            <p:nvPr/>
          </p:nvGrpSpPr>
          <p:grpSpPr>
            <a:xfrm>
              <a:off x="2819400" y="4267200"/>
              <a:ext cx="237563" cy="1591234"/>
              <a:chOff x="1792943" y="4249270"/>
              <a:chExt cx="237563" cy="1591234"/>
            </a:xfrm>
          </p:grpSpPr>
          <p:grpSp>
            <p:nvGrpSpPr>
              <p:cNvPr id="94" name="Group 36"/>
              <p:cNvGrpSpPr/>
              <p:nvPr/>
            </p:nvGrpSpPr>
            <p:grpSpPr>
              <a:xfrm rot="5400000">
                <a:off x="1385047" y="4666129"/>
                <a:ext cx="1062318" cy="228600"/>
                <a:chOff x="3657600" y="4343400"/>
                <a:chExt cx="833718" cy="228600"/>
              </a:xfrm>
            </p:grpSpPr>
            <p:sp>
              <p:nvSpPr>
                <p:cNvPr id="98" name="Oval 97"/>
                <p:cNvSpPr/>
                <p:nvPr/>
              </p:nvSpPr>
              <p:spPr>
                <a:xfrm>
                  <a:off x="3657600"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859306"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41"/>
              <p:cNvGrpSpPr/>
              <p:nvPr/>
            </p:nvGrpSpPr>
            <p:grpSpPr>
              <a:xfrm rot="5400000">
                <a:off x="1633096" y="5452058"/>
                <a:ext cx="548293" cy="228600"/>
                <a:chOff x="4061012" y="4343400"/>
                <a:chExt cx="430306" cy="228600"/>
              </a:xfrm>
            </p:grpSpPr>
            <p:sp>
              <p:nvSpPr>
                <p:cNvPr id="96" name="Oval 95"/>
                <p:cNvSpPr/>
                <p:nvPr/>
              </p:nvSpPr>
              <p:spPr>
                <a:xfrm>
                  <a:off x="4061012"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262718" y="43434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Rectangle 92"/>
            <p:cNvSpPr/>
            <p:nvPr/>
          </p:nvSpPr>
          <p:spPr>
            <a:xfrm>
              <a:off x="1905000" y="4343400"/>
              <a:ext cx="1066800" cy="14478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260046" y="4115349"/>
            <a:ext cx="4665542" cy="1828800"/>
            <a:chOff x="3260046" y="4115349"/>
            <a:chExt cx="4665542" cy="1828800"/>
          </a:xfrm>
        </p:grpSpPr>
        <p:grpSp>
          <p:nvGrpSpPr>
            <p:cNvPr id="24" name="Group 23"/>
            <p:cNvGrpSpPr/>
            <p:nvPr/>
          </p:nvGrpSpPr>
          <p:grpSpPr>
            <a:xfrm>
              <a:off x="4165887" y="5196422"/>
              <a:ext cx="3048000" cy="572820"/>
              <a:chOff x="4165887" y="5196422"/>
              <a:chExt cx="3048000" cy="572820"/>
            </a:xfrm>
          </p:grpSpPr>
          <p:sp>
            <p:nvSpPr>
              <p:cNvPr id="21" name="Rounded Rectangle 20"/>
              <p:cNvSpPr/>
              <p:nvPr/>
            </p:nvSpPr>
            <p:spPr>
              <a:xfrm>
                <a:off x="4165887" y="5202855"/>
                <a:ext cx="3048000" cy="566387"/>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572000" y="5200776"/>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724400" y="5205130"/>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518365"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57703"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23" name="Rounded Rectangle 122"/>
            <p:cNvSpPr/>
            <p:nvPr/>
          </p:nvSpPr>
          <p:spPr>
            <a:xfrm>
              <a:off x="4503890" y="4814784"/>
              <a:ext cx="2506510" cy="37433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7"/>
            <p:cNvGrpSpPr/>
            <p:nvPr/>
          </p:nvGrpSpPr>
          <p:grpSpPr>
            <a:xfrm>
              <a:off x="6880064" y="4115349"/>
              <a:ext cx="1045524" cy="1828800"/>
              <a:chOff x="2438400" y="402137"/>
              <a:chExt cx="2514600" cy="4398463"/>
            </a:xfrm>
          </p:grpSpPr>
          <p:sp>
            <p:nvSpPr>
              <p:cNvPr id="129" name="Snip Same Side Corner Rectangle 128"/>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3260046" y="5510256"/>
              <a:ext cx="3073839" cy="410092"/>
              <a:chOff x="2379074" y="4762968"/>
              <a:chExt cx="3073839" cy="410092"/>
            </a:xfrm>
          </p:grpSpPr>
          <p:sp>
            <p:nvSpPr>
              <p:cNvPr id="134" name="Rectangle 133"/>
              <p:cNvSpPr/>
              <p:nvPr/>
            </p:nvSpPr>
            <p:spPr>
              <a:xfrm>
                <a:off x="2387600" y="5009391"/>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3928913" y="5012509"/>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Merge 135"/>
              <p:cNvSpPr/>
              <p:nvPr/>
            </p:nvSpPr>
            <p:spPr>
              <a:xfrm>
                <a:off x="3740892" y="5003800"/>
                <a:ext cx="366564" cy="169260"/>
              </a:xfrm>
              <a:prstGeom prst="flowChartMer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5400000">
                <a:off x="3004258" y="4137784"/>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p:cNvSpPr/>
              <p:nvPr/>
            </p:nvSpPr>
            <p:spPr>
              <a:xfrm rot="5400000">
                <a:off x="4523813" y="4142993"/>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Merge 138"/>
              <p:cNvSpPr/>
              <p:nvPr/>
            </p:nvSpPr>
            <p:spPr>
              <a:xfrm>
                <a:off x="3740892" y="4979379"/>
                <a:ext cx="366564" cy="169260"/>
              </a:xfrm>
              <a:prstGeom prst="flowChartMer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4606834" y="4868092"/>
              <a:ext cx="2281646" cy="252548"/>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9600" y="2819400"/>
            <a:ext cx="3048000" cy="2523308"/>
            <a:chOff x="609600" y="2819400"/>
            <a:chExt cx="3048000" cy="2523308"/>
          </a:xfrm>
        </p:grpSpPr>
        <p:sp>
          <p:nvSpPr>
            <p:cNvPr id="2" name="Flowchart: Magnetic Disk 1"/>
            <p:cNvSpPr/>
            <p:nvPr/>
          </p:nvSpPr>
          <p:spPr>
            <a:xfrm>
              <a:off x="609600" y="2819400"/>
              <a:ext cx="3048000" cy="381000"/>
            </a:xfrm>
            <a:prstGeom prst="flowChartMagneticDisk">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60121" y="3200400"/>
              <a:ext cx="228600" cy="2142308"/>
              <a:chOff x="960121" y="3200400"/>
              <a:chExt cx="228600" cy="2142308"/>
            </a:xfrm>
          </p:grpSpPr>
          <p:sp>
            <p:nvSpPr>
              <p:cNvPr id="3" name="Trapezoid 2"/>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667000" y="3191692"/>
              <a:ext cx="228600" cy="2142308"/>
              <a:chOff x="960121" y="3200400"/>
              <a:chExt cx="228600" cy="2142308"/>
            </a:xfrm>
          </p:grpSpPr>
          <p:sp>
            <p:nvSpPr>
              <p:cNvPr id="7" name="Trapezoid 6"/>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384664" y="3200400"/>
              <a:ext cx="139336" cy="1598022"/>
              <a:chOff x="960121" y="3200400"/>
              <a:chExt cx="228600" cy="2142308"/>
            </a:xfrm>
          </p:grpSpPr>
          <p:sp>
            <p:nvSpPr>
              <p:cNvPr id="10" name="Trapezoid 9"/>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100252" y="3191692"/>
              <a:ext cx="139336" cy="1598022"/>
              <a:chOff x="960121" y="3200400"/>
              <a:chExt cx="228600" cy="2142308"/>
            </a:xfrm>
          </p:grpSpPr>
          <p:sp>
            <p:nvSpPr>
              <p:cNvPr id="13" name="Trapezoid 12"/>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p:cNvGrpSpPr/>
          <p:nvPr/>
        </p:nvGrpSpPr>
        <p:grpSpPr>
          <a:xfrm>
            <a:off x="2045414" y="4419600"/>
            <a:ext cx="4665542" cy="1828800"/>
            <a:chOff x="3260046" y="4115349"/>
            <a:chExt cx="4665542" cy="1828800"/>
          </a:xfrm>
        </p:grpSpPr>
        <p:grpSp>
          <p:nvGrpSpPr>
            <p:cNvPr id="17" name="Group 16"/>
            <p:cNvGrpSpPr/>
            <p:nvPr/>
          </p:nvGrpSpPr>
          <p:grpSpPr>
            <a:xfrm>
              <a:off x="4165887" y="5196422"/>
              <a:ext cx="3048000" cy="572820"/>
              <a:chOff x="4165887" y="5196422"/>
              <a:chExt cx="3048000" cy="572820"/>
            </a:xfrm>
          </p:grpSpPr>
          <p:sp>
            <p:nvSpPr>
              <p:cNvPr id="32" name="Rounded Rectangle 31"/>
              <p:cNvSpPr/>
              <p:nvPr/>
            </p:nvSpPr>
            <p:spPr>
              <a:xfrm>
                <a:off x="4165887" y="5202855"/>
                <a:ext cx="3048000" cy="566387"/>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4572000" y="5200776"/>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24400" y="5205130"/>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18365"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57703"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8" name="Rounded Rectangle 17"/>
            <p:cNvSpPr/>
            <p:nvPr/>
          </p:nvSpPr>
          <p:spPr>
            <a:xfrm>
              <a:off x="4503890" y="4814784"/>
              <a:ext cx="2506510" cy="37433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7"/>
            <p:cNvGrpSpPr/>
            <p:nvPr/>
          </p:nvGrpSpPr>
          <p:grpSpPr>
            <a:xfrm>
              <a:off x="6880064" y="4115349"/>
              <a:ext cx="1045524" cy="1828800"/>
              <a:chOff x="2438400" y="402137"/>
              <a:chExt cx="2514600" cy="4398463"/>
            </a:xfrm>
          </p:grpSpPr>
          <p:sp>
            <p:nvSpPr>
              <p:cNvPr id="28" name="Snip Same Side Corner Rectangle 27"/>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260046" y="5510256"/>
              <a:ext cx="3073839" cy="410092"/>
              <a:chOff x="2379074" y="4762968"/>
              <a:chExt cx="3073839" cy="410092"/>
            </a:xfrm>
          </p:grpSpPr>
          <p:sp>
            <p:nvSpPr>
              <p:cNvPr id="22" name="Rectangle 21"/>
              <p:cNvSpPr/>
              <p:nvPr/>
            </p:nvSpPr>
            <p:spPr>
              <a:xfrm>
                <a:off x="2387600" y="5009391"/>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928913" y="5012509"/>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erge 23"/>
              <p:cNvSpPr/>
              <p:nvPr/>
            </p:nvSpPr>
            <p:spPr>
              <a:xfrm>
                <a:off x="3740892" y="5003800"/>
                <a:ext cx="366564" cy="169260"/>
              </a:xfrm>
              <a:prstGeom prst="flowChartMer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5400000">
                <a:off x="3004258" y="4137784"/>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5400000">
                <a:off x="4523813" y="4142993"/>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26"/>
              <p:cNvSpPr/>
              <p:nvPr/>
            </p:nvSpPr>
            <p:spPr>
              <a:xfrm>
                <a:off x="3740892" y="4979379"/>
                <a:ext cx="366564" cy="169260"/>
              </a:xfrm>
              <a:prstGeom prst="flowChartMer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4606834" y="4868092"/>
              <a:ext cx="2281646" cy="252548"/>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7158228" y="2114006"/>
            <a:ext cx="823585" cy="4390103"/>
            <a:chOff x="7158228" y="2114006"/>
            <a:chExt cx="823585" cy="4390103"/>
          </a:xfrm>
        </p:grpSpPr>
        <p:sp>
          <p:nvSpPr>
            <p:cNvPr id="51" name="Frame 50"/>
            <p:cNvSpPr/>
            <p:nvPr/>
          </p:nvSpPr>
          <p:spPr>
            <a:xfrm rot="18780817">
              <a:off x="7159416" y="2542312"/>
              <a:ext cx="821210" cy="823585"/>
            </a:xfrm>
            <a:prstGeom prst="frame">
              <a:avLst>
                <a:gd name="adj1" fmla="val 8159"/>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ord 48"/>
            <p:cNvSpPr/>
            <p:nvPr/>
          </p:nvSpPr>
          <p:spPr>
            <a:xfrm rot="9883911">
              <a:off x="7267484" y="2257936"/>
              <a:ext cx="581365" cy="549033"/>
            </a:xfrm>
            <a:prstGeom prst="chord">
              <a:avLst>
                <a:gd name="adj1" fmla="val 2700000"/>
                <a:gd name="adj2" fmla="val 101432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7342526" y="3378925"/>
              <a:ext cx="486480" cy="3125184"/>
              <a:chOff x="7235622" y="388855"/>
              <a:chExt cx="1035131" cy="5972649"/>
            </a:xfrm>
          </p:grpSpPr>
          <p:sp>
            <p:nvSpPr>
              <p:cNvPr id="43" name="Rounded Rectangle 42"/>
              <p:cNvSpPr/>
              <p:nvPr/>
            </p:nvSpPr>
            <p:spPr>
              <a:xfrm>
                <a:off x="7494999" y="2999351"/>
                <a:ext cx="428897" cy="1499505"/>
              </a:xfrm>
              <a:prstGeom prst="roundRect">
                <a:avLst>
                  <a:gd name="adj" fmla="val 26819"/>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7235622" y="6042346"/>
                <a:ext cx="1035131" cy="319158"/>
              </a:xfrm>
              <a:prstGeom prst="trapezoid">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p:cNvSpPr/>
              <p:nvPr/>
            </p:nvSpPr>
            <p:spPr>
              <a:xfrm rot="16200000">
                <a:off x="7560100" y="5398512"/>
                <a:ext cx="355509" cy="884342"/>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7484503" y="5662928"/>
                <a:ext cx="488949" cy="677770"/>
              </a:xfrm>
              <a:prstGeom prst="diamond">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7504143" y="4290794"/>
                <a:ext cx="428897" cy="1499505"/>
              </a:xfrm>
              <a:prstGeom prst="roundRect">
                <a:avLst>
                  <a:gd name="adj" fmla="val 26819"/>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445829" y="4282086"/>
                <a:ext cx="527623" cy="141868"/>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570746" y="388855"/>
                <a:ext cx="277401" cy="2598390"/>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440768" y="2915841"/>
                <a:ext cx="541393" cy="167645"/>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ounded Rectangle 46"/>
            <p:cNvSpPr/>
            <p:nvPr/>
          </p:nvSpPr>
          <p:spPr>
            <a:xfrm>
              <a:off x="7443292" y="3381821"/>
              <a:ext cx="254438" cy="87720"/>
            </a:xfrm>
            <a:prstGeom prst="roundRect">
              <a:avLst>
                <a:gd name="adj" fmla="val 26819"/>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499896" y="2540726"/>
              <a:ext cx="130497" cy="846909"/>
            </a:xfrm>
            <a:prstGeom prst="roundRect">
              <a:avLst>
                <a:gd name="adj" fmla="val 26819"/>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265125" y="2704482"/>
              <a:ext cx="606011" cy="58250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297783" y="2347429"/>
              <a:ext cx="531223" cy="204184"/>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461069" y="2114006"/>
              <a:ext cx="167640" cy="16764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360920" y="2353492"/>
              <a:ext cx="102326" cy="189411"/>
            </a:xfrm>
            <a:prstGeom prst="ellipse">
              <a:avLst/>
            </a:prstGeom>
            <a:solidFill>
              <a:srgbClr val="FF0000"/>
            </a:solidFill>
            <a:ln>
              <a:solidFill>
                <a:schemeClr val="tx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522029" y="2357846"/>
              <a:ext cx="102326" cy="189411"/>
            </a:xfrm>
            <a:prstGeom prst="ellipse">
              <a:avLst/>
            </a:prstGeom>
            <a:solidFill>
              <a:srgbClr val="FF0000"/>
            </a:solidFill>
            <a:ln>
              <a:solidFill>
                <a:schemeClr val="tx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687491" y="2357846"/>
              <a:ext cx="102326" cy="189411"/>
            </a:xfrm>
            <a:prstGeom prst="ellipse">
              <a:avLst/>
            </a:prstGeom>
            <a:solidFill>
              <a:srgbClr val="FF0000"/>
            </a:solidFill>
            <a:ln>
              <a:solidFill>
                <a:schemeClr val="tx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1942721" y="1031149"/>
            <a:ext cx="2508323" cy="1214738"/>
            <a:chOff x="1942721" y="1031149"/>
            <a:chExt cx="2508323" cy="1214738"/>
          </a:xfrm>
        </p:grpSpPr>
        <p:sp>
          <p:nvSpPr>
            <p:cNvPr id="57" name="Moon 56"/>
            <p:cNvSpPr/>
            <p:nvPr/>
          </p:nvSpPr>
          <p:spPr>
            <a:xfrm>
              <a:off x="2669612" y="1295400"/>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a:off x="2892572" y="1328590"/>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9757120">
              <a:off x="2408982" y="1049044"/>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11596061">
              <a:off x="3032968" y="1062781"/>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a:off x="2756465" y="1031149"/>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a:off x="3222617" y="1318048"/>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a:off x="3445577" y="1351238"/>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9757120">
              <a:off x="2961987" y="1071692"/>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11596061">
              <a:off x="3585973" y="1085429"/>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a:off x="3309470" y="1053797"/>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a:off x="2203351" y="1360809"/>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a:off x="2426311" y="1393999"/>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9757120">
              <a:off x="1942721" y="1114453"/>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11596061">
              <a:off x="2566707" y="1128190"/>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a:off x="2290204" y="1096558"/>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11474128">
              <a:off x="3783064" y="1341414"/>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11474128">
              <a:off x="4006024" y="1374604"/>
              <a:ext cx="207680" cy="762000"/>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21231248">
              <a:off x="3522434" y="1095058"/>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470189">
              <a:off x="4146420" y="1108795"/>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rot="11474128">
              <a:off x="3869917" y="1077163"/>
              <a:ext cx="304624" cy="1117697"/>
            </a:xfrm>
            <a:prstGeom prst="mo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1841874" y="1025977"/>
            <a:ext cx="2700639" cy="620699"/>
            <a:chOff x="1855510" y="952660"/>
            <a:chExt cx="2700639" cy="620699"/>
          </a:xfrm>
        </p:grpSpPr>
        <p:grpSp>
          <p:nvGrpSpPr>
            <p:cNvPr id="78" name="Group 77"/>
            <p:cNvGrpSpPr/>
            <p:nvPr/>
          </p:nvGrpSpPr>
          <p:grpSpPr>
            <a:xfrm>
              <a:off x="1855510" y="952660"/>
              <a:ext cx="1605790" cy="484153"/>
              <a:chOff x="1853521" y="866054"/>
              <a:chExt cx="1955620" cy="589628"/>
            </a:xfrm>
          </p:grpSpPr>
          <p:sp>
            <p:nvSpPr>
              <p:cNvPr id="58" name="Teardrop 57"/>
              <p:cNvSpPr/>
              <p:nvPr/>
            </p:nvSpPr>
            <p:spPr>
              <a:xfrm rot="19113143">
                <a:off x="1853521" y="904382"/>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ardrop 78"/>
              <p:cNvSpPr/>
              <p:nvPr/>
            </p:nvSpPr>
            <p:spPr>
              <a:xfrm rot="19113143">
                <a:off x="2093112" y="1113977"/>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ardrop 79"/>
              <p:cNvSpPr/>
              <p:nvPr/>
            </p:nvSpPr>
            <p:spPr>
              <a:xfrm rot="19113143">
                <a:off x="2459056" y="1038544"/>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ardrop 80"/>
              <p:cNvSpPr/>
              <p:nvPr/>
            </p:nvSpPr>
            <p:spPr>
              <a:xfrm rot="19113143">
                <a:off x="2807147" y="1178962"/>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ardrop 81"/>
              <p:cNvSpPr/>
              <p:nvPr/>
            </p:nvSpPr>
            <p:spPr>
              <a:xfrm rot="19113143">
                <a:off x="3174554" y="1091019"/>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ardrop 82"/>
              <p:cNvSpPr/>
              <p:nvPr/>
            </p:nvSpPr>
            <p:spPr>
              <a:xfrm rot="19113143">
                <a:off x="3511889" y="952039"/>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ardrop 83"/>
              <p:cNvSpPr/>
              <p:nvPr/>
            </p:nvSpPr>
            <p:spPr>
              <a:xfrm rot="19113143">
                <a:off x="2762363" y="866054"/>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flipH="1">
              <a:off x="3064705" y="1123682"/>
              <a:ext cx="1491444" cy="449677"/>
              <a:chOff x="1853521" y="866054"/>
              <a:chExt cx="1955620" cy="589628"/>
            </a:xfrm>
          </p:grpSpPr>
          <p:sp>
            <p:nvSpPr>
              <p:cNvPr id="87" name="Teardrop 86"/>
              <p:cNvSpPr/>
              <p:nvPr/>
            </p:nvSpPr>
            <p:spPr>
              <a:xfrm rot="19113143">
                <a:off x="1853521" y="904382"/>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ardrop 87"/>
              <p:cNvSpPr/>
              <p:nvPr/>
            </p:nvSpPr>
            <p:spPr>
              <a:xfrm rot="19113143">
                <a:off x="2093112" y="1113977"/>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ardrop 88"/>
              <p:cNvSpPr/>
              <p:nvPr/>
            </p:nvSpPr>
            <p:spPr>
              <a:xfrm rot="19113143">
                <a:off x="2459056" y="1038544"/>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ardrop 89"/>
              <p:cNvSpPr/>
              <p:nvPr/>
            </p:nvSpPr>
            <p:spPr>
              <a:xfrm rot="19113143">
                <a:off x="2807147" y="1178962"/>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ardrop 90"/>
              <p:cNvSpPr/>
              <p:nvPr/>
            </p:nvSpPr>
            <p:spPr>
              <a:xfrm rot="19113143">
                <a:off x="3174554" y="1091019"/>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ardrop 91"/>
              <p:cNvSpPr/>
              <p:nvPr/>
            </p:nvSpPr>
            <p:spPr>
              <a:xfrm rot="19113143">
                <a:off x="3511889" y="952039"/>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ardrop 92"/>
              <p:cNvSpPr/>
              <p:nvPr/>
            </p:nvSpPr>
            <p:spPr>
              <a:xfrm rot="19113143">
                <a:off x="2762363" y="866054"/>
                <a:ext cx="297252" cy="276720"/>
              </a:xfrm>
              <a:prstGeom prst="teardrop">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5" name="Picture 2" descr="http://www.clker.com/cliparts/E/0/s/V/V/G/book-template-word-md.pn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668361" y="1671466"/>
            <a:ext cx="2098985" cy="21791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ebastien-laframboise.com/wp-content/uploads/twiz-light-bulb-li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356" y="204157"/>
            <a:ext cx="1500001" cy="2373019"/>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 descr="http://negativesum.net/games/newsfolder/scrolls-scrolls-scrolls-scrolls-scrolls/image_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2659" y="198438"/>
            <a:ext cx="1980227" cy="151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79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7620000" cy="369332"/>
          </a:xfrm>
          <a:prstGeom prst="rect">
            <a:avLst/>
          </a:prstGeom>
          <a:noFill/>
        </p:spPr>
        <p:txBody>
          <a:bodyPr wrap="square" rtlCol="0">
            <a:spAutoFit/>
          </a:bodyPr>
          <a:lstStyle/>
          <a:p>
            <a:r>
              <a:rPr lang="en-US" dirty="0" smtClean="0"/>
              <a:t>Hyrum M. Smith and </a:t>
            </a:r>
            <a:r>
              <a:rPr lang="en-US" dirty="0" err="1" smtClean="0"/>
              <a:t>Janne</a:t>
            </a:r>
            <a:r>
              <a:rPr lang="en-US" dirty="0" smtClean="0"/>
              <a:t> M. Sjodahl </a:t>
            </a:r>
            <a:r>
              <a:rPr lang="en-US" i="1" dirty="0" smtClean="0"/>
              <a:t>Doctrine and Covenants Commentary </a:t>
            </a:r>
            <a:endParaRPr lang="en-US" i="1" dirty="0"/>
          </a:p>
        </p:txBody>
      </p:sp>
      <p:sp>
        <p:nvSpPr>
          <p:cNvPr id="3" name="TextBox 2"/>
          <p:cNvSpPr txBox="1"/>
          <p:nvPr/>
        </p:nvSpPr>
        <p:spPr>
          <a:xfrm>
            <a:off x="165463" y="685800"/>
            <a:ext cx="7620000" cy="369332"/>
          </a:xfrm>
          <a:prstGeom prst="rect">
            <a:avLst/>
          </a:prstGeom>
          <a:noFill/>
        </p:spPr>
        <p:txBody>
          <a:bodyPr wrap="square" rtlCol="0">
            <a:spAutoFit/>
          </a:bodyPr>
          <a:lstStyle/>
          <a:p>
            <a:r>
              <a:rPr lang="en-US" dirty="0" smtClean="0"/>
              <a:t>Joseph Fielding McConkie and Craig J. </a:t>
            </a:r>
            <a:r>
              <a:rPr lang="en-US" dirty="0" err="1" smtClean="0"/>
              <a:t>Ostler</a:t>
            </a:r>
            <a:r>
              <a:rPr lang="en-US" dirty="0" smtClean="0"/>
              <a:t> </a:t>
            </a:r>
            <a:r>
              <a:rPr lang="en-US" i="1" dirty="0" smtClean="0"/>
              <a:t>Revelations of the Restoration</a:t>
            </a:r>
            <a:endParaRPr lang="en-US" i="1" dirty="0"/>
          </a:p>
        </p:txBody>
      </p:sp>
      <p:sp>
        <p:nvSpPr>
          <p:cNvPr id="4" name="TextBox 3"/>
          <p:cNvSpPr txBox="1"/>
          <p:nvPr/>
        </p:nvSpPr>
        <p:spPr>
          <a:xfrm>
            <a:off x="165463" y="1295400"/>
            <a:ext cx="7620000" cy="369332"/>
          </a:xfrm>
          <a:prstGeom prst="rect">
            <a:avLst/>
          </a:prstGeom>
          <a:noFill/>
        </p:spPr>
        <p:txBody>
          <a:bodyPr wrap="square" rtlCol="0">
            <a:spAutoFit/>
          </a:bodyPr>
          <a:lstStyle/>
          <a:p>
            <a:r>
              <a:rPr lang="en-US" dirty="0" smtClean="0"/>
              <a:t>L.G. </a:t>
            </a:r>
            <a:r>
              <a:rPr lang="en-US" dirty="0" err="1" smtClean="0"/>
              <a:t>Otten</a:t>
            </a:r>
            <a:r>
              <a:rPr lang="en-US" dirty="0" smtClean="0"/>
              <a:t> and C.M. Caldwell </a:t>
            </a:r>
            <a:r>
              <a:rPr lang="en-US" i="1" dirty="0" smtClean="0"/>
              <a:t>Sacred Truths of the Doctrine and Covenants</a:t>
            </a:r>
            <a:endParaRPr lang="en-US" i="1" dirty="0"/>
          </a:p>
        </p:txBody>
      </p:sp>
      <p:sp>
        <p:nvSpPr>
          <p:cNvPr id="5" name="TextBox 4"/>
          <p:cNvSpPr txBox="1"/>
          <p:nvPr/>
        </p:nvSpPr>
        <p:spPr>
          <a:xfrm>
            <a:off x="76200" y="1673441"/>
            <a:ext cx="7620000" cy="8125301"/>
          </a:xfrm>
          <a:prstGeom prst="rect">
            <a:avLst/>
          </a:prstGeom>
          <a:noFill/>
        </p:spPr>
        <p:txBody>
          <a:bodyPr wrap="square" rtlCol="0">
            <a:spAutoFit/>
          </a:bodyPr>
          <a:lstStyle/>
          <a:p>
            <a:r>
              <a:rPr lang="en-US" i="1" dirty="0" smtClean="0"/>
              <a:t>Doctrine and Covenants Student Manual Religion 324-325 </a:t>
            </a:r>
            <a:r>
              <a:rPr lang="en-US" dirty="0" smtClean="0"/>
              <a:t>Section</a:t>
            </a:r>
          </a:p>
          <a:p>
            <a:endParaRPr lang="en-US" i="1" dirty="0"/>
          </a:p>
          <a:p>
            <a:r>
              <a:rPr lang="en-US" i="1" dirty="0" smtClean="0"/>
              <a:t>Old Testament Who’s </a:t>
            </a:r>
            <a:r>
              <a:rPr lang="en-US" i="1" dirty="0"/>
              <a:t>Who </a:t>
            </a:r>
            <a:r>
              <a:rPr lang="en-US" dirty="0"/>
              <a:t>by Ed J. </a:t>
            </a:r>
            <a:r>
              <a:rPr lang="en-US" dirty="0" err="1"/>
              <a:t>Pinegar</a:t>
            </a:r>
            <a:r>
              <a:rPr lang="en-US" dirty="0"/>
              <a:t> and Richard J. Allen pg. </a:t>
            </a:r>
            <a:endParaRPr lang="en-US" dirty="0" smtClean="0"/>
          </a:p>
          <a:p>
            <a:endParaRPr lang="en-US" i="1" dirty="0"/>
          </a:p>
          <a:p>
            <a:r>
              <a:rPr lang="en-US" dirty="0" smtClean="0"/>
              <a:t>B.H. Roberts </a:t>
            </a:r>
            <a:r>
              <a:rPr lang="en-US" i="1" dirty="0" smtClean="0"/>
              <a:t>A Comprehensive History of the Church </a:t>
            </a:r>
            <a:r>
              <a:rPr lang="en-US" dirty="0" smtClean="0"/>
              <a:t> Vol.</a:t>
            </a:r>
          </a:p>
          <a:p>
            <a:endParaRPr lang="en-US" i="1" dirty="0"/>
          </a:p>
          <a:p>
            <a:r>
              <a:rPr lang="en-US" dirty="0"/>
              <a:t>Richard D. Draper, S. Kent Brown, Michael D. Rhodes </a:t>
            </a:r>
            <a:r>
              <a:rPr lang="en-US" i="1" dirty="0"/>
              <a:t>The Pearl of Great Price Verse by Verse </a:t>
            </a:r>
            <a:r>
              <a:rPr lang="en-US" i="1" dirty="0" smtClean="0"/>
              <a:t>Commentary</a:t>
            </a:r>
          </a:p>
          <a:p>
            <a:endParaRPr lang="en-US" i="1" dirty="0"/>
          </a:p>
          <a:p>
            <a:r>
              <a:rPr lang="en-US" dirty="0" smtClean="0"/>
              <a:t>H. </a:t>
            </a:r>
            <a:r>
              <a:rPr lang="en-US" dirty="0" err="1" smtClean="0"/>
              <a:t>Donl</a:t>
            </a:r>
            <a:r>
              <a:rPr lang="en-US" dirty="0" smtClean="0"/>
              <a:t> Peterson </a:t>
            </a:r>
            <a:r>
              <a:rPr lang="en-US" i="1" dirty="0" smtClean="0"/>
              <a:t>The Pearl of Great Price, The History and Commentary																																																																																																																																																					</a:t>
            </a:r>
            <a:endParaRPr lang="en-US" i="1" dirty="0"/>
          </a:p>
        </p:txBody>
      </p:sp>
      <p:pic>
        <p:nvPicPr>
          <p:cNvPr id="6" name="Picture 4" descr="http://acme.highpoint.edu/~myersc04/Documents/rul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105400"/>
            <a:ext cx="5945954" cy="9278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uni.edu/becker/anImated%20question%20mark%2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0092" y="597932"/>
            <a:ext cx="1762125" cy="2990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av-1611.com/Hourglass.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438525"/>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96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81000"/>
            <a:ext cx="2362200" cy="3897861"/>
            <a:chOff x="1591547" y="1899724"/>
            <a:chExt cx="2362200" cy="3897861"/>
          </a:xfrm>
        </p:grpSpPr>
        <p:sp>
          <p:nvSpPr>
            <p:cNvPr id="3" name="Flowchart: Direct Access Storage 2"/>
            <p:cNvSpPr/>
            <p:nvPr/>
          </p:nvSpPr>
          <p:spPr>
            <a:xfrm rot="16200000">
              <a:off x="2672541" y="5083621"/>
              <a:ext cx="230714" cy="1197214"/>
            </a:xfrm>
            <a:prstGeom prst="flowChartMagneticDrum">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680120" y="2999771"/>
              <a:ext cx="206829" cy="2584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587852" y="4235590"/>
              <a:ext cx="369592" cy="361563"/>
            </a:xfrm>
            <a:prstGeom prst="roundRect">
              <a:avLst>
                <a:gd name="adj" fmla="val 30621"/>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p:cNvSpPr/>
            <p:nvPr/>
          </p:nvSpPr>
          <p:spPr>
            <a:xfrm rot="19023543">
              <a:off x="2491490" y="2695538"/>
              <a:ext cx="598715" cy="608466"/>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ord 6"/>
            <p:cNvSpPr/>
            <p:nvPr/>
          </p:nvSpPr>
          <p:spPr>
            <a:xfrm rot="8150654">
              <a:off x="1591547" y="1899724"/>
              <a:ext cx="2362200" cy="2394857"/>
            </a:xfrm>
            <a:prstGeom prst="chord">
              <a:avLst>
                <a:gd name="adj1" fmla="val 2700000"/>
                <a:gd name="adj2" fmla="val 13476701"/>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3091544" y="3097629"/>
              <a:ext cx="10885" cy="92528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005259" y="3685896"/>
              <a:ext cx="194340" cy="468086"/>
              <a:chOff x="5040086" y="1872343"/>
              <a:chExt cx="468085" cy="1127428"/>
            </a:xfrm>
          </p:grpSpPr>
          <p:sp>
            <p:nvSpPr>
              <p:cNvPr id="11" name="Oval 10"/>
              <p:cNvSpPr/>
              <p:nvPr/>
            </p:nvSpPr>
            <p:spPr>
              <a:xfrm>
                <a:off x="5138057" y="2684085"/>
                <a:ext cx="272142" cy="315686"/>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040086" y="1872343"/>
                <a:ext cx="468085" cy="870857"/>
              </a:xfrm>
              <a:prstGeom prst="roundRect">
                <a:avLst>
                  <a:gd name="adj" fmla="val 3062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2607389" y="5538718"/>
              <a:ext cx="369592" cy="100083"/>
            </a:xfrm>
            <a:prstGeom prst="roundRect">
              <a:avLst>
                <a:gd name="adj"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93037" y="4506876"/>
            <a:ext cx="2065803" cy="2074233"/>
            <a:chOff x="2993037" y="4506876"/>
            <a:chExt cx="2065803" cy="2074233"/>
          </a:xfrm>
        </p:grpSpPr>
        <p:sp>
          <p:nvSpPr>
            <p:cNvPr id="14" name="Oval 13"/>
            <p:cNvSpPr/>
            <p:nvPr/>
          </p:nvSpPr>
          <p:spPr>
            <a:xfrm>
              <a:off x="3081759" y="4552390"/>
              <a:ext cx="1977081" cy="197708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3696642" y="4956915"/>
              <a:ext cx="879098" cy="1194456"/>
              <a:chOff x="3479293" y="4840009"/>
              <a:chExt cx="1129625" cy="1413998"/>
            </a:xfrm>
          </p:grpSpPr>
          <p:grpSp>
            <p:nvGrpSpPr>
              <p:cNvPr id="48" name="Group 47"/>
              <p:cNvGrpSpPr/>
              <p:nvPr/>
            </p:nvGrpSpPr>
            <p:grpSpPr>
              <a:xfrm>
                <a:off x="3479293" y="4840009"/>
                <a:ext cx="1129625" cy="1307179"/>
                <a:chOff x="3543720" y="4677658"/>
                <a:chExt cx="1129625" cy="1307179"/>
              </a:xfrm>
            </p:grpSpPr>
            <p:grpSp>
              <p:nvGrpSpPr>
                <p:cNvPr id="52" name="Group 51"/>
                <p:cNvGrpSpPr/>
                <p:nvPr/>
              </p:nvGrpSpPr>
              <p:grpSpPr>
                <a:xfrm rot="9419543">
                  <a:off x="3543720" y="4892680"/>
                  <a:ext cx="1129625" cy="1092157"/>
                  <a:chOff x="381000" y="821129"/>
                  <a:chExt cx="2133600" cy="2150671"/>
                </a:xfrm>
                <a:solidFill>
                  <a:srgbClr val="C4967A"/>
                </a:solidFill>
              </p:grpSpPr>
              <p:sp>
                <p:nvSpPr>
                  <p:cNvPr id="54" name="Rectangle 6"/>
                  <p:cNvSpPr/>
                  <p:nvPr/>
                </p:nvSpPr>
                <p:spPr>
                  <a:xfrm>
                    <a:off x="1270279" y="821129"/>
                    <a:ext cx="316616" cy="198085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11"/>
                  <p:cNvSpPr/>
                  <p:nvPr/>
                </p:nvSpPr>
                <p:spPr>
                  <a:xfrm>
                    <a:off x="1368069" y="2697449"/>
                    <a:ext cx="94123" cy="240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2"/>
                  <p:cNvSpPr/>
                  <p:nvPr/>
                </p:nvSpPr>
                <p:spPr>
                  <a:xfrm>
                    <a:off x="611283" y="2209238"/>
                    <a:ext cx="172714" cy="2382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13"/>
                  <p:cNvSpPr/>
                  <p:nvPr/>
                </p:nvSpPr>
                <p:spPr>
                  <a:xfrm>
                    <a:off x="2144689" y="2145210"/>
                    <a:ext cx="128204" cy="240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apezoid 52"/>
                <p:cNvSpPr/>
                <p:nvPr/>
              </p:nvSpPr>
              <p:spPr>
                <a:xfrm rot="9336879">
                  <a:off x="3594704" y="4677658"/>
                  <a:ext cx="454784" cy="288282"/>
                </a:xfrm>
                <a:prstGeom prst="trapezoid">
                  <a:avLst>
                    <a:gd name="adj" fmla="val 45512"/>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rapezoid 48"/>
              <p:cNvSpPr/>
              <p:nvPr/>
            </p:nvSpPr>
            <p:spPr>
              <a:xfrm rot="20024073">
                <a:off x="4196052" y="6146976"/>
                <a:ext cx="272051" cy="107031"/>
              </a:xfrm>
              <a:prstGeom prst="trapezoid">
                <a:avLst>
                  <a:gd name="adj" fmla="val 45512"/>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20092396">
                <a:off x="3839198" y="5548295"/>
                <a:ext cx="421487" cy="109617"/>
              </a:xfrm>
              <a:prstGeom prst="roundRect">
                <a:avLst>
                  <a:gd name="adj" fmla="val 50000"/>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ounded Rectangle 50"/>
              <p:cNvSpPr/>
              <p:nvPr/>
            </p:nvSpPr>
            <p:spPr>
              <a:xfrm rot="20092396">
                <a:off x="4012865" y="6007107"/>
                <a:ext cx="544530" cy="132097"/>
              </a:xfrm>
              <a:prstGeom prst="roundRect">
                <a:avLst>
                  <a:gd name="adj" fmla="val 50000"/>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Oval 15"/>
            <p:cNvSpPr/>
            <p:nvPr/>
          </p:nvSpPr>
          <p:spPr>
            <a:xfrm>
              <a:off x="4253913" y="466760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36770" y="503744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539531" y="480418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58579" y="566602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63896" y="535517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61597" y="4615432"/>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470245" y="4805828"/>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64624" y="510162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54587" y="5438992"/>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237520" y="575733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369125" y="599072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560077" y="618062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96576" y="6307344"/>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150564" y="6332267"/>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466393" y="6208617"/>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711359" y="5982918"/>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1108350">
              <a:off x="3648871" y="5544336"/>
              <a:ext cx="897925" cy="861774"/>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sz="3200" dirty="0">
                  <a:solidFill>
                    <a:schemeClr val="bg2">
                      <a:lumMod val="50000"/>
                    </a:schemeClr>
                  </a:solidFill>
                  <a:latin typeface="Bookman Old Style" panose="02050604050505020204" pitchFamily="18" charset="0"/>
                </a:rPr>
                <a:t>w</a:t>
              </a:r>
            </a:p>
          </p:txBody>
        </p:sp>
        <p:sp>
          <p:nvSpPr>
            <p:cNvPr id="33" name="TextBox 32"/>
            <p:cNvSpPr txBox="1"/>
            <p:nvPr/>
          </p:nvSpPr>
          <p:spPr>
            <a:xfrm rot="5018294">
              <a:off x="3361977" y="5018841"/>
              <a:ext cx="516009" cy="861774"/>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sz="3200" dirty="0">
                  <a:solidFill>
                    <a:schemeClr val="bg2">
                      <a:lumMod val="50000"/>
                    </a:schemeClr>
                  </a:solidFill>
                  <a:latin typeface="Bookman Old Style" panose="02050604050505020204" pitchFamily="18" charset="0"/>
                </a:rPr>
                <a:t>w</a:t>
              </a:r>
            </a:p>
          </p:txBody>
        </p:sp>
        <p:sp>
          <p:nvSpPr>
            <p:cNvPr id="34" name="TextBox 33"/>
            <p:cNvSpPr txBox="1"/>
            <p:nvPr/>
          </p:nvSpPr>
          <p:spPr>
            <a:xfrm rot="18413079">
              <a:off x="3199833" y="4611291"/>
              <a:ext cx="448182" cy="861774"/>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sz="3200" dirty="0">
                  <a:solidFill>
                    <a:schemeClr val="bg2">
                      <a:lumMod val="50000"/>
                    </a:schemeClr>
                  </a:solidFill>
                  <a:latin typeface="Bookman Old Style" panose="02050604050505020204" pitchFamily="18" charset="0"/>
                </a:rPr>
                <a:t>w</a:t>
              </a:r>
            </a:p>
          </p:txBody>
        </p:sp>
        <p:sp>
          <p:nvSpPr>
            <p:cNvPr id="35" name="TextBox 34"/>
            <p:cNvSpPr txBox="1"/>
            <p:nvPr/>
          </p:nvSpPr>
          <p:spPr>
            <a:xfrm rot="14068824">
              <a:off x="3234901" y="5553852"/>
              <a:ext cx="292412" cy="584775"/>
            </a:xfrm>
            <a:prstGeom prst="rect">
              <a:avLst/>
            </a:prstGeom>
            <a:noFill/>
          </p:spPr>
          <p:txBody>
            <a:bodyPr wrap="square" rtlCol="0">
              <a:spAutoFit/>
            </a:bodyPr>
            <a:lstStyle/>
            <a:p>
              <a:endParaRPr lang="en-US" sz="1600" dirty="0" smtClean="0">
                <a:latin typeface="Bookman Old Style" panose="02050604050505020204" pitchFamily="18" charset="0"/>
              </a:endParaRPr>
            </a:p>
            <a:p>
              <a:r>
                <a:rPr lang="en-US" sz="1600" dirty="0" smtClean="0">
                  <a:solidFill>
                    <a:schemeClr val="bg2">
                      <a:lumMod val="50000"/>
                    </a:schemeClr>
                  </a:solidFill>
                  <a:latin typeface="Bookman Old Style" panose="02050604050505020204" pitchFamily="18" charset="0"/>
                </a:rPr>
                <a:t>E</a:t>
              </a:r>
              <a:endParaRPr lang="en-US" sz="1600" dirty="0">
                <a:solidFill>
                  <a:schemeClr val="bg2">
                    <a:lumMod val="50000"/>
                  </a:schemeClr>
                </a:solidFill>
                <a:latin typeface="Bookman Old Style" panose="02050604050505020204" pitchFamily="18" charset="0"/>
              </a:endParaRPr>
            </a:p>
          </p:txBody>
        </p:sp>
        <p:sp>
          <p:nvSpPr>
            <p:cNvPr id="36" name="TextBox 35"/>
            <p:cNvSpPr txBox="1"/>
            <p:nvPr/>
          </p:nvSpPr>
          <p:spPr>
            <a:xfrm rot="14068824">
              <a:off x="3341668" y="5712250"/>
              <a:ext cx="276914" cy="584775"/>
            </a:xfrm>
            <a:prstGeom prst="rect">
              <a:avLst/>
            </a:prstGeom>
            <a:noFill/>
          </p:spPr>
          <p:txBody>
            <a:bodyPr wrap="square" rtlCol="0">
              <a:spAutoFit/>
            </a:bodyPr>
            <a:lstStyle/>
            <a:p>
              <a:endParaRPr lang="en-US" sz="1600" dirty="0" smtClean="0">
                <a:latin typeface="Bookman Old Style" panose="02050604050505020204" pitchFamily="18" charset="0"/>
              </a:endParaRPr>
            </a:p>
            <a:p>
              <a:r>
                <a:rPr lang="en-US" sz="1600" dirty="0" smtClean="0">
                  <a:solidFill>
                    <a:schemeClr val="bg2">
                      <a:lumMod val="50000"/>
                    </a:schemeClr>
                  </a:solidFill>
                  <a:latin typeface="Bookman Old Style" panose="02050604050505020204" pitchFamily="18" charset="0"/>
                </a:rPr>
                <a:t>E</a:t>
              </a:r>
              <a:endParaRPr lang="en-US" sz="1600" dirty="0">
                <a:solidFill>
                  <a:schemeClr val="bg2">
                    <a:lumMod val="50000"/>
                  </a:schemeClr>
                </a:solidFill>
                <a:latin typeface="Bookman Old Style" panose="02050604050505020204" pitchFamily="18" charset="0"/>
              </a:endParaRPr>
            </a:p>
          </p:txBody>
        </p:sp>
        <p:sp>
          <p:nvSpPr>
            <p:cNvPr id="37" name="TextBox 36"/>
            <p:cNvSpPr txBox="1"/>
            <p:nvPr/>
          </p:nvSpPr>
          <p:spPr>
            <a:xfrm rot="11723498">
              <a:off x="3768642" y="5996334"/>
              <a:ext cx="507344" cy="584775"/>
            </a:xfrm>
            <a:prstGeom prst="rect">
              <a:avLst/>
            </a:prstGeom>
            <a:noFill/>
          </p:spPr>
          <p:txBody>
            <a:bodyPr wrap="square" rtlCol="0">
              <a:spAutoFit/>
            </a:bodyPr>
            <a:lstStyle/>
            <a:p>
              <a:endParaRPr lang="en-US" sz="1600" dirty="0" smtClean="0">
                <a:latin typeface="Bookman Old Style" panose="02050604050505020204" pitchFamily="18" charset="0"/>
              </a:endParaRPr>
            </a:p>
            <a:p>
              <a:r>
                <a:rPr lang="en-US" sz="1600" dirty="0" smtClean="0">
                  <a:solidFill>
                    <a:schemeClr val="bg2">
                      <a:lumMod val="50000"/>
                    </a:schemeClr>
                  </a:solidFill>
                  <a:latin typeface="Bookman Old Style" panose="02050604050505020204" pitchFamily="18" charset="0"/>
                </a:rPr>
                <a:t>E</a:t>
              </a:r>
              <a:endParaRPr lang="en-US" sz="1600" dirty="0">
                <a:solidFill>
                  <a:schemeClr val="bg2">
                    <a:lumMod val="50000"/>
                  </a:schemeClr>
                </a:solidFill>
                <a:latin typeface="Bookman Old Style" panose="02050604050505020204" pitchFamily="18" charset="0"/>
              </a:endParaRPr>
            </a:p>
          </p:txBody>
        </p:sp>
        <p:sp>
          <p:nvSpPr>
            <p:cNvPr id="38" name="TextBox 37"/>
            <p:cNvSpPr txBox="1"/>
            <p:nvPr/>
          </p:nvSpPr>
          <p:spPr>
            <a:xfrm rot="20059973">
              <a:off x="4324712" y="5662347"/>
              <a:ext cx="507344" cy="584775"/>
            </a:xfrm>
            <a:prstGeom prst="rect">
              <a:avLst/>
            </a:prstGeom>
            <a:noFill/>
          </p:spPr>
          <p:txBody>
            <a:bodyPr wrap="square" rtlCol="0">
              <a:spAutoFit/>
            </a:bodyPr>
            <a:lstStyle/>
            <a:p>
              <a:endParaRPr lang="en-US" sz="1600" dirty="0" smtClean="0">
                <a:latin typeface="Bookman Old Style" panose="02050604050505020204" pitchFamily="18" charset="0"/>
              </a:endParaRPr>
            </a:p>
            <a:p>
              <a:r>
                <a:rPr lang="en-US" sz="1600" dirty="0" smtClean="0">
                  <a:solidFill>
                    <a:schemeClr val="bg2">
                      <a:lumMod val="50000"/>
                    </a:schemeClr>
                  </a:solidFill>
                  <a:latin typeface="Bookman Old Style" panose="02050604050505020204" pitchFamily="18" charset="0"/>
                </a:rPr>
                <a:t>U</a:t>
              </a:r>
              <a:endParaRPr lang="en-US" sz="1600" dirty="0">
                <a:solidFill>
                  <a:schemeClr val="bg2">
                    <a:lumMod val="50000"/>
                  </a:schemeClr>
                </a:solidFill>
                <a:latin typeface="Bookman Old Style" panose="02050604050505020204" pitchFamily="18" charset="0"/>
              </a:endParaRPr>
            </a:p>
          </p:txBody>
        </p:sp>
        <p:sp>
          <p:nvSpPr>
            <p:cNvPr id="39" name="TextBox 38"/>
            <p:cNvSpPr txBox="1"/>
            <p:nvPr/>
          </p:nvSpPr>
          <p:spPr>
            <a:xfrm rot="18812470">
              <a:off x="4518952" y="5423681"/>
              <a:ext cx="253494" cy="584775"/>
            </a:xfrm>
            <a:prstGeom prst="rect">
              <a:avLst/>
            </a:prstGeom>
            <a:noFill/>
          </p:spPr>
          <p:txBody>
            <a:bodyPr wrap="square" rtlCol="0">
              <a:spAutoFit/>
            </a:bodyPr>
            <a:lstStyle/>
            <a:p>
              <a:endParaRPr lang="en-US" sz="1600" dirty="0" smtClean="0">
                <a:latin typeface="Bookman Old Style" panose="02050604050505020204" pitchFamily="18" charset="0"/>
              </a:endParaRPr>
            </a:p>
            <a:p>
              <a:r>
                <a:rPr lang="en-US" sz="1600" dirty="0" smtClean="0">
                  <a:solidFill>
                    <a:schemeClr val="bg2">
                      <a:lumMod val="50000"/>
                    </a:schemeClr>
                  </a:solidFill>
                  <a:latin typeface="Bookman Old Style" panose="02050604050505020204" pitchFamily="18" charset="0"/>
                </a:rPr>
                <a:t>I</a:t>
              </a:r>
              <a:endParaRPr lang="en-US" sz="1600" dirty="0">
                <a:solidFill>
                  <a:schemeClr val="bg2">
                    <a:lumMod val="50000"/>
                  </a:schemeClr>
                </a:solidFill>
                <a:latin typeface="Bookman Old Style" panose="02050604050505020204" pitchFamily="18" charset="0"/>
              </a:endParaRPr>
            </a:p>
          </p:txBody>
        </p:sp>
        <p:sp>
          <p:nvSpPr>
            <p:cNvPr id="40" name="TextBox 39"/>
            <p:cNvSpPr txBox="1"/>
            <p:nvPr/>
          </p:nvSpPr>
          <p:spPr>
            <a:xfrm rot="9026129">
              <a:off x="4677686" y="5134877"/>
              <a:ext cx="214707" cy="646331"/>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dirty="0" smtClean="0">
                  <a:solidFill>
                    <a:schemeClr val="bg2">
                      <a:lumMod val="50000"/>
                    </a:schemeClr>
                  </a:solidFill>
                  <a:latin typeface="Bookman Old Style" panose="02050604050505020204" pitchFamily="18" charset="0"/>
                </a:rPr>
                <a:t>Y</a:t>
              </a:r>
              <a:endParaRPr lang="en-US" dirty="0">
                <a:solidFill>
                  <a:schemeClr val="bg2">
                    <a:lumMod val="50000"/>
                  </a:schemeClr>
                </a:solidFill>
                <a:latin typeface="Bookman Old Style" panose="02050604050505020204" pitchFamily="18" charset="0"/>
              </a:endParaRPr>
            </a:p>
          </p:txBody>
        </p:sp>
        <p:sp>
          <p:nvSpPr>
            <p:cNvPr id="41" name="TextBox 40"/>
            <p:cNvSpPr txBox="1"/>
            <p:nvPr/>
          </p:nvSpPr>
          <p:spPr>
            <a:xfrm rot="17038158">
              <a:off x="4484756" y="5325165"/>
              <a:ext cx="295065" cy="584775"/>
            </a:xfrm>
            <a:prstGeom prst="rect">
              <a:avLst/>
            </a:prstGeom>
            <a:noFill/>
          </p:spPr>
          <p:txBody>
            <a:bodyPr wrap="square" rtlCol="0">
              <a:spAutoFit/>
            </a:bodyPr>
            <a:lstStyle/>
            <a:p>
              <a:endParaRPr lang="en-US" sz="1600" dirty="0" smtClean="0">
                <a:latin typeface="Bookman Old Style" panose="02050604050505020204" pitchFamily="18" charset="0"/>
              </a:endParaRPr>
            </a:p>
            <a:p>
              <a:r>
                <a:rPr lang="en-US" sz="1600" dirty="0" smtClean="0">
                  <a:solidFill>
                    <a:schemeClr val="bg2">
                      <a:lumMod val="50000"/>
                    </a:schemeClr>
                  </a:solidFill>
                  <a:latin typeface="Bookman Old Style" panose="02050604050505020204" pitchFamily="18" charset="0"/>
                </a:rPr>
                <a:t>M</a:t>
              </a:r>
              <a:endParaRPr lang="en-US" sz="1600" dirty="0">
                <a:solidFill>
                  <a:schemeClr val="bg2">
                    <a:lumMod val="50000"/>
                  </a:schemeClr>
                </a:solidFill>
                <a:latin typeface="Bookman Old Style" panose="02050604050505020204" pitchFamily="18" charset="0"/>
              </a:endParaRPr>
            </a:p>
          </p:txBody>
        </p:sp>
        <p:sp>
          <p:nvSpPr>
            <p:cNvPr id="42" name="TextBox 41"/>
            <p:cNvSpPr txBox="1"/>
            <p:nvPr/>
          </p:nvSpPr>
          <p:spPr>
            <a:xfrm rot="12381212">
              <a:off x="4352611" y="4865675"/>
              <a:ext cx="295065" cy="646331"/>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dirty="0" smtClean="0">
                  <a:solidFill>
                    <a:schemeClr val="bg2">
                      <a:lumMod val="50000"/>
                    </a:schemeClr>
                  </a:solidFill>
                  <a:latin typeface="Bookman Old Style" panose="02050604050505020204" pitchFamily="18" charset="0"/>
                </a:rPr>
                <a:t>V</a:t>
              </a:r>
              <a:endParaRPr lang="en-US" dirty="0">
                <a:solidFill>
                  <a:schemeClr val="bg2">
                    <a:lumMod val="50000"/>
                  </a:schemeClr>
                </a:solidFill>
                <a:latin typeface="Bookman Old Style" panose="02050604050505020204" pitchFamily="18" charset="0"/>
              </a:endParaRPr>
            </a:p>
          </p:txBody>
        </p:sp>
        <p:sp>
          <p:nvSpPr>
            <p:cNvPr id="43" name="TextBox 42"/>
            <p:cNvSpPr txBox="1"/>
            <p:nvPr/>
          </p:nvSpPr>
          <p:spPr>
            <a:xfrm rot="1605652">
              <a:off x="4214369" y="4506876"/>
              <a:ext cx="295065" cy="646331"/>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dirty="0" smtClean="0">
                  <a:solidFill>
                    <a:schemeClr val="bg2">
                      <a:lumMod val="50000"/>
                    </a:schemeClr>
                  </a:solidFill>
                  <a:latin typeface="Bookman Old Style" panose="02050604050505020204" pitchFamily="18" charset="0"/>
                </a:rPr>
                <a:t>B</a:t>
              </a:r>
              <a:endParaRPr lang="en-US" dirty="0">
                <a:solidFill>
                  <a:schemeClr val="bg2">
                    <a:lumMod val="50000"/>
                  </a:schemeClr>
                </a:solidFill>
                <a:latin typeface="Bookman Old Style" panose="02050604050505020204" pitchFamily="18" charset="0"/>
              </a:endParaRPr>
            </a:p>
          </p:txBody>
        </p:sp>
        <p:grpSp>
          <p:nvGrpSpPr>
            <p:cNvPr id="44" name="Group 43"/>
            <p:cNvGrpSpPr/>
            <p:nvPr/>
          </p:nvGrpSpPr>
          <p:grpSpPr>
            <a:xfrm rot="19858081">
              <a:off x="3809170" y="4609221"/>
              <a:ext cx="396571" cy="693590"/>
              <a:chOff x="5539176" y="4865675"/>
              <a:chExt cx="396571" cy="693590"/>
            </a:xfrm>
          </p:grpSpPr>
          <p:sp>
            <p:nvSpPr>
              <p:cNvPr id="46" name="TextBox 45"/>
              <p:cNvSpPr txBox="1"/>
              <p:nvPr/>
            </p:nvSpPr>
            <p:spPr>
              <a:xfrm rot="12381212">
                <a:off x="5640682" y="4912934"/>
                <a:ext cx="295065" cy="646331"/>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dirty="0" smtClean="0">
                    <a:solidFill>
                      <a:schemeClr val="bg2">
                        <a:lumMod val="50000"/>
                      </a:schemeClr>
                    </a:solidFill>
                    <a:latin typeface="Bookman Old Style" panose="02050604050505020204" pitchFamily="18" charset="0"/>
                  </a:rPr>
                  <a:t>V</a:t>
                </a:r>
                <a:endParaRPr lang="en-US" dirty="0">
                  <a:solidFill>
                    <a:schemeClr val="bg2">
                      <a:lumMod val="50000"/>
                    </a:schemeClr>
                  </a:solidFill>
                  <a:latin typeface="Bookman Old Style" panose="02050604050505020204" pitchFamily="18" charset="0"/>
                </a:endParaRPr>
              </a:p>
            </p:txBody>
          </p:sp>
          <p:sp>
            <p:nvSpPr>
              <p:cNvPr id="47" name="TextBox 46"/>
              <p:cNvSpPr txBox="1"/>
              <p:nvPr/>
            </p:nvSpPr>
            <p:spPr>
              <a:xfrm rot="12381212">
                <a:off x="5539176" y="4865675"/>
                <a:ext cx="295065" cy="646331"/>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dirty="0" smtClean="0">
                    <a:solidFill>
                      <a:schemeClr val="bg2">
                        <a:lumMod val="50000"/>
                      </a:schemeClr>
                    </a:solidFill>
                    <a:latin typeface="Bookman Old Style" panose="02050604050505020204" pitchFamily="18" charset="0"/>
                  </a:rPr>
                  <a:t>O</a:t>
                </a:r>
                <a:endParaRPr lang="en-US" dirty="0">
                  <a:solidFill>
                    <a:schemeClr val="bg2">
                      <a:lumMod val="50000"/>
                    </a:schemeClr>
                  </a:solidFill>
                  <a:latin typeface="Bookman Old Style" panose="02050604050505020204" pitchFamily="18" charset="0"/>
                </a:endParaRPr>
              </a:p>
            </p:txBody>
          </p:sp>
        </p:grpSp>
        <p:sp>
          <p:nvSpPr>
            <p:cNvPr id="45" name="TextBox 44"/>
            <p:cNvSpPr txBox="1"/>
            <p:nvPr/>
          </p:nvSpPr>
          <p:spPr>
            <a:xfrm rot="9026129">
              <a:off x="4504314" y="4981913"/>
              <a:ext cx="214707" cy="646331"/>
            </a:xfrm>
            <a:prstGeom prst="rect">
              <a:avLst/>
            </a:prstGeom>
            <a:noFill/>
          </p:spPr>
          <p:txBody>
            <a:bodyPr wrap="square" rtlCol="0">
              <a:spAutoFit/>
            </a:bodyPr>
            <a:lstStyle/>
            <a:p>
              <a:endParaRPr lang="en-US" dirty="0" smtClean="0">
                <a:latin typeface="Bookman Old Style" panose="02050604050505020204" pitchFamily="18" charset="0"/>
              </a:endParaRPr>
            </a:p>
            <a:p>
              <a:r>
                <a:rPr lang="en-US" dirty="0" smtClean="0">
                  <a:solidFill>
                    <a:schemeClr val="bg2">
                      <a:lumMod val="50000"/>
                    </a:schemeClr>
                  </a:solidFill>
                  <a:latin typeface="Bookman Old Style" panose="02050604050505020204" pitchFamily="18" charset="0"/>
                </a:rPr>
                <a:t>.</a:t>
              </a:r>
              <a:endParaRPr lang="en-US" dirty="0">
                <a:solidFill>
                  <a:schemeClr val="bg2">
                    <a:lumMod val="50000"/>
                  </a:schemeClr>
                </a:solidFill>
                <a:latin typeface="Bookman Old Style" panose="02050604050505020204" pitchFamily="18" charset="0"/>
              </a:endParaRPr>
            </a:p>
          </p:txBody>
        </p:sp>
      </p:grpSp>
      <p:grpSp>
        <p:nvGrpSpPr>
          <p:cNvPr id="61" name="Group 60"/>
          <p:cNvGrpSpPr/>
          <p:nvPr/>
        </p:nvGrpSpPr>
        <p:grpSpPr>
          <a:xfrm>
            <a:off x="980303" y="4488778"/>
            <a:ext cx="2125280" cy="2019114"/>
            <a:chOff x="980303" y="4488778"/>
            <a:chExt cx="2125280" cy="2019114"/>
          </a:xfrm>
        </p:grpSpPr>
        <p:grpSp>
          <p:nvGrpSpPr>
            <p:cNvPr id="62" name="Group 61"/>
            <p:cNvGrpSpPr/>
            <p:nvPr/>
          </p:nvGrpSpPr>
          <p:grpSpPr>
            <a:xfrm>
              <a:off x="980303" y="4530811"/>
              <a:ext cx="1977081" cy="1977081"/>
              <a:chOff x="980303" y="4530811"/>
              <a:chExt cx="1977081" cy="1977081"/>
            </a:xfrm>
          </p:grpSpPr>
          <p:sp>
            <p:nvSpPr>
              <p:cNvPr id="75" name="Oval 74"/>
              <p:cNvSpPr/>
              <p:nvPr/>
            </p:nvSpPr>
            <p:spPr>
              <a:xfrm>
                <a:off x="980303" y="4530811"/>
                <a:ext cx="1977081" cy="197708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784482" y="5336945"/>
                <a:ext cx="337751" cy="33775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rot="16200000">
                <a:off x="1665377" y="4823885"/>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ight Arrow 77"/>
              <p:cNvSpPr/>
              <p:nvPr/>
            </p:nvSpPr>
            <p:spPr>
              <a:xfrm rot="5400000" flipV="1">
                <a:off x="1680925" y="5954991"/>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ight Arrow 78"/>
              <p:cNvSpPr/>
              <p:nvPr/>
            </p:nvSpPr>
            <p:spPr>
              <a:xfrm>
                <a:off x="2227245" y="540097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ight Arrow 79"/>
              <p:cNvSpPr/>
              <p:nvPr/>
            </p:nvSpPr>
            <p:spPr>
              <a:xfrm rot="10800000">
                <a:off x="1100223" y="540097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p:cNvGrpSpPr/>
              <p:nvPr/>
            </p:nvGrpSpPr>
            <p:grpSpPr>
              <a:xfrm rot="3025735">
                <a:off x="1095967" y="4666179"/>
                <a:ext cx="1702271" cy="1671562"/>
                <a:chOff x="2989384" y="5076338"/>
                <a:chExt cx="1702271" cy="1671562"/>
              </a:xfrm>
            </p:grpSpPr>
            <p:sp>
              <p:nvSpPr>
                <p:cNvPr id="83" name="Right Arrow 82"/>
                <p:cNvSpPr/>
                <p:nvPr/>
              </p:nvSpPr>
              <p:spPr>
                <a:xfrm rot="16200000">
                  <a:off x="3541840" y="524392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ight Arrow 83"/>
                <p:cNvSpPr/>
                <p:nvPr/>
              </p:nvSpPr>
              <p:spPr>
                <a:xfrm rot="5400000" flipV="1">
                  <a:off x="3603778" y="6370624"/>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ight Arrow 84"/>
                <p:cNvSpPr/>
                <p:nvPr/>
              </p:nvSpPr>
              <p:spPr>
                <a:xfrm>
                  <a:off x="4146791" y="578181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ight Arrow 85"/>
                <p:cNvSpPr/>
                <p:nvPr/>
              </p:nvSpPr>
              <p:spPr>
                <a:xfrm rot="10800000">
                  <a:off x="2989384" y="5831514"/>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 name="Donut 81"/>
              <p:cNvSpPr/>
              <p:nvPr/>
            </p:nvSpPr>
            <p:spPr>
              <a:xfrm>
                <a:off x="1035177" y="4588412"/>
                <a:ext cx="1857161" cy="1857161"/>
              </a:xfrm>
              <a:prstGeom prst="donut">
                <a:avLst>
                  <a:gd name="adj" fmla="val 102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63" name="Rectangle 62"/>
            <p:cNvSpPr/>
            <p:nvPr/>
          </p:nvSpPr>
          <p:spPr>
            <a:xfrm rot="18847222">
              <a:off x="1200338" y="4826413"/>
              <a:ext cx="375424" cy="584775"/>
            </a:xfrm>
            <a:prstGeom prst="rect">
              <a:avLst/>
            </a:prstGeom>
          </p:spPr>
          <p:txBody>
            <a:bodyPr wrap="none">
              <a:spAutoFit/>
            </a:bodyPr>
            <a:lstStyle/>
            <a:p>
              <a:r>
                <a:rPr lang="en-US" sz="3200" dirty="0" smtClean="0">
                  <a:solidFill>
                    <a:schemeClr val="bg2">
                      <a:lumMod val="50000"/>
                    </a:schemeClr>
                  </a:solidFill>
                </a:rPr>
                <a:t>ל</a:t>
              </a:r>
              <a:endParaRPr lang="en-US" sz="3200" dirty="0">
                <a:solidFill>
                  <a:schemeClr val="bg2">
                    <a:lumMod val="50000"/>
                  </a:schemeClr>
                </a:solidFill>
              </a:endParaRPr>
            </a:p>
          </p:txBody>
        </p:sp>
        <p:sp>
          <p:nvSpPr>
            <p:cNvPr id="64" name="Rectangle 63"/>
            <p:cNvSpPr/>
            <p:nvPr/>
          </p:nvSpPr>
          <p:spPr>
            <a:xfrm rot="19368838">
              <a:off x="1474489" y="4488778"/>
              <a:ext cx="434734" cy="646331"/>
            </a:xfrm>
            <a:prstGeom prst="rect">
              <a:avLst/>
            </a:prstGeom>
          </p:spPr>
          <p:txBody>
            <a:bodyPr wrap="none">
              <a:spAutoFit/>
            </a:bodyPr>
            <a:lstStyle/>
            <a:p>
              <a:r>
                <a:rPr lang="en-US" sz="3600" dirty="0">
                  <a:solidFill>
                    <a:schemeClr val="bg2">
                      <a:lumMod val="50000"/>
                    </a:schemeClr>
                  </a:solidFill>
                </a:rPr>
                <a:t>ב</a:t>
              </a:r>
            </a:p>
          </p:txBody>
        </p:sp>
        <p:sp>
          <p:nvSpPr>
            <p:cNvPr id="65" name="Rectangle 64"/>
            <p:cNvSpPr/>
            <p:nvPr/>
          </p:nvSpPr>
          <p:spPr>
            <a:xfrm rot="2006038">
              <a:off x="2006673" y="4533443"/>
              <a:ext cx="418704" cy="646331"/>
            </a:xfrm>
            <a:prstGeom prst="rect">
              <a:avLst/>
            </a:prstGeom>
          </p:spPr>
          <p:txBody>
            <a:bodyPr wrap="none">
              <a:spAutoFit/>
            </a:bodyPr>
            <a:lstStyle/>
            <a:p>
              <a:r>
                <a:rPr lang="he-IL" sz="3600" dirty="0" smtClean="0">
                  <a:solidFill>
                    <a:schemeClr val="bg2">
                      <a:lumMod val="50000"/>
                    </a:schemeClr>
                  </a:solidFill>
                </a:rPr>
                <a:t>ד</a:t>
              </a:r>
              <a:endParaRPr lang="en-US" sz="3600" dirty="0">
                <a:solidFill>
                  <a:schemeClr val="bg2">
                    <a:lumMod val="50000"/>
                  </a:schemeClr>
                </a:solidFill>
              </a:endParaRPr>
            </a:p>
          </p:txBody>
        </p:sp>
        <p:sp>
          <p:nvSpPr>
            <p:cNvPr id="66" name="Rectangle 65"/>
            <p:cNvSpPr/>
            <p:nvPr/>
          </p:nvSpPr>
          <p:spPr>
            <a:xfrm rot="17822821">
              <a:off x="2436907" y="5359520"/>
              <a:ext cx="369012" cy="646331"/>
            </a:xfrm>
            <a:prstGeom prst="rect">
              <a:avLst/>
            </a:prstGeom>
          </p:spPr>
          <p:txBody>
            <a:bodyPr wrap="none">
              <a:spAutoFit/>
            </a:bodyPr>
            <a:lstStyle/>
            <a:p>
              <a:r>
                <a:rPr lang="he-IL" sz="3600" dirty="0" smtClean="0">
                  <a:solidFill>
                    <a:schemeClr val="bg2">
                      <a:lumMod val="50000"/>
                    </a:schemeClr>
                  </a:solidFill>
                </a:rPr>
                <a:t>ג</a:t>
              </a:r>
              <a:endParaRPr lang="en-US" sz="3600" dirty="0">
                <a:solidFill>
                  <a:schemeClr val="bg2">
                    <a:lumMod val="50000"/>
                  </a:schemeClr>
                </a:solidFill>
              </a:endParaRPr>
            </a:p>
          </p:txBody>
        </p:sp>
        <p:sp>
          <p:nvSpPr>
            <p:cNvPr id="67" name="Rectangle 66"/>
            <p:cNvSpPr/>
            <p:nvPr/>
          </p:nvSpPr>
          <p:spPr>
            <a:xfrm rot="3581343">
              <a:off x="1143500" y="5439907"/>
              <a:ext cx="415498" cy="584775"/>
            </a:xfrm>
            <a:prstGeom prst="rect">
              <a:avLst/>
            </a:prstGeom>
          </p:spPr>
          <p:txBody>
            <a:bodyPr wrap="none">
              <a:spAutoFit/>
            </a:bodyPr>
            <a:lstStyle/>
            <a:p>
              <a:r>
                <a:rPr lang="en-US" sz="3200" dirty="0" smtClean="0">
                  <a:solidFill>
                    <a:schemeClr val="bg2">
                      <a:lumMod val="50000"/>
                    </a:schemeClr>
                  </a:solidFill>
                </a:rPr>
                <a:t>א</a:t>
              </a:r>
              <a:endParaRPr lang="en-US" sz="3200" dirty="0">
                <a:solidFill>
                  <a:schemeClr val="bg2">
                    <a:lumMod val="50000"/>
                  </a:schemeClr>
                </a:solidFill>
              </a:endParaRPr>
            </a:p>
          </p:txBody>
        </p:sp>
        <p:sp>
          <p:nvSpPr>
            <p:cNvPr id="68" name="Rectangle 67"/>
            <p:cNvSpPr/>
            <p:nvPr/>
          </p:nvSpPr>
          <p:spPr>
            <a:xfrm rot="17653135" flipV="1">
              <a:off x="1132686" y="5006889"/>
              <a:ext cx="393056" cy="584775"/>
            </a:xfrm>
            <a:prstGeom prst="rect">
              <a:avLst/>
            </a:prstGeom>
          </p:spPr>
          <p:txBody>
            <a:bodyPr wrap="none">
              <a:spAutoFit/>
            </a:bodyPr>
            <a:lstStyle/>
            <a:p>
              <a:r>
                <a:rPr lang="en-US" sz="3200" dirty="0" smtClean="0">
                  <a:solidFill>
                    <a:schemeClr val="bg2">
                      <a:lumMod val="50000"/>
                    </a:schemeClr>
                  </a:solidFill>
                </a:rPr>
                <a:t>ר</a:t>
              </a:r>
              <a:endParaRPr lang="en-US" sz="3200" dirty="0">
                <a:solidFill>
                  <a:schemeClr val="bg2">
                    <a:lumMod val="50000"/>
                  </a:schemeClr>
                </a:solidFill>
              </a:endParaRPr>
            </a:p>
          </p:txBody>
        </p:sp>
        <p:sp>
          <p:nvSpPr>
            <p:cNvPr id="69" name="TextBox 68"/>
            <p:cNvSpPr txBox="1"/>
            <p:nvPr/>
          </p:nvSpPr>
          <p:spPr>
            <a:xfrm>
              <a:off x="2348461" y="4894715"/>
              <a:ext cx="757122" cy="584775"/>
            </a:xfrm>
            <a:prstGeom prst="rect">
              <a:avLst/>
            </a:prstGeom>
            <a:noFill/>
          </p:spPr>
          <p:txBody>
            <a:bodyPr wrap="square" rtlCol="0">
              <a:spAutoFit/>
            </a:bodyPr>
            <a:lstStyle/>
            <a:p>
              <a:r>
                <a:rPr lang="en-US" sz="3200" dirty="0" smtClean="0">
                  <a:solidFill>
                    <a:schemeClr val="bg2">
                      <a:lumMod val="50000"/>
                    </a:schemeClr>
                  </a:solidFill>
                  <a:latin typeface="Comic Sans MS" panose="030F0702030302020204" pitchFamily="66" charset="0"/>
                </a:rPr>
                <a:t>x</a:t>
              </a:r>
              <a:endParaRPr lang="en-US" sz="3200" dirty="0">
                <a:solidFill>
                  <a:schemeClr val="bg2">
                    <a:lumMod val="50000"/>
                  </a:schemeClr>
                </a:solidFill>
                <a:latin typeface="Comic Sans MS" panose="030F0702030302020204" pitchFamily="66" charset="0"/>
              </a:endParaRPr>
            </a:p>
          </p:txBody>
        </p:sp>
        <p:sp>
          <p:nvSpPr>
            <p:cNvPr id="70" name="TextBox 69"/>
            <p:cNvSpPr txBox="1"/>
            <p:nvPr/>
          </p:nvSpPr>
          <p:spPr>
            <a:xfrm rot="2034339">
              <a:off x="1466783" y="5804785"/>
              <a:ext cx="510746" cy="584775"/>
            </a:xfrm>
            <a:prstGeom prst="rect">
              <a:avLst/>
            </a:prstGeom>
            <a:noFill/>
          </p:spPr>
          <p:txBody>
            <a:bodyPr wrap="square" rtlCol="0">
              <a:spAutoFit/>
            </a:bodyPr>
            <a:lstStyle/>
            <a:p>
              <a:r>
                <a:rPr lang="en-US" sz="3200" dirty="0" smtClean="0">
                  <a:solidFill>
                    <a:schemeClr val="bg2">
                      <a:lumMod val="50000"/>
                    </a:schemeClr>
                  </a:solidFill>
                  <a:latin typeface="Comic Sans MS" panose="030F0702030302020204" pitchFamily="66" charset="0"/>
                </a:rPr>
                <a:t>z</a:t>
              </a:r>
              <a:endParaRPr lang="en-US" sz="3200" dirty="0">
                <a:solidFill>
                  <a:schemeClr val="bg2">
                    <a:lumMod val="50000"/>
                  </a:schemeClr>
                </a:solidFill>
                <a:latin typeface="Comic Sans MS" panose="030F0702030302020204" pitchFamily="66" charset="0"/>
              </a:endParaRPr>
            </a:p>
          </p:txBody>
        </p:sp>
        <p:grpSp>
          <p:nvGrpSpPr>
            <p:cNvPr id="71" name="Group 70"/>
            <p:cNvGrpSpPr/>
            <p:nvPr/>
          </p:nvGrpSpPr>
          <p:grpSpPr>
            <a:xfrm rot="17631481">
              <a:off x="2051376" y="5831766"/>
              <a:ext cx="510746" cy="584775"/>
              <a:chOff x="5646294" y="5726055"/>
              <a:chExt cx="510746" cy="584775"/>
            </a:xfrm>
          </p:grpSpPr>
          <p:sp>
            <p:nvSpPr>
              <p:cNvPr id="73" name="TextBox 72"/>
              <p:cNvSpPr txBox="1"/>
              <p:nvPr/>
            </p:nvSpPr>
            <p:spPr>
              <a:xfrm rot="2417742">
                <a:off x="5646294" y="5726055"/>
                <a:ext cx="510746" cy="584775"/>
              </a:xfrm>
              <a:prstGeom prst="rect">
                <a:avLst/>
              </a:prstGeom>
              <a:noFill/>
            </p:spPr>
            <p:txBody>
              <a:bodyPr wrap="square" rtlCol="0">
                <a:spAutoFit/>
              </a:bodyPr>
              <a:lstStyle/>
              <a:p>
                <a:r>
                  <a:rPr lang="en-US" sz="3200" dirty="0" smtClean="0">
                    <a:solidFill>
                      <a:schemeClr val="bg2">
                        <a:lumMod val="50000"/>
                      </a:schemeClr>
                    </a:solidFill>
                    <a:latin typeface="Comic Sans MS" panose="030F0702030302020204" pitchFamily="66" charset="0"/>
                  </a:rPr>
                  <a:t>z</a:t>
                </a:r>
                <a:endParaRPr lang="en-US" sz="3200" dirty="0">
                  <a:solidFill>
                    <a:schemeClr val="bg2">
                      <a:lumMod val="50000"/>
                    </a:schemeClr>
                  </a:solidFill>
                  <a:latin typeface="Comic Sans MS" panose="030F0702030302020204" pitchFamily="66" charset="0"/>
                </a:endParaRPr>
              </a:p>
            </p:txBody>
          </p:sp>
          <p:sp>
            <p:nvSpPr>
              <p:cNvPr id="74" name="Rounded Rectangle 73"/>
              <p:cNvSpPr/>
              <p:nvPr/>
            </p:nvSpPr>
            <p:spPr>
              <a:xfrm rot="2760864" flipH="1">
                <a:off x="5835485" y="5690892"/>
                <a:ext cx="45719" cy="408466"/>
              </a:xfrm>
              <a:prstGeom prst="roundRect">
                <a:avLst/>
              </a:prstGeom>
              <a:solidFill>
                <a:schemeClr val="bg2">
                  <a:lumMod val="5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ounded Rectangle 71"/>
            <p:cNvSpPr/>
            <p:nvPr/>
          </p:nvSpPr>
          <p:spPr>
            <a:xfrm rot="13394995" flipH="1">
              <a:off x="2596244" y="5797155"/>
              <a:ext cx="51386" cy="84346"/>
            </a:xfrm>
            <a:prstGeom prst="roundRect">
              <a:avLst/>
            </a:prstGeom>
            <a:solidFill>
              <a:schemeClr val="bg2">
                <a:lumMod val="5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7" name="Picture 4" descr="http://www.inspirationholylandgifts.com/image/cache/data/items/SDJ000/SDJ00-1-700x7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056" r="-2093" b="20307"/>
          <a:stretch/>
        </p:blipFill>
        <p:spPr bwMode="auto">
          <a:xfrm>
            <a:off x="5337807" y="4495801"/>
            <a:ext cx="2739393" cy="1600200"/>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p:cNvGrpSpPr/>
          <p:nvPr/>
        </p:nvGrpSpPr>
        <p:grpSpPr>
          <a:xfrm>
            <a:off x="2249692" y="2943670"/>
            <a:ext cx="1559860" cy="902420"/>
            <a:chOff x="1387739" y="1929501"/>
            <a:chExt cx="1559860" cy="902420"/>
          </a:xfrm>
        </p:grpSpPr>
        <p:sp>
          <p:nvSpPr>
            <p:cNvPr id="89" name="Flowchart: Stored Data 88"/>
            <p:cNvSpPr/>
            <p:nvPr/>
          </p:nvSpPr>
          <p:spPr>
            <a:xfrm rot="16200000">
              <a:off x="2048005" y="1932327"/>
              <a:ext cx="239328" cy="155986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tored Data 89"/>
            <p:cNvSpPr/>
            <p:nvPr/>
          </p:nvSpPr>
          <p:spPr>
            <a:xfrm rot="16200000">
              <a:off x="2048005" y="1764817"/>
              <a:ext cx="239328" cy="155986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tored Data 90"/>
            <p:cNvSpPr/>
            <p:nvPr/>
          </p:nvSpPr>
          <p:spPr>
            <a:xfrm rot="16200000">
              <a:off x="2048005" y="1633983"/>
              <a:ext cx="239328" cy="155986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Stored Data 91"/>
            <p:cNvSpPr/>
            <p:nvPr/>
          </p:nvSpPr>
          <p:spPr>
            <a:xfrm rot="16200000">
              <a:off x="2048005" y="1460425"/>
              <a:ext cx="239328" cy="155986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Magnetic Disk 92"/>
            <p:cNvSpPr/>
            <p:nvPr/>
          </p:nvSpPr>
          <p:spPr>
            <a:xfrm>
              <a:off x="1387739" y="1929501"/>
              <a:ext cx="1559860" cy="229298"/>
            </a:xfrm>
            <a:prstGeom prst="flowChartMagneticDisk">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a:off x="4708779" y="304800"/>
            <a:ext cx="2457250" cy="3998944"/>
            <a:chOff x="4708779" y="304800"/>
            <a:chExt cx="2457250" cy="3998944"/>
          </a:xfrm>
        </p:grpSpPr>
        <p:sp>
          <p:nvSpPr>
            <p:cNvPr id="94" name="Rectangle 93"/>
            <p:cNvSpPr/>
            <p:nvPr/>
          </p:nvSpPr>
          <p:spPr>
            <a:xfrm>
              <a:off x="4755305" y="328331"/>
              <a:ext cx="2358393" cy="3939344"/>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rot="5400000">
              <a:off x="5067825" y="2221805"/>
              <a:ext cx="3939345"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5400000">
              <a:off x="2856127" y="2257872"/>
              <a:ext cx="3939345"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4711359" y="304800"/>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4708780" y="1385644"/>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p:cNvGrpSpPr/>
            <p:nvPr/>
          </p:nvGrpSpPr>
          <p:grpSpPr>
            <a:xfrm>
              <a:off x="5090980" y="533399"/>
              <a:ext cx="246824" cy="852241"/>
              <a:chOff x="8041849" y="328130"/>
              <a:chExt cx="416351" cy="1579570"/>
            </a:xfrm>
          </p:grpSpPr>
          <p:sp>
            <p:nvSpPr>
              <p:cNvPr id="100" name="Rounded Rectangle 99"/>
              <p:cNvSpPr/>
              <p:nvPr/>
            </p:nvSpPr>
            <p:spPr>
              <a:xfrm rot="5400000">
                <a:off x="7460239" y="909740"/>
                <a:ext cx="1579570" cy="416349"/>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074621" y="6858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07" name="Rounded Rectangle 106"/>
            <p:cNvSpPr/>
            <p:nvPr/>
          </p:nvSpPr>
          <p:spPr>
            <a:xfrm rot="5400000">
              <a:off x="5075100" y="972806"/>
              <a:ext cx="663775" cy="13836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rot="5400000">
              <a:off x="5234446" y="968547"/>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rot="5400000">
              <a:off x="5421599" y="940930"/>
              <a:ext cx="663775" cy="20962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5884437" y="521637"/>
              <a:ext cx="246824" cy="852241"/>
              <a:chOff x="8041849" y="328130"/>
              <a:chExt cx="416351" cy="1579570"/>
            </a:xfrm>
          </p:grpSpPr>
          <p:sp>
            <p:nvSpPr>
              <p:cNvPr id="111" name="Rounded Rectangle 110"/>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6134372" y="526110"/>
              <a:ext cx="246824" cy="852241"/>
              <a:chOff x="8041849" y="328130"/>
              <a:chExt cx="416351" cy="1579570"/>
            </a:xfrm>
          </p:grpSpPr>
          <p:sp>
            <p:nvSpPr>
              <p:cNvPr id="117" name="Rounded Rectangle 116"/>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6399553" y="525391"/>
              <a:ext cx="246824" cy="852241"/>
              <a:chOff x="8041849" y="328130"/>
              <a:chExt cx="416351" cy="1579570"/>
            </a:xfrm>
          </p:grpSpPr>
          <p:sp>
            <p:nvSpPr>
              <p:cNvPr id="122" name="Rounded Rectangle 121"/>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6664732" y="525391"/>
              <a:ext cx="296563" cy="852241"/>
              <a:chOff x="8041849" y="328130"/>
              <a:chExt cx="416351" cy="1579570"/>
            </a:xfrm>
          </p:grpSpPr>
          <p:sp>
            <p:nvSpPr>
              <p:cNvPr id="127" name="Rounded Rectangle 126"/>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31" name="Rounded Rectangle 130"/>
            <p:cNvSpPr/>
            <p:nvPr/>
          </p:nvSpPr>
          <p:spPr>
            <a:xfrm>
              <a:off x="4714588" y="2321885"/>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5400000">
              <a:off x="4670603" y="1836994"/>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rot="5400000">
              <a:off x="5003730" y="1837678"/>
              <a:ext cx="633718" cy="311165"/>
            </a:xfrm>
            <a:prstGeom prst="roundRect">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rot="5400000">
              <a:off x="5222404" y="1920810"/>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5400000">
              <a:off x="5382608" y="1921659"/>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p:cNvCxnSpPr/>
            <p:nvPr/>
          </p:nvCxnSpPr>
          <p:spPr>
            <a:xfrm flipV="1">
              <a:off x="5476172" y="2166551"/>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5481333" y="1857924"/>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46" name="Rounded Rectangle 145"/>
            <p:cNvSpPr/>
            <p:nvPr/>
          </p:nvSpPr>
          <p:spPr>
            <a:xfrm rot="5400000">
              <a:off x="5533006" y="1850667"/>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rot="5400000">
              <a:off x="5800727" y="1801057"/>
              <a:ext cx="725801" cy="32194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rot="5400000">
              <a:off x="6185175" y="2009603"/>
              <a:ext cx="444581" cy="137346"/>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p:cNvCxnSpPr/>
            <p:nvPr/>
          </p:nvCxnSpPr>
          <p:spPr>
            <a:xfrm flipV="1">
              <a:off x="6334198" y="1968679"/>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50" name="Rounded Rectangle 149"/>
            <p:cNvSpPr/>
            <p:nvPr/>
          </p:nvSpPr>
          <p:spPr>
            <a:xfrm rot="5400000">
              <a:off x="6298206" y="1787027"/>
              <a:ext cx="725801" cy="360125"/>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4708779" y="3269174"/>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a:off x="4708779" y="4141549"/>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p:cNvGrpSpPr/>
            <p:nvPr/>
          </p:nvGrpSpPr>
          <p:grpSpPr>
            <a:xfrm>
              <a:off x="4987169" y="2549199"/>
              <a:ext cx="246823" cy="701126"/>
              <a:chOff x="8041861" y="328129"/>
              <a:chExt cx="416350" cy="1579571"/>
            </a:xfrm>
          </p:grpSpPr>
          <p:sp>
            <p:nvSpPr>
              <p:cNvPr id="154" name="Rounded Rectangle 153"/>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230702" y="2547084"/>
              <a:ext cx="246823" cy="701126"/>
              <a:chOff x="8041861" y="328129"/>
              <a:chExt cx="416350" cy="1579571"/>
            </a:xfrm>
          </p:grpSpPr>
          <p:sp>
            <p:nvSpPr>
              <p:cNvPr id="160" name="Rounded Rectangle 159"/>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5485559" y="2553148"/>
              <a:ext cx="246823" cy="701126"/>
              <a:chOff x="8041861" y="328129"/>
              <a:chExt cx="416350" cy="1579571"/>
            </a:xfrm>
          </p:grpSpPr>
          <p:sp>
            <p:nvSpPr>
              <p:cNvPr id="165" name="Rounded Rectangle 164"/>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5739164" y="2556283"/>
              <a:ext cx="246823" cy="701126"/>
              <a:chOff x="8041861" y="328129"/>
              <a:chExt cx="416350" cy="1579571"/>
            </a:xfrm>
          </p:grpSpPr>
          <p:sp>
            <p:nvSpPr>
              <p:cNvPr id="170" name="Rounded Rectangle 169"/>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4" name="Rounded Rectangle 173"/>
            <p:cNvSpPr/>
            <p:nvPr/>
          </p:nvSpPr>
          <p:spPr>
            <a:xfrm rot="5400000">
              <a:off x="5797174" y="2917435"/>
              <a:ext cx="536476" cy="13169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rot="5400000">
              <a:off x="5866483" y="2798897"/>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rot="5400000">
              <a:off x="6065242" y="2897414"/>
              <a:ext cx="325054" cy="214188"/>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rot="5400000">
              <a:off x="6093040" y="2802602"/>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rot="5400000">
              <a:off x="6291799" y="2901119"/>
              <a:ext cx="325054" cy="214188"/>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rot="5400000">
              <a:off x="6429128" y="2959109"/>
              <a:ext cx="444581" cy="17353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p:cNvGrpSpPr/>
            <p:nvPr/>
          </p:nvGrpSpPr>
          <p:grpSpPr>
            <a:xfrm>
              <a:off x="4983877" y="3496856"/>
              <a:ext cx="246824" cy="640252"/>
              <a:chOff x="8041849" y="328130"/>
              <a:chExt cx="416351" cy="1579570"/>
            </a:xfrm>
            <a:solidFill>
              <a:srgbClr val="793905"/>
            </a:solidFill>
          </p:grpSpPr>
          <p:sp>
            <p:nvSpPr>
              <p:cNvPr id="181" name="Rounded Rectangle 180"/>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Connector 181"/>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5241761" y="3491679"/>
              <a:ext cx="246824" cy="640252"/>
              <a:chOff x="8041849" y="328130"/>
              <a:chExt cx="416351" cy="1579570"/>
            </a:xfrm>
            <a:solidFill>
              <a:srgbClr val="793905"/>
            </a:solidFill>
          </p:grpSpPr>
          <p:sp>
            <p:nvSpPr>
              <p:cNvPr id="186" name="Rounded Rectangle 185"/>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p:nvGrpSpPr>
          <p:grpSpPr>
            <a:xfrm>
              <a:off x="5506661" y="3492592"/>
              <a:ext cx="304141" cy="640252"/>
              <a:chOff x="8041849" y="328130"/>
              <a:chExt cx="416351" cy="1579570"/>
            </a:xfrm>
            <a:solidFill>
              <a:srgbClr val="793905"/>
            </a:solidFill>
          </p:grpSpPr>
          <p:sp>
            <p:nvSpPr>
              <p:cNvPr id="191" name="Rounded Rectangle 190"/>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p:nvGrpSpPr>
          <p:grpSpPr>
            <a:xfrm>
              <a:off x="5828346" y="3501297"/>
              <a:ext cx="205564" cy="640252"/>
              <a:chOff x="8041849" y="328130"/>
              <a:chExt cx="416351" cy="1579570"/>
            </a:xfrm>
            <a:solidFill>
              <a:srgbClr val="793905"/>
            </a:solidFill>
          </p:grpSpPr>
          <p:sp>
            <p:nvSpPr>
              <p:cNvPr id="196" name="Rounded Rectangle 195"/>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a:off x="6060738" y="3501294"/>
              <a:ext cx="246824" cy="640252"/>
              <a:chOff x="8041849" y="328130"/>
              <a:chExt cx="416351" cy="1579570"/>
            </a:xfrm>
            <a:solidFill>
              <a:srgbClr val="793905"/>
            </a:solidFill>
          </p:grpSpPr>
          <p:sp>
            <p:nvSpPr>
              <p:cNvPr id="201" name="Rounded Rectangle 200"/>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2" name="Straight Connector 201"/>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p:nvGrpSpPr>
          <p:grpSpPr>
            <a:xfrm>
              <a:off x="6324085" y="3491678"/>
              <a:ext cx="336923" cy="640252"/>
              <a:chOff x="8041849" y="328130"/>
              <a:chExt cx="416351" cy="1579570"/>
            </a:xfrm>
            <a:solidFill>
              <a:srgbClr val="793905"/>
            </a:solidFill>
          </p:grpSpPr>
          <p:sp>
            <p:nvSpPr>
              <p:cNvPr id="206" name="Rounded Rectangle 205"/>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10" name="Rounded Rectangle 209"/>
            <p:cNvSpPr/>
            <p:nvPr/>
          </p:nvSpPr>
          <p:spPr>
            <a:xfrm rot="5400000">
              <a:off x="6423611" y="3739506"/>
              <a:ext cx="658227" cy="136242"/>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rot="5400000">
              <a:off x="6559971" y="3712513"/>
              <a:ext cx="385941" cy="152285"/>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4616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16940" y="2130020"/>
            <a:ext cx="5325967" cy="4396875"/>
            <a:chOff x="3016940" y="2130020"/>
            <a:chExt cx="5325967" cy="4396875"/>
          </a:xfrm>
        </p:grpSpPr>
        <p:grpSp>
          <p:nvGrpSpPr>
            <p:cNvPr id="3" name="Group 2"/>
            <p:cNvGrpSpPr/>
            <p:nvPr/>
          </p:nvGrpSpPr>
          <p:grpSpPr>
            <a:xfrm>
              <a:off x="3016940" y="3863911"/>
              <a:ext cx="5325967" cy="2662984"/>
              <a:chOff x="2437390" y="3299138"/>
              <a:chExt cx="6858000" cy="3429000"/>
            </a:xfrm>
          </p:grpSpPr>
          <p:sp>
            <p:nvSpPr>
              <p:cNvPr id="51" name="Cube 50"/>
              <p:cNvSpPr/>
              <p:nvPr/>
            </p:nvSpPr>
            <p:spPr>
              <a:xfrm>
                <a:off x="2589790" y="4061138"/>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7847590" y="3984938"/>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3351790" y="3908738"/>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8609590" y="3680138"/>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2437390" y="3299138"/>
                <a:ext cx="6858000" cy="1066800"/>
              </a:xfrm>
              <a:prstGeom prst="cube">
                <a:avLst>
                  <a:gd name="adj" fmla="val 59017"/>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26"/>
            <p:cNvGrpSpPr/>
            <p:nvPr/>
          </p:nvGrpSpPr>
          <p:grpSpPr>
            <a:xfrm rot="20336809">
              <a:off x="3698920" y="3686875"/>
              <a:ext cx="337806" cy="508423"/>
              <a:chOff x="762000" y="4876800"/>
              <a:chExt cx="772851" cy="907472"/>
            </a:xfrm>
          </p:grpSpPr>
          <p:sp>
            <p:nvSpPr>
              <p:cNvPr id="48" name="Rounded Rectangle 47"/>
              <p:cNvSpPr/>
              <p:nvPr/>
            </p:nvSpPr>
            <p:spPr>
              <a:xfrm>
                <a:off x="9144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838200" y="4876800"/>
                <a:ext cx="620451" cy="907472"/>
              </a:xfrm>
              <a:prstGeom prst="roundRect">
                <a:avLst>
                  <a:gd name="adj" fmla="val 58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620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705057" y="2130020"/>
              <a:ext cx="1057056" cy="1993305"/>
              <a:chOff x="9046029" y="2846944"/>
              <a:chExt cx="1961664" cy="3699138"/>
            </a:xfrm>
          </p:grpSpPr>
          <p:grpSp>
            <p:nvGrpSpPr>
              <p:cNvPr id="27" name="Group 26"/>
              <p:cNvGrpSpPr/>
              <p:nvPr/>
            </p:nvGrpSpPr>
            <p:grpSpPr>
              <a:xfrm>
                <a:off x="9046029" y="2846944"/>
                <a:ext cx="1961664" cy="3699138"/>
                <a:chOff x="838200" y="76200"/>
                <a:chExt cx="2667000" cy="5029200"/>
              </a:xfrm>
            </p:grpSpPr>
            <p:grpSp>
              <p:nvGrpSpPr>
                <p:cNvPr id="30" name="Group 29"/>
                <p:cNvGrpSpPr/>
                <p:nvPr/>
              </p:nvGrpSpPr>
              <p:grpSpPr>
                <a:xfrm flipH="1">
                  <a:off x="2209800" y="1447800"/>
                  <a:ext cx="1295400" cy="3429000"/>
                  <a:chOff x="685800" y="1447800"/>
                  <a:chExt cx="1295400" cy="3124200"/>
                </a:xfrm>
              </p:grpSpPr>
              <p:sp>
                <p:nvSpPr>
                  <p:cNvPr id="46" name="Bent Arrow 45"/>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Bent Arrow 46"/>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p:cNvGrpSpPr/>
                <p:nvPr/>
              </p:nvGrpSpPr>
              <p:grpSpPr>
                <a:xfrm>
                  <a:off x="838200" y="1447800"/>
                  <a:ext cx="1295400" cy="3429000"/>
                  <a:chOff x="685800" y="1447800"/>
                  <a:chExt cx="1295400" cy="3429000"/>
                </a:xfrm>
              </p:grpSpPr>
              <p:sp>
                <p:nvSpPr>
                  <p:cNvPr id="44" name="Bent Arrow 43"/>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Bent Arrow 4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Oval 31"/>
                <p:cNvSpPr/>
                <p:nvPr/>
              </p:nvSpPr>
              <p:spPr>
                <a:xfrm>
                  <a:off x="1219200" y="1752600"/>
                  <a:ext cx="1981200" cy="2590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nual Operation 32"/>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33"/>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36"/>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ounded Rectangle 3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7"/>
              <p:cNvSpPr/>
              <p:nvPr/>
            </p:nvSpPr>
            <p:spPr>
              <a:xfrm rot="17141728">
                <a:off x="9542434" y="4860953"/>
                <a:ext cx="1094694" cy="696379"/>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9718600" y="5617641"/>
                <a:ext cx="586740" cy="153532"/>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424214" y="3270975"/>
              <a:ext cx="2380900" cy="933266"/>
              <a:chOff x="3260046" y="4115349"/>
              <a:chExt cx="4665542" cy="1828800"/>
            </a:xfrm>
          </p:grpSpPr>
          <p:grpSp>
            <p:nvGrpSpPr>
              <p:cNvPr id="7" name="Group 6"/>
              <p:cNvGrpSpPr/>
              <p:nvPr/>
            </p:nvGrpSpPr>
            <p:grpSpPr>
              <a:xfrm>
                <a:off x="4165887" y="5196422"/>
                <a:ext cx="3048000" cy="572820"/>
                <a:chOff x="4165887" y="5196422"/>
                <a:chExt cx="3048000" cy="572820"/>
              </a:xfrm>
            </p:grpSpPr>
            <p:sp>
              <p:nvSpPr>
                <p:cNvPr id="22" name="Rounded Rectangle 21"/>
                <p:cNvSpPr/>
                <p:nvPr/>
              </p:nvSpPr>
              <p:spPr>
                <a:xfrm>
                  <a:off x="4165887" y="5202855"/>
                  <a:ext cx="3048000" cy="566387"/>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572000" y="5200776"/>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24400" y="5205130"/>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18365"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57703"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8" name="Rounded Rectangle 7"/>
              <p:cNvSpPr/>
              <p:nvPr/>
            </p:nvSpPr>
            <p:spPr>
              <a:xfrm>
                <a:off x="4503890" y="4814784"/>
                <a:ext cx="2506510" cy="37433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7"/>
              <p:cNvGrpSpPr/>
              <p:nvPr/>
            </p:nvGrpSpPr>
            <p:grpSpPr>
              <a:xfrm>
                <a:off x="6880064" y="4115349"/>
                <a:ext cx="1045524" cy="1828800"/>
                <a:chOff x="2438400" y="402137"/>
                <a:chExt cx="2514600" cy="4398463"/>
              </a:xfrm>
            </p:grpSpPr>
            <p:sp>
              <p:nvSpPr>
                <p:cNvPr id="18" name="Snip Same Side Corner Rectangle 17"/>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260046" y="5510256"/>
                <a:ext cx="3073839" cy="410092"/>
                <a:chOff x="2379074" y="4762968"/>
                <a:chExt cx="3073839" cy="410092"/>
              </a:xfrm>
            </p:grpSpPr>
            <p:sp>
              <p:nvSpPr>
                <p:cNvPr id="12" name="Rectangle 11"/>
                <p:cNvSpPr/>
                <p:nvPr/>
              </p:nvSpPr>
              <p:spPr>
                <a:xfrm>
                  <a:off x="2387600" y="5009391"/>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28913" y="5012509"/>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erge 13"/>
                <p:cNvSpPr/>
                <p:nvPr/>
              </p:nvSpPr>
              <p:spPr>
                <a:xfrm>
                  <a:off x="3740892" y="5003800"/>
                  <a:ext cx="366564" cy="169260"/>
                </a:xfrm>
                <a:prstGeom prst="flowChartMer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p:cNvSpPr/>
                <p:nvPr/>
              </p:nvSpPr>
              <p:spPr>
                <a:xfrm rot="5400000">
                  <a:off x="3004258" y="4137784"/>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p:cNvSpPr/>
                <p:nvPr/>
              </p:nvSpPr>
              <p:spPr>
                <a:xfrm rot="5400000">
                  <a:off x="4523813" y="4142993"/>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erge 16"/>
                <p:cNvSpPr/>
                <p:nvPr/>
              </p:nvSpPr>
              <p:spPr>
                <a:xfrm>
                  <a:off x="3740892" y="4979379"/>
                  <a:ext cx="366564" cy="169260"/>
                </a:xfrm>
                <a:prstGeom prst="flowChartMer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4606834" y="4868092"/>
                <a:ext cx="2281646" cy="252548"/>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0" name="Picture 59" descr="lock.jpg"/>
          <p:cNvPicPr>
            <a:picLocks noChangeAspect="1"/>
          </p:cNvPicPr>
          <p:nvPr/>
        </p:nvPicPr>
        <p:blipFill>
          <a:blip r:embed="rId2" cstate="print"/>
          <a:srcRect l="15000" t="18889" r="54167" b="31111"/>
          <a:stretch>
            <a:fillRect/>
          </a:stretch>
        </p:blipFill>
        <p:spPr>
          <a:xfrm>
            <a:off x="423102" y="4912326"/>
            <a:ext cx="595477" cy="724229"/>
          </a:xfrm>
          <a:prstGeom prst="rect">
            <a:avLst/>
          </a:prstGeom>
        </p:spPr>
      </p:pic>
      <p:grpSp>
        <p:nvGrpSpPr>
          <p:cNvPr id="65" name="Group 64"/>
          <p:cNvGrpSpPr/>
          <p:nvPr/>
        </p:nvGrpSpPr>
        <p:grpSpPr>
          <a:xfrm>
            <a:off x="563117" y="3623028"/>
            <a:ext cx="974768" cy="1177572"/>
            <a:chOff x="563116" y="3623028"/>
            <a:chExt cx="1631523" cy="1970968"/>
          </a:xfrm>
        </p:grpSpPr>
        <p:sp>
          <p:nvSpPr>
            <p:cNvPr id="62" name="Block Arc 61"/>
            <p:cNvSpPr/>
            <p:nvPr/>
          </p:nvSpPr>
          <p:spPr>
            <a:xfrm>
              <a:off x="638476" y="3623028"/>
              <a:ext cx="1506653" cy="1611424"/>
            </a:xfrm>
            <a:prstGeom prst="blockArc">
              <a:avLst>
                <a:gd name="adj1" fmla="val 10800000"/>
                <a:gd name="adj2" fmla="val 171140"/>
                <a:gd name="adj3" fmla="val 15122"/>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ord 60"/>
            <p:cNvSpPr/>
            <p:nvPr/>
          </p:nvSpPr>
          <p:spPr>
            <a:xfrm rot="17633250">
              <a:off x="543465" y="3942822"/>
              <a:ext cx="1670825" cy="1631523"/>
            </a:xfrm>
            <a:prstGeom prst="chord">
              <a:avLst>
                <a:gd name="adj1" fmla="val 2631420"/>
                <a:gd name="adj2" fmla="val 16200000"/>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255982" y="4572000"/>
              <a:ext cx="231362"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1226477" y="4852427"/>
              <a:ext cx="304800" cy="406399"/>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rot="19690219">
            <a:off x="1343551" y="2350053"/>
            <a:ext cx="1049974" cy="870636"/>
            <a:chOff x="192189" y="4267200"/>
            <a:chExt cx="2263700" cy="2168813"/>
          </a:xfrm>
        </p:grpSpPr>
        <p:grpSp>
          <p:nvGrpSpPr>
            <p:cNvPr id="92" name="Group 64"/>
            <p:cNvGrpSpPr/>
            <p:nvPr/>
          </p:nvGrpSpPr>
          <p:grpSpPr>
            <a:xfrm rot="1664190">
              <a:off x="474689" y="4810587"/>
              <a:ext cx="1981200" cy="1219200"/>
              <a:chOff x="1447800" y="4724400"/>
              <a:chExt cx="1981200" cy="1219200"/>
            </a:xfrm>
          </p:grpSpPr>
          <p:sp>
            <p:nvSpPr>
              <p:cNvPr id="97" name="Wave 96"/>
              <p:cNvSpPr/>
              <p:nvPr/>
            </p:nvSpPr>
            <p:spPr>
              <a:xfrm>
                <a:off x="1447800" y="4724400"/>
                <a:ext cx="1828800" cy="1219200"/>
              </a:xfrm>
              <a:prstGeom prst="wav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sp>
          <p:nvSpPr>
            <p:cNvPr id="93" name="Oval 92"/>
            <p:cNvSpPr/>
            <p:nvPr/>
          </p:nvSpPr>
          <p:spPr>
            <a:xfrm>
              <a:off x="609600" y="4267200"/>
              <a:ext cx="685800" cy="685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4" name="Oval 93"/>
            <p:cNvSpPr/>
            <p:nvPr/>
          </p:nvSpPr>
          <p:spPr>
            <a:xfrm>
              <a:off x="1410978" y="5597813"/>
              <a:ext cx="838200" cy="838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5" name="Oval 94"/>
            <p:cNvSpPr/>
            <p:nvPr/>
          </p:nvSpPr>
          <p:spPr>
            <a:xfrm>
              <a:off x="649438" y="5174601"/>
              <a:ext cx="533400" cy="533401"/>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96" name="Oval 95"/>
            <p:cNvSpPr/>
            <p:nvPr/>
          </p:nvSpPr>
          <p:spPr>
            <a:xfrm>
              <a:off x="192189" y="4800829"/>
              <a:ext cx="609600" cy="609599"/>
            </a:xfrm>
            <a:prstGeom prst="ellipse">
              <a:avLst/>
            </a:prstGeom>
            <a:solidFill>
              <a:srgbClr val="D082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18" name="Group 117"/>
          <p:cNvGrpSpPr/>
          <p:nvPr/>
        </p:nvGrpSpPr>
        <p:grpSpPr>
          <a:xfrm>
            <a:off x="228600" y="1177360"/>
            <a:ext cx="3942897" cy="1908353"/>
            <a:chOff x="228600" y="1177360"/>
            <a:chExt cx="3942897" cy="1908353"/>
          </a:xfrm>
        </p:grpSpPr>
        <p:sp>
          <p:nvSpPr>
            <p:cNvPr id="56" name="Cube 55"/>
            <p:cNvSpPr/>
            <p:nvPr/>
          </p:nvSpPr>
          <p:spPr>
            <a:xfrm>
              <a:off x="381000" y="1219200"/>
              <a:ext cx="3673607" cy="1849005"/>
            </a:xfrm>
            <a:prstGeom prst="cube">
              <a:avLst>
                <a:gd name="adj" fmla="val 945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16200000">
              <a:off x="1801985" y="1246015"/>
              <a:ext cx="533400" cy="479770"/>
            </a:xfrm>
            <a:prstGeom prst="round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228600" y="1177360"/>
              <a:ext cx="3942897" cy="20139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6200000">
              <a:off x="1933460" y="1476259"/>
              <a:ext cx="57384" cy="190501"/>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1917881" y="1472804"/>
              <a:ext cx="543089" cy="656081"/>
              <a:chOff x="563116" y="3623028"/>
              <a:chExt cx="1631523" cy="1970968"/>
            </a:xfrm>
          </p:grpSpPr>
          <p:sp>
            <p:nvSpPr>
              <p:cNvPr id="67" name="Block Arc 66"/>
              <p:cNvSpPr/>
              <p:nvPr/>
            </p:nvSpPr>
            <p:spPr>
              <a:xfrm>
                <a:off x="638476" y="3623028"/>
                <a:ext cx="1506653" cy="1611424"/>
              </a:xfrm>
              <a:prstGeom prst="blockArc">
                <a:avLst>
                  <a:gd name="adj1" fmla="val 10800000"/>
                  <a:gd name="adj2" fmla="val 171140"/>
                  <a:gd name="adj3" fmla="val 15122"/>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ord 67"/>
              <p:cNvSpPr/>
              <p:nvPr/>
            </p:nvSpPr>
            <p:spPr>
              <a:xfrm rot="17633250">
                <a:off x="543465" y="3942822"/>
                <a:ext cx="1670825" cy="1631523"/>
              </a:xfrm>
              <a:prstGeom prst="chord">
                <a:avLst>
                  <a:gd name="adj1" fmla="val 2631420"/>
                  <a:gd name="adj2" fmla="val 16200000"/>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255982" y="4572000"/>
                <a:ext cx="231362"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1226477" y="4852427"/>
                <a:ext cx="304800" cy="406399"/>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ounded Rectangle 70"/>
            <p:cNvSpPr/>
            <p:nvPr/>
          </p:nvSpPr>
          <p:spPr>
            <a:xfrm rot="16200000">
              <a:off x="2059044" y="1476259"/>
              <a:ext cx="57384" cy="190501"/>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rot="19690219">
              <a:off x="394562" y="2406751"/>
              <a:ext cx="1031155" cy="678962"/>
              <a:chOff x="381000" y="4267200"/>
              <a:chExt cx="2074889" cy="1762587"/>
            </a:xfrm>
          </p:grpSpPr>
          <p:grpSp>
            <p:nvGrpSpPr>
              <p:cNvPr id="73" name="Group 64"/>
              <p:cNvGrpSpPr/>
              <p:nvPr/>
            </p:nvGrpSpPr>
            <p:grpSpPr>
              <a:xfrm rot="1664190">
                <a:off x="474689" y="4810587"/>
                <a:ext cx="1981200" cy="1219200"/>
                <a:chOff x="1447800" y="4724400"/>
                <a:chExt cx="1981200" cy="1219200"/>
              </a:xfrm>
            </p:grpSpPr>
            <p:sp>
              <p:nvSpPr>
                <p:cNvPr id="78" name="Wave 77"/>
                <p:cNvSpPr/>
                <p:nvPr/>
              </p:nvSpPr>
              <p:spPr>
                <a:xfrm>
                  <a:off x="1447800" y="4724400"/>
                  <a:ext cx="1828800" cy="1219200"/>
                </a:xfrm>
                <a:prstGeom prst="wav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sp>
            <p:nvSpPr>
              <p:cNvPr id="74" name="Oval 73"/>
              <p:cNvSpPr/>
              <p:nvPr/>
            </p:nvSpPr>
            <p:spPr>
              <a:xfrm>
                <a:off x="609600" y="4267200"/>
                <a:ext cx="685800" cy="685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5" name="Oval 74"/>
              <p:cNvSpPr/>
              <p:nvPr/>
            </p:nvSpPr>
            <p:spPr>
              <a:xfrm>
                <a:off x="1219200" y="4343400"/>
                <a:ext cx="838200" cy="838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6" name="Oval 75"/>
              <p:cNvSpPr/>
              <p:nvPr/>
            </p:nvSpPr>
            <p:spPr>
              <a:xfrm>
                <a:off x="1676400" y="4800600"/>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7" name="Oval 76"/>
              <p:cNvSpPr/>
              <p:nvPr/>
            </p:nvSpPr>
            <p:spPr>
              <a:xfrm>
                <a:off x="381000" y="4495800"/>
                <a:ext cx="609600" cy="609600"/>
              </a:xfrm>
              <a:prstGeom prst="ellipse">
                <a:avLst/>
              </a:prstGeom>
              <a:solidFill>
                <a:srgbClr val="D082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82" name="Group 81"/>
            <p:cNvGrpSpPr/>
            <p:nvPr/>
          </p:nvGrpSpPr>
          <p:grpSpPr>
            <a:xfrm rot="10070662">
              <a:off x="2855607" y="2367326"/>
              <a:ext cx="1031155" cy="678962"/>
              <a:chOff x="381000" y="4267200"/>
              <a:chExt cx="2074889" cy="1762587"/>
            </a:xfrm>
          </p:grpSpPr>
          <p:grpSp>
            <p:nvGrpSpPr>
              <p:cNvPr id="83" name="Group 64"/>
              <p:cNvGrpSpPr/>
              <p:nvPr/>
            </p:nvGrpSpPr>
            <p:grpSpPr>
              <a:xfrm rot="1664190">
                <a:off x="474689" y="4810587"/>
                <a:ext cx="1981200" cy="1219200"/>
                <a:chOff x="1447800" y="4724400"/>
                <a:chExt cx="1981200" cy="1219200"/>
              </a:xfrm>
            </p:grpSpPr>
            <p:sp>
              <p:nvSpPr>
                <p:cNvPr id="88" name="Wave 87"/>
                <p:cNvSpPr/>
                <p:nvPr/>
              </p:nvSpPr>
              <p:spPr>
                <a:xfrm>
                  <a:off x="1447800" y="4724400"/>
                  <a:ext cx="1828800" cy="1219200"/>
                </a:xfrm>
                <a:prstGeom prst="wav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sp>
            <p:nvSpPr>
              <p:cNvPr id="84" name="Oval 83"/>
              <p:cNvSpPr/>
              <p:nvPr/>
            </p:nvSpPr>
            <p:spPr>
              <a:xfrm>
                <a:off x="609600" y="4267200"/>
                <a:ext cx="685800" cy="685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85" name="Oval 84"/>
              <p:cNvSpPr/>
              <p:nvPr/>
            </p:nvSpPr>
            <p:spPr>
              <a:xfrm>
                <a:off x="1219200" y="4343400"/>
                <a:ext cx="838200" cy="838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86" name="Oval 85"/>
              <p:cNvSpPr/>
              <p:nvPr/>
            </p:nvSpPr>
            <p:spPr>
              <a:xfrm>
                <a:off x="1676400" y="4800600"/>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7" name="Oval 86"/>
              <p:cNvSpPr/>
              <p:nvPr/>
            </p:nvSpPr>
            <p:spPr>
              <a:xfrm>
                <a:off x="381000" y="4495800"/>
                <a:ext cx="609600" cy="609600"/>
              </a:xfrm>
              <a:prstGeom prst="ellipse">
                <a:avLst/>
              </a:prstGeom>
              <a:solidFill>
                <a:srgbClr val="D082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17" name="Group 116"/>
            <p:cNvGrpSpPr/>
            <p:nvPr/>
          </p:nvGrpSpPr>
          <p:grpSpPr>
            <a:xfrm rot="496858">
              <a:off x="1664372" y="2247652"/>
              <a:ext cx="1336246" cy="641829"/>
              <a:chOff x="968776" y="5365907"/>
              <a:chExt cx="1336246" cy="641829"/>
            </a:xfrm>
          </p:grpSpPr>
          <p:grpSp>
            <p:nvGrpSpPr>
              <p:cNvPr id="101" name="Group 64"/>
              <p:cNvGrpSpPr/>
              <p:nvPr/>
            </p:nvGrpSpPr>
            <p:grpSpPr>
              <a:xfrm rot="21354409">
                <a:off x="1233680" y="5365907"/>
                <a:ext cx="918942" cy="489429"/>
                <a:chOff x="1447800" y="4724400"/>
                <a:chExt cx="1981200" cy="1219200"/>
              </a:xfrm>
            </p:grpSpPr>
            <p:sp>
              <p:nvSpPr>
                <p:cNvPr id="106" name="Wave 105"/>
                <p:cNvSpPr/>
                <p:nvPr/>
              </p:nvSpPr>
              <p:spPr>
                <a:xfrm>
                  <a:off x="1447800" y="4724400"/>
                  <a:ext cx="1828800" cy="1219200"/>
                </a:xfrm>
                <a:prstGeom prst="wav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grpSp>
            <p:nvGrpSpPr>
              <p:cNvPr id="109" name="Group 64"/>
              <p:cNvGrpSpPr/>
              <p:nvPr/>
            </p:nvGrpSpPr>
            <p:grpSpPr>
              <a:xfrm rot="1577349">
                <a:off x="1386080" y="5518307"/>
                <a:ext cx="918942" cy="489429"/>
                <a:chOff x="1447800" y="4724400"/>
                <a:chExt cx="1981200" cy="1219200"/>
              </a:xfrm>
            </p:grpSpPr>
            <p:sp>
              <p:nvSpPr>
                <p:cNvPr id="110" name="Wave 109"/>
                <p:cNvSpPr/>
                <p:nvPr/>
              </p:nvSpPr>
              <p:spPr>
                <a:xfrm>
                  <a:off x="1447800" y="4724400"/>
                  <a:ext cx="1828800" cy="1219200"/>
                </a:xfrm>
                <a:prstGeom prst="wav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grpSp>
            <p:nvGrpSpPr>
              <p:cNvPr id="113" name="Group 64"/>
              <p:cNvGrpSpPr/>
              <p:nvPr/>
            </p:nvGrpSpPr>
            <p:grpSpPr>
              <a:xfrm rot="21354409">
                <a:off x="968776" y="5617607"/>
                <a:ext cx="918942" cy="357426"/>
                <a:chOff x="1447800" y="4724400"/>
                <a:chExt cx="1981200" cy="1219200"/>
              </a:xfrm>
            </p:grpSpPr>
            <p:sp>
              <p:nvSpPr>
                <p:cNvPr id="114" name="Wave 113"/>
                <p:cNvSpPr/>
                <p:nvPr/>
              </p:nvSpPr>
              <p:spPr>
                <a:xfrm>
                  <a:off x="1447800" y="4724400"/>
                  <a:ext cx="1828800" cy="1219200"/>
                </a:xfrm>
                <a:prstGeom prst="wav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grpSp>
      </p:grpSp>
      <p:grpSp>
        <p:nvGrpSpPr>
          <p:cNvPr id="1025" name="Group 1024"/>
          <p:cNvGrpSpPr/>
          <p:nvPr/>
        </p:nvGrpSpPr>
        <p:grpSpPr>
          <a:xfrm>
            <a:off x="4692502" y="721740"/>
            <a:ext cx="3418621" cy="1423344"/>
            <a:chOff x="4692502" y="721740"/>
            <a:chExt cx="3418621" cy="1423344"/>
          </a:xfrm>
        </p:grpSpPr>
        <p:sp>
          <p:nvSpPr>
            <p:cNvPr id="119" name="Rectangle 118"/>
            <p:cNvSpPr/>
            <p:nvPr/>
          </p:nvSpPr>
          <p:spPr>
            <a:xfrm>
              <a:off x="4692502" y="734575"/>
              <a:ext cx="3388273" cy="137473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4" name="Group 1023"/>
            <p:cNvGrpSpPr/>
            <p:nvPr/>
          </p:nvGrpSpPr>
          <p:grpSpPr>
            <a:xfrm>
              <a:off x="4740989" y="721740"/>
              <a:ext cx="3339787" cy="280217"/>
              <a:chOff x="4740989" y="721740"/>
              <a:chExt cx="3339787" cy="280217"/>
            </a:xfrm>
          </p:grpSpPr>
          <p:grpSp>
            <p:nvGrpSpPr>
              <p:cNvPr id="122" name="Group 121"/>
              <p:cNvGrpSpPr/>
              <p:nvPr/>
            </p:nvGrpSpPr>
            <p:grpSpPr>
              <a:xfrm>
                <a:off x="4740989" y="735907"/>
                <a:ext cx="2235882" cy="266050"/>
                <a:chOff x="4620183" y="161180"/>
                <a:chExt cx="3240239" cy="385560"/>
              </a:xfrm>
            </p:grpSpPr>
            <p:sp>
              <p:nvSpPr>
                <p:cNvPr id="121" name="Quad Arrow Callout 120"/>
                <p:cNvSpPr/>
                <p:nvPr/>
              </p:nvSpPr>
              <p:spPr>
                <a:xfrm>
                  <a:off x="4620183" y="186000"/>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Callout 122"/>
                <p:cNvSpPr/>
                <p:nvPr/>
              </p:nvSpPr>
              <p:spPr>
                <a:xfrm>
                  <a:off x="5163867" y="181379"/>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Callout 123"/>
                <p:cNvSpPr/>
                <p:nvPr/>
              </p:nvSpPr>
              <p:spPr>
                <a:xfrm>
                  <a:off x="5689812" y="172073"/>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Callout 124"/>
                <p:cNvSpPr/>
                <p:nvPr/>
              </p:nvSpPr>
              <p:spPr>
                <a:xfrm>
                  <a:off x="6215757" y="161180"/>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Callout 125"/>
                <p:cNvSpPr/>
                <p:nvPr/>
              </p:nvSpPr>
              <p:spPr>
                <a:xfrm>
                  <a:off x="6751992" y="165505"/>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Callout 126"/>
                <p:cNvSpPr/>
                <p:nvPr/>
              </p:nvSpPr>
              <p:spPr>
                <a:xfrm>
                  <a:off x="7289856" y="162360"/>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6948982" y="721740"/>
                <a:ext cx="1131794" cy="258534"/>
                <a:chOff x="4620183" y="172073"/>
                <a:chExt cx="1640195" cy="374667"/>
              </a:xfrm>
            </p:grpSpPr>
            <p:sp>
              <p:nvSpPr>
                <p:cNvPr id="130" name="Quad Arrow Callout 129"/>
                <p:cNvSpPr/>
                <p:nvPr/>
              </p:nvSpPr>
              <p:spPr>
                <a:xfrm>
                  <a:off x="4620183" y="186000"/>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Quad Arrow Callout 130"/>
                <p:cNvSpPr/>
                <p:nvPr/>
              </p:nvSpPr>
              <p:spPr>
                <a:xfrm>
                  <a:off x="5163867" y="181379"/>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Quad Arrow Callout 131"/>
                <p:cNvSpPr/>
                <p:nvPr/>
              </p:nvSpPr>
              <p:spPr>
                <a:xfrm>
                  <a:off x="5689812" y="172073"/>
                  <a:ext cx="570566" cy="360740"/>
                </a:xfrm>
                <a:prstGeom prst="quadArrowCallout">
                  <a:avLst>
                    <a:gd name="adj1" fmla="val 37030"/>
                    <a:gd name="adj2" fmla="val 18515"/>
                    <a:gd name="adj3" fmla="val 18515"/>
                    <a:gd name="adj4" fmla="val 48123"/>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6" name="TextBox 135"/>
            <p:cNvSpPr txBox="1"/>
            <p:nvPr/>
          </p:nvSpPr>
          <p:spPr>
            <a:xfrm>
              <a:off x="4740989" y="1272799"/>
              <a:ext cx="3370134" cy="430887"/>
            </a:xfrm>
            <a:prstGeom prst="rect">
              <a:avLst/>
            </a:prstGeom>
            <a:noFill/>
          </p:spPr>
          <p:txBody>
            <a:bodyPr wrap="square" rtlCol="0">
              <a:spAutoFit/>
            </a:bodyPr>
            <a:lstStyle/>
            <a:p>
              <a:r>
                <a:rPr lang="en-US" sz="1100" i="1" dirty="0" smtClean="0">
                  <a:latin typeface="Century Schoolbook" panose="02040604050505020304" pitchFamily="18" charset="0"/>
                </a:rPr>
                <a:t>Pay to the order of</a:t>
              </a:r>
              <a:r>
                <a:rPr lang="en-US" sz="1100" dirty="0" smtClean="0"/>
                <a:t>____________________</a:t>
              </a:r>
              <a:r>
                <a:rPr lang="en-US" sz="1100" i="1" dirty="0" smtClean="0"/>
                <a:t> </a:t>
              </a:r>
            </a:p>
            <a:p>
              <a:r>
                <a:rPr lang="en-US" sz="1100" i="1" dirty="0" smtClean="0"/>
                <a:t>_______________________________________Dollars</a:t>
              </a:r>
              <a:endParaRPr lang="en-US" sz="1100" i="1" dirty="0"/>
            </a:p>
          </p:txBody>
        </p:sp>
        <p:sp>
          <p:nvSpPr>
            <p:cNvPr id="137" name="TextBox 136"/>
            <p:cNvSpPr txBox="1"/>
            <p:nvPr/>
          </p:nvSpPr>
          <p:spPr>
            <a:xfrm>
              <a:off x="4740990" y="1883474"/>
              <a:ext cx="3260010" cy="261610"/>
            </a:xfrm>
            <a:prstGeom prst="rect">
              <a:avLst/>
            </a:prstGeom>
            <a:noFill/>
          </p:spPr>
          <p:txBody>
            <a:bodyPr wrap="square" rtlCol="0">
              <a:spAutoFit/>
            </a:bodyPr>
            <a:lstStyle/>
            <a:p>
              <a:r>
                <a:rPr lang="en-US" sz="1100" dirty="0" err="1" smtClean="0">
                  <a:latin typeface="MT Extra" panose="05050102010205020202" pitchFamily="18" charset="2"/>
                </a:rPr>
                <a:t>Asd</a:t>
              </a:r>
              <a:r>
                <a:rPr lang="en-US" sz="1100" dirty="0" smtClean="0">
                  <a:latin typeface="MT Extra" panose="05050102010205020202" pitchFamily="18" charset="2"/>
                </a:rPr>
                <a:t> </a:t>
              </a:r>
              <a:r>
                <a:rPr lang="en-US" sz="1100" dirty="0" err="1" smtClean="0">
                  <a:latin typeface="MT Extra" panose="05050102010205020202" pitchFamily="18" charset="2"/>
                </a:rPr>
                <a:t>ghjkl</a:t>
              </a:r>
              <a:r>
                <a:rPr lang="en-US" sz="1100" dirty="0" smtClean="0">
                  <a:latin typeface="MT Extra" panose="05050102010205020202" pitchFamily="18" charset="2"/>
                </a:rPr>
                <a:t>;</a:t>
              </a:r>
              <a:endParaRPr lang="en-US" sz="1100" dirty="0">
                <a:latin typeface="MT Extra" panose="05050102010205020202" pitchFamily="18" charset="2"/>
              </a:endParaRPr>
            </a:p>
          </p:txBody>
        </p:sp>
        <p:sp>
          <p:nvSpPr>
            <p:cNvPr id="139" name="TextBox 138"/>
            <p:cNvSpPr txBox="1"/>
            <p:nvPr/>
          </p:nvSpPr>
          <p:spPr>
            <a:xfrm>
              <a:off x="6355821" y="1748100"/>
              <a:ext cx="1693667" cy="261610"/>
            </a:xfrm>
            <a:prstGeom prst="rect">
              <a:avLst/>
            </a:prstGeom>
            <a:noFill/>
          </p:spPr>
          <p:txBody>
            <a:bodyPr wrap="square" rtlCol="0">
              <a:spAutoFit/>
            </a:bodyPr>
            <a:lstStyle/>
            <a:p>
              <a:r>
                <a:rPr lang="en-US" sz="1100" dirty="0" smtClean="0"/>
                <a:t>____________________</a:t>
              </a:r>
              <a:r>
                <a:rPr lang="en-US" sz="1100" i="1" dirty="0" smtClean="0"/>
                <a:t> </a:t>
              </a:r>
              <a:endParaRPr lang="en-US" sz="1100" i="1" dirty="0"/>
            </a:p>
          </p:txBody>
        </p:sp>
      </p:grpSp>
    </p:spTree>
    <p:extLst>
      <p:ext uri="{BB962C8B-B14F-4D97-AF65-F5344CB8AC3E}">
        <p14:creationId xmlns:p14="http://schemas.microsoft.com/office/powerpoint/2010/main" val="377737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94531382"/>
              </p:ext>
            </p:extLst>
          </p:nvPr>
        </p:nvGraphicFramePr>
        <p:xfrm>
          <a:off x="685800" y="457200"/>
          <a:ext cx="3429000" cy="1097280"/>
        </p:xfrm>
        <a:graphic>
          <a:graphicData uri="http://schemas.openxmlformats.org/drawingml/2006/table">
            <a:tbl>
              <a:tblPr firstRow="1" bandRow="1">
                <a:tableStyleId>{284E427A-3D55-4303-BF80-6455036E1DE7}</a:tableStyleId>
              </a:tblPr>
              <a:tblGrid>
                <a:gridCol w="1143000"/>
                <a:gridCol w="1143000"/>
                <a:gridCol w="1143000"/>
              </a:tblGrid>
              <a:tr h="203200">
                <a:tc>
                  <a:txBody>
                    <a:bodyPr/>
                    <a:lstStyle/>
                    <a:p>
                      <a:endParaRPr lang="en-US" dirty="0"/>
                    </a:p>
                  </a:txBody>
                  <a:tcPr/>
                </a:tc>
                <a:tc>
                  <a:txBody>
                    <a:bodyPr/>
                    <a:lstStyle/>
                    <a:p>
                      <a:r>
                        <a:rPr lang="en-US" dirty="0" smtClean="0"/>
                        <a:t>Budget</a:t>
                      </a:r>
                      <a:endParaRPr lang="en-US" dirty="0"/>
                    </a:p>
                  </a:txBody>
                  <a:tcPr/>
                </a:tc>
                <a:tc>
                  <a:txBody>
                    <a:bodyPr/>
                    <a:lstStyle/>
                    <a:p>
                      <a:endParaRPr lang="en-US"/>
                    </a:p>
                  </a:txBody>
                  <a:tcPr/>
                </a:tc>
              </a:tr>
              <a:tr h="203200">
                <a:tc>
                  <a:txBody>
                    <a:bodyPr/>
                    <a:lstStyle/>
                    <a:p>
                      <a:r>
                        <a:rPr lang="en-US" dirty="0" smtClean="0"/>
                        <a:t>Income</a:t>
                      </a:r>
                      <a:endParaRPr lang="en-US" dirty="0"/>
                    </a:p>
                  </a:txBody>
                  <a:tcPr/>
                </a:tc>
                <a:tc>
                  <a:txBody>
                    <a:bodyPr/>
                    <a:lstStyle/>
                    <a:p>
                      <a:endParaRPr lang="en-US"/>
                    </a:p>
                  </a:txBody>
                  <a:tcPr/>
                </a:tc>
                <a:tc>
                  <a:txBody>
                    <a:bodyPr/>
                    <a:lstStyle/>
                    <a:p>
                      <a:endParaRPr lang="en-US"/>
                    </a:p>
                  </a:txBody>
                  <a:tcPr/>
                </a:tc>
              </a:tr>
              <a:tr h="203200">
                <a:tc>
                  <a:txBody>
                    <a:bodyPr/>
                    <a:lstStyle/>
                    <a:p>
                      <a:r>
                        <a:rPr lang="en-US" dirty="0" smtClean="0"/>
                        <a:t>Expenses</a:t>
                      </a:r>
                      <a:endParaRPr lang="en-US" dirty="0"/>
                    </a:p>
                  </a:txBody>
                  <a:tcPr/>
                </a:tc>
                <a:tc>
                  <a:txBody>
                    <a:bodyPr/>
                    <a:lstStyle/>
                    <a:p>
                      <a:endParaRPr lang="en-US"/>
                    </a:p>
                  </a:txBody>
                  <a:tcPr/>
                </a:tc>
                <a:tc>
                  <a:txBody>
                    <a:bodyPr/>
                    <a:lstStyle/>
                    <a:p>
                      <a:endParaRPr lang="en-US" dirty="0"/>
                    </a:p>
                  </a:txBody>
                  <a:tcPr/>
                </a:tc>
              </a:tr>
            </a:tbl>
          </a:graphicData>
        </a:graphic>
      </p:graphicFrame>
      <p:pic>
        <p:nvPicPr>
          <p:cNvPr id="2052" name="Picture 4" descr="http://www.psdgraphics.com/file/credit-ca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81000"/>
            <a:ext cx="3048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905000"/>
            <a:ext cx="1752600" cy="369332"/>
          </a:xfrm>
          <a:prstGeom prst="rect">
            <a:avLst/>
          </a:prstGeom>
          <a:noFill/>
        </p:spPr>
        <p:txBody>
          <a:bodyPr wrap="square" rtlCol="0">
            <a:spAutoFit/>
          </a:bodyPr>
          <a:lstStyle/>
          <a:p>
            <a:r>
              <a:rPr lang="en-US" dirty="0" err="1" smtClean="0"/>
              <a:t>abc</a:t>
            </a:r>
            <a:endParaRPr lang="en-US" dirty="0"/>
          </a:p>
        </p:txBody>
      </p:sp>
      <p:grpSp>
        <p:nvGrpSpPr>
          <p:cNvPr id="6" name="Group 5"/>
          <p:cNvGrpSpPr/>
          <p:nvPr/>
        </p:nvGrpSpPr>
        <p:grpSpPr>
          <a:xfrm>
            <a:off x="228600" y="3124200"/>
            <a:ext cx="3429000" cy="2209800"/>
            <a:chOff x="1447800" y="3124200"/>
            <a:chExt cx="3429000" cy="2209800"/>
          </a:xfrm>
        </p:grpSpPr>
        <p:sp>
          <p:nvSpPr>
            <p:cNvPr id="3" name="Rounded Rectangle 2"/>
            <p:cNvSpPr/>
            <p:nvPr/>
          </p:nvSpPr>
          <p:spPr>
            <a:xfrm>
              <a:off x="1447800" y="3124200"/>
              <a:ext cx="3429000" cy="2209800"/>
            </a:xfrm>
            <a:prstGeom prst="roundRect">
              <a:avLst>
                <a:gd name="adj" fmla="val 1272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TextBox 2047"/>
            <p:cNvSpPr txBox="1"/>
            <p:nvPr/>
          </p:nvSpPr>
          <p:spPr>
            <a:xfrm>
              <a:off x="3162300" y="3157835"/>
              <a:ext cx="1638300" cy="461665"/>
            </a:xfrm>
            <a:prstGeom prst="rect">
              <a:avLst/>
            </a:prstGeom>
            <a:noFill/>
          </p:spPr>
          <p:txBody>
            <a:bodyPr wrap="square" rtlCol="0">
              <a:spAutoFit/>
            </a:bodyPr>
            <a:lstStyle/>
            <a:p>
              <a:r>
                <a:rPr lang="en-US" sz="2400" dirty="0" smtClean="0">
                  <a:solidFill>
                    <a:schemeClr val="bg1"/>
                  </a:solidFill>
                </a:rPr>
                <a:t>Bank Name</a:t>
              </a:r>
              <a:endParaRPr lang="en-US" sz="2400" dirty="0">
                <a:solidFill>
                  <a:schemeClr val="bg1"/>
                </a:solidFill>
              </a:endParaRPr>
            </a:p>
          </p:txBody>
        </p:sp>
        <p:sp>
          <p:nvSpPr>
            <p:cNvPr id="46" name="TextBox 45"/>
            <p:cNvSpPr txBox="1"/>
            <p:nvPr/>
          </p:nvSpPr>
          <p:spPr>
            <a:xfrm>
              <a:off x="1524000" y="4044434"/>
              <a:ext cx="3352800" cy="369332"/>
            </a:xfrm>
            <a:prstGeom prst="rect">
              <a:avLst/>
            </a:prstGeom>
            <a:noFill/>
          </p:spPr>
          <p:txBody>
            <a:bodyPr wrap="square" rtlCol="0">
              <a:spAutoFit/>
            </a:bodyPr>
            <a:lstStyle/>
            <a:p>
              <a:pPr algn="ctr"/>
              <a:r>
                <a:rPr lang="en-US" dirty="0" smtClean="0">
                  <a:solidFill>
                    <a:schemeClr val="bg1"/>
                  </a:solidFill>
                  <a:latin typeface="Gisha" panose="020B0502040204020203" pitchFamily="34" charset="-79"/>
                  <a:ea typeface="MingLiU_HKSCS-ExtB" panose="02020500000000000000" pitchFamily="18" charset="-120"/>
                  <a:cs typeface="Gisha" panose="020B0502040204020203" pitchFamily="34" charset="-79"/>
                </a:rPr>
                <a:t>1234    5678    9810    5555</a:t>
              </a:r>
              <a:endParaRPr lang="en-US" dirty="0">
                <a:solidFill>
                  <a:schemeClr val="bg1"/>
                </a:solidFill>
                <a:latin typeface="Gisha" panose="020B0502040204020203" pitchFamily="34" charset="-79"/>
                <a:ea typeface="MingLiU_HKSCS-ExtB" panose="02020500000000000000" pitchFamily="18" charset="-120"/>
                <a:cs typeface="Gisha" panose="020B0502040204020203" pitchFamily="34" charset="-79"/>
              </a:endParaRPr>
            </a:p>
          </p:txBody>
        </p:sp>
        <p:sp>
          <p:nvSpPr>
            <p:cNvPr id="8" name="TextBox 7"/>
            <p:cNvSpPr txBox="1"/>
            <p:nvPr/>
          </p:nvSpPr>
          <p:spPr>
            <a:xfrm>
              <a:off x="1557746" y="4873313"/>
              <a:ext cx="1638300" cy="369332"/>
            </a:xfrm>
            <a:prstGeom prst="rect">
              <a:avLst/>
            </a:prstGeom>
            <a:noFill/>
          </p:spPr>
          <p:txBody>
            <a:bodyPr wrap="square" rtlCol="0">
              <a:spAutoFit/>
            </a:bodyPr>
            <a:lstStyle/>
            <a:p>
              <a:r>
                <a:rPr lang="en-US" dirty="0" smtClean="0">
                  <a:solidFill>
                    <a:schemeClr val="bg1"/>
                  </a:solidFill>
                </a:rPr>
                <a:t>CARDHOLDER</a:t>
              </a:r>
              <a:endParaRPr lang="en-US" dirty="0">
                <a:solidFill>
                  <a:schemeClr val="bg1"/>
                </a:solidFill>
              </a:endParaRPr>
            </a:p>
          </p:txBody>
        </p:sp>
        <p:sp>
          <p:nvSpPr>
            <p:cNvPr id="5" name="Rounded Rectangle 4"/>
            <p:cNvSpPr/>
            <p:nvPr/>
          </p:nvSpPr>
          <p:spPr>
            <a:xfrm>
              <a:off x="1600200" y="3200400"/>
              <a:ext cx="776696" cy="609600"/>
            </a:xfrm>
            <a:prstGeom prst="roundRect">
              <a:avLst>
                <a:gd name="adj" fmla="val 952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 name="Chart 12"/>
          <p:cNvGraphicFramePr/>
          <p:nvPr>
            <p:extLst>
              <p:ext uri="{D42A27DB-BD31-4B8C-83A1-F6EECF244321}">
                <p14:modId xmlns:p14="http://schemas.microsoft.com/office/powerpoint/2010/main" val="2165863477"/>
              </p:ext>
            </p:extLst>
          </p:nvPr>
        </p:nvGraphicFramePr>
        <p:xfrm>
          <a:off x="3200400" y="25908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4391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669416" y="298597"/>
            <a:ext cx="1143000" cy="2292203"/>
            <a:chOff x="5226459" y="1665792"/>
            <a:chExt cx="2971800" cy="6092334"/>
          </a:xfrm>
        </p:grpSpPr>
        <p:sp>
          <p:nvSpPr>
            <p:cNvPr id="3" name="Rounded Rectangle 2"/>
            <p:cNvSpPr/>
            <p:nvPr/>
          </p:nvSpPr>
          <p:spPr>
            <a:xfrm>
              <a:off x="6394525" y="4495800"/>
              <a:ext cx="685799"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rot="18902810">
              <a:off x="5226459" y="1665792"/>
              <a:ext cx="2971800" cy="3084595"/>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2514600" y="381000"/>
            <a:ext cx="1295400" cy="725261"/>
            <a:chOff x="7803776" y="6019800"/>
            <a:chExt cx="1295400" cy="725261"/>
          </a:xfrm>
        </p:grpSpPr>
        <p:grpSp>
          <p:nvGrpSpPr>
            <p:cNvPr id="6" name="Group 11"/>
            <p:cNvGrpSpPr/>
            <p:nvPr/>
          </p:nvGrpSpPr>
          <p:grpSpPr>
            <a:xfrm>
              <a:off x="7848600" y="6019800"/>
              <a:ext cx="990600" cy="725261"/>
              <a:chOff x="914400" y="2362200"/>
              <a:chExt cx="4267200" cy="3124200"/>
            </a:xfrm>
          </p:grpSpPr>
          <p:sp>
            <p:nvSpPr>
              <p:cNvPr id="8" name="Rounded Rectangle 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386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4400" y="2362200"/>
                <a:ext cx="4267200" cy="1981200"/>
              </a:xfrm>
              <a:prstGeom prst="roundRect">
                <a:avLst/>
              </a:prstGeom>
              <a:solidFill>
                <a:srgbClr val="923100"/>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7803776" y="6087035"/>
              <a:ext cx="1295400" cy="307777"/>
            </a:xfrm>
            <a:prstGeom prst="rect">
              <a:avLst/>
            </a:prstGeom>
          </p:spPr>
          <p:txBody>
            <a:bodyPr wrap="square">
              <a:spAutoFit/>
            </a:bodyPr>
            <a:lstStyle/>
            <a:p>
              <a:pPr fontAlgn="base"/>
              <a:r>
                <a:rPr lang="en-US" sz="1400" dirty="0" smtClean="0">
                  <a:solidFill>
                    <a:schemeClr val="bg1"/>
                  </a:solidFill>
                </a:rPr>
                <a:t>3 NEPHI 21:1</a:t>
              </a:r>
              <a:endParaRPr lang="en-US" sz="1400" dirty="0">
                <a:solidFill>
                  <a:schemeClr val="bg1"/>
                </a:solidFill>
              </a:endParaRPr>
            </a:p>
          </p:txBody>
        </p:sp>
      </p:grpSp>
      <p:grpSp>
        <p:nvGrpSpPr>
          <p:cNvPr id="11" name="Group 10"/>
          <p:cNvGrpSpPr/>
          <p:nvPr/>
        </p:nvGrpSpPr>
        <p:grpSpPr>
          <a:xfrm>
            <a:off x="2438400" y="1219200"/>
            <a:ext cx="3429000" cy="4611707"/>
            <a:chOff x="2438400" y="1219200"/>
            <a:chExt cx="3429000" cy="4611707"/>
          </a:xfrm>
        </p:grpSpPr>
        <p:sp>
          <p:nvSpPr>
            <p:cNvPr id="12" name="Trapezoid 11"/>
            <p:cNvSpPr/>
            <p:nvPr/>
          </p:nvSpPr>
          <p:spPr>
            <a:xfrm>
              <a:off x="2438400" y="2971800"/>
              <a:ext cx="2895600" cy="457200"/>
            </a:xfrm>
            <a:prstGeom prst="trapezoid">
              <a:avLst>
                <a:gd name="adj" fmla="val 107353"/>
              </a:avLst>
            </a:prstGeom>
            <a:blipFill>
              <a:blip r:embed="rId2"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90800" y="3429000"/>
              <a:ext cx="2286000" cy="1447800"/>
            </a:xfrm>
            <a:prstGeom prst="rect">
              <a:avLst/>
            </a:prstGeom>
            <a:blipFill>
              <a:blip r:embed="rId2"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14600" y="4876800"/>
              <a:ext cx="1981200" cy="838200"/>
            </a:xfrm>
            <a:prstGeom prst="rect">
              <a:avLst/>
            </a:prstGeom>
            <a:blipFill>
              <a:blip r:embed="rId2"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95800" y="4876800"/>
              <a:ext cx="1371600" cy="838200"/>
            </a:xfrm>
            <a:prstGeom prst="rect">
              <a:avLst/>
            </a:prstGeom>
            <a:blipFill>
              <a:blip r:embed="rId2"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8200" y="4572000"/>
              <a:ext cx="1066800" cy="304800"/>
            </a:xfrm>
            <a:prstGeom prst="rect">
              <a:avLst/>
            </a:prstGeom>
            <a:blipFill>
              <a:blip r:embed="rId2"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00600" y="2514600"/>
              <a:ext cx="762000" cy="2057400"/>
            </a:xfrm>
            <a:prstGeom prst="rect">
              <a:avLst/>
            </a:prstGeom>
            <a:blipFill>
              <a:blip r:embed="rId2"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800600" y="1219200"/>
              <a:ext cx="762000" cy="1295400"/>
            </a:xfrm>
            <a:prstGeom prst="triangle">
              <a:avLst/>
            </a:prstGeom>
            <a:blipFill>
              <a:blip r:embed="rId2"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495800" y="4876800"/>
              <a:ext cx="1371600" cy="954107"/>
            </a:xfrm>
            <a:prstGeom prst="rect">
              <a:avLst/>
            </a:prstGeom>
            <a:noFill/>
          </p:spPr>
          <p:txBody>
            <a:bodyPr wrap="square" rtlCol="0">
              <a:spAutoFit/>
            </a:bodyPr>
            <a:lstStyle/>
            <a:p>
              <a:pPr algn="ctr"/>
              <a:r>
                <a:rPr lang="en-US" sz="2800" b="1" dirty="0" smtClean="0"/>
                <a:t>Jesus Christ</a:t>
              </a:r>
              <a:endParaRPr lang="en-US" sz="2800" b="1" dirty="0"/>
            </a:p>
          </p:txBody>
        </p:sp>
        <p:sp>
          <p:nvSpPr>
            <p:cNvPr id="20" name="TextBox 19"/>
            <p:cNvSpPr txBox="1"/>
            <p:nvPr/>
          </p:nvSpPr>
          <p:spPr>
            <a:xfrm>
              <a:off x="2514600" y="4876800"/>
              <a:ext cx="1981200" cy="830997"/>
            </a:xfrm>
            <a:prstGeom prst="rect">
              <a:avLst/>
            </a:prstGeom>
            <a:noFill/>
          </p:spPr>
          <p:txBody>
            <a:bodyPr wrap="square" rtlCol="0">
              <a:spAutoFit/>
            </a:bodyPr>
            <a:lstStyle/>
            <a:p>
              <a:pPr algn="ctr"/>
              <a:r>
                <a:rPr lang="en-US" sz="2400" b="1" dirty="0" smtClean="0"/>
                <a:t>Apostles and Prophets</a:t>
              </a:r>
              <a:endParaRPr lang="en-US" sz="2400" b="1" dirty="0"/>
            </a:p>
          </p:txBody>
        </p:sp>
      </p:grpSp>
      <p:grpSp>
        <p:nvGrpSpPr>
          <p:cNvPr id="21" name="Group 20"/>
          <p:cNvGrpSpPr/>
          <p:nvPr/>
        </p:nvGrpSpPr>
        <p:grpSpPr>
          <a:xfrm>
            <a:off x="5486400" y="381000"/>
            <a:ext cx="2286000" cy="2667000"/>
            <a:chOff x="2646084" y="2667000"/>
            <a:chExt cx="3886200" cy="3931920"/>
          </a:xfrm>
        </p:grpSpPr>
        <p:grpSp>
          <p:nvGrpSpPr>
            <p:cNvPr id="22" name="Group 13"/>
            <p:cNvGrpSpPr/>
            <p:nvPr/>
          </p:nvGrpSpPr>
          <p:grpSpPr>
            <a:xfrm>
              <a:off x="3048000" y="2667000"/>
              <a:ext cx="2971800" cy="3931920"/>
              <a:chOff x="152400" y="152400"/>
              <a:chExt cx="4953000" cy="6553200"/>
            </a:xfrm>
          </p:grpSpPr>
          <p:sp>
            <p:nvSpPr>
              <p:cNvPr id="26" name="Rounded Rectangle 25"/>
              <p:cNvSpPr/>
              <p:nvPr/>
            </p:nvSpPr>
            <p:spPr>
              <a:xfrm>
                <a:off x="4572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524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2646084" y="3823447"/>
              <a:ext cx="3886200" cy="1043626"/>
            </a:xfrm>
            <a:prstGeom prst="rect">
              <a:avLst/>
            </a:prstGeom>
            <a:noFill/>
          </p:spPr>
          <p:txBody>
            <a:bodyPr wrap="square" rtlCol="0">
              <a:spAutoFit/>
            </a:bodyPr>
            <a:lstStyle/>
            <a:p>
              <a:pPr algn="ctr"/>
              <a:r>
                <a:rPr lang="en-US" sz="2000" dirty="0" smtClean="0">
                  <a:solidFill>
                    <a:schemeClr val="bg2"/>
                  </a:solidFill>
                  <a:latin typeface="Californian FB" pitchFamily="18" charset="0"/>
                </a:rPr>
                <a:t>Scripture </a:t>
              </a:r>
            </a:p>
            <a:p>
              <a:pPr algn="ctr"/>
              <a:r>
                <a:rPr lang="en-US" sz="2000" dirty="0" smtClean="0">
                  <a:solidFill>
                    <a:schemeClr val="bg2"/>
                  </a:solidFill>
                  <a:latin typeface="Californian FB" pitchFamily="18" charset="0"/>
                </a:rPr>
                <a:t>Mastery</a:t>
              </a:r>
              <a:endParaRPr lang="en-US" sz="2000" dirty="0">
                <a:solidFill>
                  <a:schemeClr val="bg2"/>
                </a:solidFill>
                <a:latin typeface="Californian FB" pitchFamily="18" charset="0"/>
              </a:endParaRPr>
            </a:p>
          </p:txBody>
        </p:sp>
        <p:sp>
          <p:nvSpPr>
            <p:cNvPr id="24" name="TextBox 23"/>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25" name="Straight Connector 2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477000" y="3581400"/>
            <a:ext cx="1958162" cy="1981200"/>
            <a:chOff x="685800" y="3352800"/>
            <a:chExt cx="1958162" cy="1981200"/>
          </a:xfrm>
        </p:grpSpPr>
        <p:grpSp>
          <p:nvGrpSpPr>
            <p:cNvPr id="30" name="Group 32"/>
            <p:cNvGrpSpPr/>
            <p:nvPr/>
          </p:nvGrpSpPr>
          <p:grpSpPr>
            <a:xfrm>
              <a:off x="685800" y="3352800"/>
              <a:ext cx="1958162" cy="1981200"/>
              <a:chOff x="2494856" y="2667000"/>
              <a:chExt cx="3886200" cy="3931920"/>
            </a:xfrm>
          </p:grpSpPr>
          <p:grpSp>
            <p:nvGrpSpPr>
              <p:cNvPr id="33" name="Group 13"/>
              <p:cNvGrpSpPr/>
              <p:nvPr/>
            </p:nvGrpSpPr>
            <p:grpSpPr>
              <a:xfrm>
                <a:off x="3048000" y="2667000"/>
                <a:ext cx="2971800" cy="3931920"/>
                <a:chOff x="152400" y="152400"/>
                <a:chExt cx="4953000" cy="6553200"/>
              </a:xfrm>
            </p:grpSpPr>
            <p:sp>
              <p:nvSpPr>
                <p:cNvPr id="37" name="Rounded Rectangle 36"/>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2494856" y="3574366"/>
                <a:ext cx="3886200" cy="1282718"/>
              </a:xfrm>
              <a:prstGeom prst="rect">
                <a:avLst/>
              </a:prstGeom>
              <a:noFill/>
            </p:spPr>
            <p:txBody>
              <a:bodyPr wrap="square" rtlCol="0">
                <a:spAutoFit/>
              </a:bodyPr>
              <a:lstStyle/>
              <a:p>
                <a:pPr algn="ctr"/>
                <a:r>
                  <a:rPr lang="en-US" sz="1200" dirty="0" smtClean="0">
                    <a:solidFill>
                      <a:srgbClr val="FFC000"/>
                    </a:solidFill>
                    <a:latin typeface="Californian FB" pitchFamily="18" charset="0"/>
                  </a:rPr>
                  <a:t>Doctrine</a:t>
                </a:r>
              </a:p>
              <a:p>
                <a:pPr algn="ctr"/>
                <a:r>
                  <a:rPr lang="en-US" sz="1200" dirty="0" smtClean="0">
                    <a:solidFill>
                      <a:srgbClr val="FFC000"/>
                    </a:solidFill>
                    <a:latin typeface="Californian FB" pitchFamily="18" charset="0"/>
                  </a:rPr>
                  <a:t>And</a:t>
                </a:r>
              </a:p>
              <a:p>
                <a:pPr algn="ctr"/>
                <a:r>
                  <a:rPr lang="en-US" sz="1200" dirty="0" smtClean="0">
                    <a:solidFill>
                      <a:srgbClr val="FFC000"/>
                    </a:solidFill>
                    <a:latin typeface="Californian FB" pitchFamily="18" charset="0"/>
                  </a:rPr>
                  <a:t>Covenants</a:t>
                </a:r>
                <a:endParaRPr lang="en-US" sz="1200" dirty="0">
                  <a:solidFill>
                    <a:srgbClr val="FFC000"/>
                  </a:solidFill>
                  <a:latin typeface="Californian FB" pitchFamily="18" charset="0"/>
                </a:endParaRPr>
              </a:p>
            </p:txBody>
          </p:sp>
          <p:sp>
            <p:nvSpPr>
              <p:cNvPr id="35" name="TextBox 34"/>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36" name="Straight Connector 35"/>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152400" y="3908611"/>
            <a:ext cx="1828800" cy="742566"/>
            <a:chOff x="152400" y="3908611"/>
            <a:chExt cx="1828800" cy="742566"/>
          </a:xfrm>
        </p:grpSpPr>
        <p:sp>
          <p:nvSpPr>
            <p:cNvPr id="40" name="Rounded Rectangle 39"/>
            <p:cNvSpPr/>
            <p:nvPr/>
          </p:nvSpPr>
          <p:spPr>
            <a:xfrm>
              <a:off x="304800" y="4343400"/>
              <a:ext cx="16002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81000" y="4114800"/>
              <a:ext cx="1143000" cy="228600"/>
            </a:xfrm>
            <a:prstGeom prst="round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57200" y="3962400"/>
              <a:ext cx="1143000" cy="1524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81000" y="4343400"/>
              <a:ext cx="1600200" cy="307777"/>
            </a:xfrm>
            <a:prstGeom prst="rect">
              <a:avLst/>
            </a:prstGeom>
            <a:noFill/>
          </p:spPr>
          <p:txBody>
            <a:bodyPr wrap="square" rtlCol="0">
              <a:spAutoFit/>
            </a:bodyPr>
            <a:lstStyle/>
            <a:p>
              <a:pPr algn="ctr"/>
              <a:r>
                <a:rPr lang="en-US" sz="1400" dirty="0" smtClean="0">
                  <a:solidFill>
                    <a:srgbClr val="FFAD09"/>
                  </a:solidFill>
                </a:rPr>
                <a:t>Holy Bible</a:t>
              </a:r>
              <a:endParaRPr lang="en-US" sz="1400" dirty="0">
                <a:solidFill>
                  <a:srgbClr val="FFAD09"/>
                </a:solidFill>
              </a:endParaRPr>
            </a:p>
          </p:txBody>
        </p:sp>
        <p:sp>
          <p:nvSpPr>
            <p:cNvPr id="44" name="TextBox 43"/>
            <p:cNvSpPr txBox="1"/>
            <p:nvPr/>
          </p:nvSpPr>
          <p:spPr>
            <a:xfrm>
              <a:off x="152400" y="4114800"/>
              <a:ext cx="1600200" cy="261610"/>
            </a:xfrm>
            <a:prstGeom prst="rect">
              <a:avLst/>
            </a:prstGeom>
            <a:noFill/>
          </p:spPr>
          <p:txBody>
            <a:bodyPr wrap="square" rtlCol="0">
              <a:spAutoFit/>
            </a:bodyPr>
            <a:lstStyle/>
            <a:p>
              <a:pPr algn="ctr"/>
              <a:r>
                <a:rPr lang="en-US" sz="1100" dirty="0" smtClean="0">
                  <a:solidFill>
                    <a:srgbClr val="FFAD09"/>
                  </a:solidFill>
                </a:rPr>
                <a:t>Book of Mormon</a:t>
              </a:r>
              <a:endParaRPr lang="en-US" sz="1100" dirty="0">
                <a:solidFill>
                  <a:srgbClr val="FFAD09"/>
                </a:solidFill>
              </a:endParaRPr>
            </a:p>
          </p:txBody>
        </p:sp>
        <p:sp>
          <p:nvSpPr>
            <p:cNvPr id="45" name="TextBox 44"/>
            <p:cNvSpPr txBox="1"/>
            <p:nvPr/>
          </p:nvSpPr>
          <p:spPr>
            <a:xfrm>
              <a:off x="237565" y="3908611"/>
              <a:ext cx="1600200" cy="215444"/>
            </a:xfrm>
            <a:prstGeom prst="rect">
              <a:avLst/>
            </a:prstGeom>
            <a:noFill/>
          </p:spPr>
          <p:txBody>
            <a:bodyPr wrap="square" rtlCol="0">
              <a:spAutoFit/>
            </a:bodyPr>
            <a:lstStyle/>
            <a:p>
              <a:pPr algn="ctr"/>
              <a:r>
                <a:rPr lang="en-US" sz="800" dirty="0" smtClean="0"/>
                <a:t>Doctrine and Covenants</a:t>
              </a:r>
              <a:endParaRPr lang="en-US" sz="800" dirty="0"/>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2" name="Group 1031"/>
          <p:cNvGrpSpPr/>
          <p:nvPr/>
        </p:nvGrpSpPr>
        <p:grpSpPr>
          <a:xfrm>
            <a:off x="702051" y="90287"/>
            <a:ext cx="7260849" cy="5064027"/>
            <a:chOff x="702051" y="90287"/>
            <a:chExt cx="7260849" cy="5064027"/>
          </a:xfrm>
        </p:grpSpPr>
        <p:sp>
          <p:nvSpPr>
            <p:cNvPr id="1029" name="Rectangle 1028"/>
            <p:cNvSpPr/>
            <p:nvPr/>
          </p:nvSpPr>
          <p:spPr>
            <a:xfrm>
              <a:off x="702051" y="90287"/>
              <a:ext cx="7239002" cy="505210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Delay 1"/>
            <p:cNvSpPr/>
            <p:nvPr/>
          </p:nvSpPr>
          <p:spPr>
            <a:xfrm rot="16200000">
              <a:off x="3619500" y="647700"/>
              <a:ext cx="1447800" cy="15240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ord 2"/>
            <p:cNvSpPr/>
            <p:nvPr/>
          </p:nvSpPr>
          <p:spPr>
            <a:xfrm rot="8900487">
              <a:off x="3716225" y="823490"/>
              <a:ext cx="1254349" cy="1254349"/>
            </a:xfrm>
            <a:prstGeom prst="chord">
              <a:avLst>
                <a:gd name="adj1" fmla="val 2700000"/>
                <a:gd name="adj2" fmla="val 118928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57600" y="1374866"/>
              <a:ext cx="304800" cy="6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98711" y="1374866"/>
              <a:ext cx="304800" cy="6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64726" y="1374866"/>
              <a:ext cx="559526" cy="6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81400" y="2133600"/>
              <a:ext cx="15240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1900" y="2133600"/>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5675" y="2140057"/>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43590" y="2140272"/>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25465" y="2140272"/>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1400" y="2424940"/>
              <a:ext cx="15240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71900" y="2424940"/>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115675" y="2431397"/>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43590" y="2431612"/>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25465" y="2431612"/>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593320" y="2759787"/>
              <a:ext cx="1524000" cy="440286"/>
              <a:chOff x="6096000" y="2667000"/>
              <a:chExt cx="1524000" cy="284702"/>
            </a:xfrm>
          </p:grpSpPr>
          <p:sp>
            <p:nvSpPr>
              <p:cNvPr id="18" name="Rectangle 17"/>
              <p:cNvSpPr/>
              <p:nvPr/>
            </p:nvSpPr>
            <p:spPr>
              <a:xfrm>
                <a:off x="6096000" y="2667000"/>
                <a:ext cx="15240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286500" y="2667000"/>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630275" y="2673457"/>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058190" y="2673672"/>
                <a:ext cx="77450" cy="2641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40065" y="2673672"/>
                <a:ext cx="77450" cy="2641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6200000">
              <a:off x="4311386" y="1626122"/>
              <a:ext cx="87869" cy="1641992"/>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6200000">
              <a:off x="4319107" y="1353450"/>
              <a:ext cx="72431" cy="1641993"/>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3595389" y="3021772"/>
              <a:ext cx="1500158" cy="1164390"/>
              <a:chOff x="4851111" y="3480706"/>
              <a:chExt cx="1500158" cy="1164390"/>
            </a:xfrm>
          </p:grpSpPr>
          <p:sp>
            <p:nvSpPr>
              <p:cNvPr id="29" name="Rectangle 28"/>
              <p:cNvSpPr/>
              <p:nvPr/>
            </p:nvSpPr>
            <p:spPr>
              <a:xfrm rot="16200000">
                <a:off x="5493452" y="2989409"/>
                <a:ext cx="215476" cy="150015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6200000">
                <a:off x="5417252" y="3195346"/>
                <a:ext cx="367876" cy="1500158"/>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6200000">
                <a:off x="5460800" y="3379651"/>
                <a:ext cx="280780" cy="48288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4898400" y="3939951"/>
                <a:ext cx="455717" cy="498361"/>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16200000">
                <a:off x="5857243" y="3931173"/>
                <a:ext cx="455717" cy="532335"/>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5194500" y="3998270"/>
                <a:ext cx="813380" cy="646826"/>
                <a:chOff x="7162800" y="3352799"/>
                <a:chExt cx="813380" cy="646826"/>
              </a:xfrm>
            </p:grpSpPr>
            <p:sp>
              <p:nvSpPr>
                <p:cNvPr id="46" name="Rectangle 45"/>
                <p:cNvSpPr/>
                <p:nvPr/>
              </p:nvSpPr>
              <p:spPr>
                <a:xfrm rot="16200000">
                  <a:off x="7385552" y="3408997"/>
                  <a:ext cx="367876" cy="813380"/>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7376907" y="3352799"/>
                  <a:ext cx="385166" cy="268295"/>
                  <a:chOff x="6062848" y="762000"/>
                  <a:chExt cx="1553571" cy="954334"/>
                </a:xfrm>
              </p:grpSpPr>
              <p:grpSp>
                <p:nvGrpSpPr>
                  <p:cNvPr id="48" name="Group 47"/>
                  <p:cNvGrpSpPr/>
                  <p:nvPr/>
                </p:nvGrpSpPr>
                <p:grpSpPr>
                  <a:xfrm>
                    <a:off x="6062848" y="762000"/>
                    <a:ext cx="391899" cy="954334"/>
                    <a:chOff x="6062848" y="762000"/>
                    <a:chExt cx="391899" cy="954334"/>
                  </a:xfrm>
                </p:grpSpPr>
                <p:sp>
                  <p:nvSpPr>
                    <p:cNvPr id="36" name="Rounded Rectangle 35"/>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454747" y="762000"/>
                    <a:ext cx="391899" cy="954334"/>
                    <a:chOff x="6062848" y="762000"/>
                    <a:chExt cx="391899" cy="954334"/>
                  </a:xfrm>
                </p:grpSpPr>
                <p:sp>
                  <p:nvSpPr>
                    <p:cNvPr id="51" name="Rounded Rectangle 50"/>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6839633" y="762000"/>
                    <a:ext cx="391899" cy="954334"/>
                    <a:chOff x="6062848" y="762000"/>
                    <a:chExt cx="391899" cy="954334"/>
                  </a:xfrm>
                </p:grpSpPr>
                <p:sp>
                  <p:nvSpPr>
                    <p:cNvPr id="54" name="Rounded Rectangle 53"/>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7224520" y="762000"/>
                    <a:ext cx="391899" cy="954334"/>
                    <a:chOff x="6062848" y="762000"/>
                    <a:chExt cx="391899" cy="954334"/>
                  </a:xfrm>
                </p:grpSpPr>
                <p:sp>
                  <p:nvSpPr>
                    <p:cNvPr id="57" name="Rounded Rectangle 56"/>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64" name="Rectangle 63"/>
            <p:cNvSpPr/>
            <p:nvPr/>
          </p:nvSpPr>
          <p:spPr>
            <a:xfrm rot="16200000">
              <a:off x="3240354" y="3599536"/>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6200000">
              <a:off x="3226488" y="3237442"/>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6200000">
              <a:off x="3225152" y="2881518"/>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16200000">
              <a:off x="3227271" y="2524929"/>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6200000">
              <a:off x="5134581" y="3596561"/>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6200000">
              <a:off x="5138657" y="3226979"/>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6200000">
              <a:off x="5137321" y="2871055"/>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6200000">
              <a:off x="5139440" y="2514466"/>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6200000">
              <a:off x="4275305" y="1959957"/>
              <a:ext cx="136193" cy="1618150"/>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1716353" y="478645"/>
              <a:ext cx="952500" cy="2247779"/>
              <a:chOff x="1270577" y="1285782"/>
              <a:chExt cx="952500" cy="2247779"/>
            </a:xfrm>
          </p:grpSpPr>
          <p:pic>
            <p:nvPicPr>
              <p:cNvPr id="1028" name="Picture 4" descr="http://www.royalstylewindowsdoors.com/icon_images/shape-cathedr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577" y="128578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115"/>
              <p:cNvSpPr/>
              <p:nvPr/>
            </p:nvSpPr>
            <p:spPr>
              <a:xfrm>
                <a:off x="1374232" y="214958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1378587" y="285062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Rectangle 126"/>
            <p:cNvSpPr/>
            <p:nvPr/>
          </p:nvSpPr>
          <p:spPr>
            <a:xfrm>
              <a:off x="1609911" y="2652701"/>
              <a:ext cx="1629704"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1518988" y="2945477"/>
              <a:ext cx="1709097"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1395822" y="3186914"/>
              <a:ext cx="1823183"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295400" y="3463993"/>
              <a:ext cx="1909048" cy="664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3044051" y="3288842"/>
              <a:ext cx="232466" cy="716360"/>
              <a:chOff x="2999783" y="3290180"/>
              <a:chExt cx="232466" cy="716360"/>
            </a:xfrm>
          </p:grpSpPr>
          <p:sp>
            <p:nvSpPr>
              <p:cNvPr id="84" name="Rounded Rectangle 83"/>
              <p:cNvSpPr/>
              <p:nvPr/>
            </p:nvSpPr>
            <p:spPr>
              <a:xfrm>
                <a:off x="3108601" y="3362596"/>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2999783" y="3290180"/>
                <a:ext cx="232466" cy="7595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3016776" y="3365600"/>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Bevel 124"/>
            <p:cNvSpPr/>
            <p:nvPr/>
          </p:nvSpPr>
          <p:spPr>
            <a:xfrm>
              <a:off x="1365460" y="3506780"/>
              <a:ext cx="214348" cy="412089"/>
            </a:xfrm>
            <a:prstGeom prst="bevel">
              <a:avLst>
                <a:gd name="adj" fmla="val 4375"/>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Bevel 131"/>
            <p:cNvSpPr/>
            <p:nvPr/>
          </p:nvSpPr>
          <p:spPr>
            <a:xfrm>
              <a:off x="1657197" y="3502425"/>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Bevel 132"/>
            <p:cNvSpPr/>
            <p:nvPr/>
          </p:nvSpPr>
          <p:spPr>
            <a:xfrm>
              <a:off x="1940226" y="3506779"/>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Bevel 133"/>
            <p:cNvSpPr/>
            <p:nvPr/>
          </p:nvSpPr>
          <p:spPr>
            <a:xfrm>
              <a:off x="2236317" y="3515488"/>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Bevel 134"/>
            <p:cNvSpPr/>
            <p:nvPr/>
          </p:nvSpPr>
          <p:spPr>
            <a:xfrm>
              <a:off x="2784957" y="3515488"/>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Bevel 135"/>
            <p:cNvSpPr/>
            <p:nvPr/>
          </p:nvSpPr>
          <p:spPr>
            <a:xfrm>
              <a:off x="2514991" y="3515487"/>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flipH="1">
              <a:off x="6034073" y="461163"/>
              <a:ext cx="952500" cy="2247779"/>
              <a:chOff x="1270577" y="1285782"/>
              <a:chExt cx="952500" cy="2247779"/>
            </a:xfrm>
          </p:grpSpPr>
          <p:pic>
            <p:nvPicPr>
              <p:cNvPr id="162" name="Picture 4" descr="http://www.royalstylewindowsdoors.com/icon_images/shape-cathedr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577" y="128578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63" name="Rectangle 162"/>
              <p:cNvSpPr/>
              <p:nvPr/>
            </p:nvSpPr>
            <p:spPr>
              <a:xfrm>
                <a:off x="1374232" y="214958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1378587" y="285062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flipH="1">
              <a:off x="5358055" y="946198"/>
              <a:ext cx="500109" cy="1775487"/>
              <a:chOff x="2738074" y="1608829"/>
              <a:chExt cx="500109" cy="1250071"/>
            </a:xfrm>
          </p:grpSpPr>
          <p:grpSp>
            <p:nvGrpSpPr>
              <p:cNvPr id="156" name="Group 155"/>
              <p:cNvGrpSpPr/>
              <p:nvPr/>
            </p:nvGrpSpPr>
            <p:grpSpPr>
              <a:xfrm>
                <a:off x="2738074" y="1608829"/>
                <a:ext cx="500109" cy="1228300"/>
                <a:chOff x="2738074" y="1594454"/>
                <a:chExt cx="500109" cy="1078924"/>
              </a:xfrm>
            </p:grpSpPr>
            <p:sp>
              <p:nvSpPr>
                <p:cNvPr id="160" name="Rounded Rectangle 159"/>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Manual Operation 160"/>
                <p:cNvSpPr/>
                <p:nvPr/>
              </p:nvSpPr>
              <p:spPr>
                <a:xfrm>
                  <a:off x="2738074" y="1594454"/>
                  <a:ext cx="500109" cy="146948"/>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7" name="Straight Connector 156"/>
              <p:cNvCxnSpPr>
                <a:stCxn id="161" idx="2"/>
                <a:endCxn id="160" idx="2"/>
              </p:cNvCxnSpPr>
              <p:nvPr/>
            </p:nvCxnSpPr>
            <p:spPr>
              <a:xfrm>
                <a:off x="2988129" y="1776122"/>
                <a:ext cx="871" cy="10610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42" name="Rectangle 141"/>
            <p:cNvSpPr/>
            <p:nvPr/>
          </p:nvSpPr>
          <p:spPr>
            <a:xfrm flipH="1">
              <a:off x="5463311" y="2635219"/>
              <a:ext cx="1629704"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flipH="1">
              <a:off x="5474841" y="2927995"/>
              <a:ext cx="1709097"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flipH="1">
              <a:off x="5483921" y="3169432"/>
              <a:ext cx="1823183"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flipH="1">
              <a:off x="5498478" y="3446511"/>
              <a:ext cx="1909048" cy="664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45"/>
            <p:cNvGrpSpPr/>
            <p:nvPr/>
          </p:nvGrpSpPr>
          <p:grpSpPr>
            <a:xfrm flipH="1">
              <a:off x="5426409" y="3271360"/>
              <a:ext cx="232466" cy="716360"/>
              <a:chOff x="2999783" y="3290180"/>
              <a:chExt cx="232466" cy="716360"/>
            </a:xfrm>
          </p:grpSpPr>
          <p:sp>
            <p:nvSpPr>
              <p:cNvPr id="153" name="Rounded Rectangle 152"/>
              <p:cNvSpPr/>
              <p:nvPr/>
            </p:nvSpPr>
            <p:spPr>
              <a:xfrm>
                <a:off x="3108601" y="3362596"/>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2999783" y="3290180"/>
                <a:ext cx="232466" cy="7595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3016776" y="3365600"/>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Bevel 146"/>
            <p:cNvSpPr/>
            <p:nvPr/>
          </p:nvSpPr>
          <p:spPr>
            <a:xfrm flipH="1">
              <a:off x="7123118" y="3489298"/>
              <a:ext cx="214348" cy="412089"/>
            </a:xfrm>
            <a:prstGeom prst="bevel">
              <a:avLst>
                <a:gd name="adj" fmla="val 4375"/>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Bevel 147"/>
            <p:cNvSpPr/>
            <p:nvPr/>
          </p:nvSpPr>
          <p:spPr>
            <a:xfrm flipH="1">
              <a:off x="6831381" y="3484943"/>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Bevel 148"/>
            <p:cNvSpPr/>
            <p:nvPr/>
          </p:nvSpPr>
          <p:spPr>
            <a:xfrm flipH="1">
              <a:off x="6548352" y="3489297"/>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Bevel 149"/>
            <p:cNvSpPr/>
            <p:nvPr/>
          </p:nvSpPr>
          <p:spPr>
            <a:xfrm flipH="1">
              <a:off x="6252261" y="3498006"/>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Bevel 150"/>
            <p:cNvSpPr/>
            <p:nvPr/>
          </p:nvSpPr>
          <p:spPr>
            <a:xfrm flipH="1">
              <a:off x="5703621" y="3498006"/>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Bevel 151"/>
            <p:cNvSpPr/>
            <p:nvPr/>
          </p:nvSpPr>
          <p:spPr>
            <a:xfrm flipH="1">
              <a:off x="5973587" y="3498005"/>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723897" y="4060326"/>
              <a:ext cx="7239003" cy="1093988"/>
              <a:chOff x="762001" y="4190761"/>
              <a:chExt cx="7239003" cy="1093988"/>
            </a:xfrm>
          </p:grpSpPr>
          <p:grpSp>
            <p:nvGrpSpPr>
              <p:cNvPr id="95" name="Group 94"/>
              <p:cNvGrpSpPr/>
              <p:nvPr/>
            </p:nvGrpSpPr>
            <p:grpSpPr>
              <a:xfrm>
                <a:off x="1095108" y="4190761"/>
                <a:ext cx="6507901" cy="400685"/>
                <a:chOff x="1095108" y="4190761"/>
                <a:chExt cx="6507901" cy="400685"/>
              </a:xfrm>
            </p:grpSpPr>
            <p:grpSp>
              <p:nvGrpSpPr>
                <p:cNvPr id="91" name="Group 90"/>
                <p:cNvGrpSpPr/>
                <p:nvPr/>
              </p:nvGrpSpPr>
              <p:grpSpPr>
                <a:xfrm>
                  <a:off x="1095108" y="4204903"/>
                  <a:ext cx="3186035" cy="386543"/>
                  <a:chOff x="1095108" y="4204903"/>
                  <a:chExt cx="3186035" cy="386543"/>
                </a:xfrm>
              </p:grpSpPr>
              <p:sp>
                <p:nvSpPr>
                  <p:cNvPr id="61" name="Rectangle 60"/>
                  <p:cNvSpPr/>
                  <p:nvPr/>
                </p:nvSpPr>
                <p:spPr>
                  <a:xfrm rot="16200000">
                    <a:off x="2494854" y="2805157"/>
                    <a:ext cx="386543" cy="318603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rot="16200000">
                    <a:off x="2642581" y="2659998"/>
                    <a:ext cx="68438" cy="3163383"/>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4416974" y="4190761"/>
                  <a:ext cx="3186035" cy="386543"/>
                  <a:chOff x="1095108" y="4204903"/>
                  <a:chExt cx="3186035" cy="386543"/>
                </a:xfrm>
              </p:grpSpPr>
              <p:sp>
                <p:nvSpPr>
                  <p:cNvPr id="97" name="Rectangle 96"/>
                  <p:cNvSpPr/>
                  <p:nvPr/>
                </p:nvSpPr>
                <p:spPr>
                  <a:xfrm rot="16200000">
                    <a:off x="2494854" y="2805157"/>
                    <a:ext cx="386543" cy="318603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rot="16200000">
                    <a:off x="2642581" y="2659998"/>
                    <a:ext cx="68438" cy="3163383"/>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99"/>
              <p:cNvGrpSpPr/>
              <p:nvPr/>
            </p:nvGrpSpPr>
            <p:grpSpPr>
              <a:xfrm>
                <a:off x="990601" y="4480820"/>
                <a:ext cx="6781799" cy="400685"/>
                <a:chOff x="982004" y="4190760"/>
                <a:chExt cx="6781799" cy="400685"/>
              </a:xfrm>
            </p:grpSpPr>
            <p:grpSp>
              <p:nvGrpSpPr>
                <p:cNvPr id="101" name="Group 100"/>
                <p:cNvGrpSpPr/>
                <p:nvPr/>
              </p:nvGrpSpPr>
              <p:grpSpPr>
                <a:xfrm>
                  <a:off x="982004" y="4204902"/>
                  <a:ext cx="3299140" cy="386543"/>
                  <a:chOff x="982004" y="4204902"/>
                  <a:chExt cx="3299140" cy="386543"/>
                </a:xfrm>
              </p:grpSpPr>
              <p:sp>
                <p:nvSpPr>
                  <p:cNvPr id="105" name="Rectangle 104"/>
                  <p:cNvSpPr/>
                  <p:nvPr/>
                </p:nvSpPr>
                <p:spPr>
                  <a:xfrm rot="16200000">
                    <a:off x="2438302" y="2748604"/>
                    <a:ext cx="386543" cy="329914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rot="16200000">
                    <a:off x="2584806" y="2604669"/>
                    <a:ext cx="70885" cy="3276487"/>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a:off x="4416974" y="4190760"/>
                  <a:ext cx="3346829" cy="386543"/>
                  <a:chOff x="1095108" y="4204902"/>
                  <a:chExt cx="3346829" cy="386543"/>
                </a:xfrm>
              </p:grpSpPr>
              <p:sp>
                <p:nvSpPr>
                  <p:cNvPr id="103" name="Rectangle 102"/>
                  <p:cNvSpPr/>
                  <p:nvPr/>
                </p:nvSpPr>
                <p:spPr>
                  <a:xfrm rot="16200000">
                    <a:off x="2575251" y="2724759"/>
                    <a:ext cx="386543" cy="3346829"/>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rot="16200000">
                    <a:off x="2724593" y="2577987"/>
                    <a:ext cx="76954" cy="3335921"/>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 name="Group 106"/>
              <p:cNvGrpSpPr/>
              <p:nvPr/>
            </p:nvGrpSpPr>
            <p:grpSpPr>
              <a:xfrm>
                <a:off x="762001" y="4885569"/>
                <a:ext cx="7239003" cy="399180"/>
                <a:chOff x="756344" y="4192265"/>
                <a:chExt cx="7239003" cy="399180"/>
              </a:xfrm>
            </p:grpSpPr>
            <p:grpSp>
              <p:nvGrpSpPr>
                <p:cNvPr id="108" name="Group 107"/>
                <p:cNvGrpSpPr/>
                <p:nvPr/>
              </p:nvGrpSpPr>
              <p:grpSpPr>
                <a:xfrm>
                  <a:off x="756344" y="4204902"/>
                  <a:ext cx="3524800" cy="386543"/>
                  <a:chOff x="756344" y="4204902"/>
                  <a:chExt cx="3524800" cy="386543"/>
                </a:xfrm>
              </p:grpSpPr>
              <p:sp>
                <p:nvSpPr>
                  <p:cNvPr id="112" name="Rectangle 111"/>
                  <p:cNvSpPr/>
                  <p:nvPr/>
                </p:nvSpPr>
                <p:spPr>
                  <a:xfrm rot="16200000">
                    <a:off x="2325473" y="2635774"/>
                    <a:ext cx="386543" cy="3524799"/>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rot="16200000">
                    <a:off x="2469535" y="2494279"/>
                    <a:ext cx="75767" cy="350214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4416975" y="4192265"/>
                  <a:ext cx="3578372" cy="386543"/>
                  <a:chOff x="1095109" y="4206407"/>
                  <a:chExt cx="3578372" cy="386543"/>
                </a:xfrm>
              </p:grpSpPr>
              <p:sp>
                <p:nvSpPr>
                  <p:cNvPr id="110" name="Rectangle 109"/>
                  <p:cNvSpPr/>
                  <p:nvPr/>
                </p:nvSpPr>
                <p:spPr>
                  <a:xfrm rot="16200000">
                    <a:off x="2705968" y="2625440"/>
                    <a:ext cx="386543" cy="3548478"/>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16200000">
                    <a:off x="2855341" y="2447239"/>
                    <a:ext cx="57908" cy="3578372"/>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27" name="Group 1026"/>
            <p:cNvGrpSpPr/>
            <p:nvPr/>
          </p:nvGrpSpPr>
          <p:grpSpPr>
            <a:xfrm>
              <a:off x="954162" y="461165"/>
              <a:ext cx="508768" cy="3686518"/>
              <a:chOff x="954162" y="461165"/>
              <a:chExt cx="508768" cy="3686518"/>
            </a:xfrm>
          </p:grpSpPr>
          <p:grpSp>
            <p:nvGrpSpPr>
              <p:cNvPr id="121" name="Group 120"/>
              <p:cNvGrpSpPr/>
              <p:nvPr/>
            </p:nvGrpSpPr>
            <p:grpSpPr>
              <a:xfrm>
                <a:off x="954162" y="461165"/>
                <a:ext cx="500109" cy="3686518"/>
                <a:chOff x="2738073" y="1723039"/>
                <a:chExt cx="500109" cy="1135861"/>
              </a:xfrm>
            </p:grpSpPr>
            <p:grpSp>
              <p:nvGrpSpPr>
                <p:cNvPr id="118" name="Group 117"/>
                <p:cNvGrpSpPr/>
                <p:nvPr/>
              </p:nvGrpSpPr>
              <p:grpSpPr>
                <a:xfrm>
                  <a:off x="2738073" y="1723039"/>
                  <a:ext cx="500109" cy="1114091"/>
                  <a:chOff x="2738073" y="1694774"/>
                  <a:chExt cx="500109" cy="978604"/>
                </a:xfrm>
              </p:grpSpPr>
              <p:sp>
                <p:nvSpPr>
                  <p:cNvPr id="81" name="Rounded Rectangle 80"/>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Manual Operation 114"/>
                  <p:cNvSpPr/>
                  <p:nvPr/>
                </p:nvSpPr>
                <p:spPr>
                  <a:xfrm>
                    <a:off x="2738073" y="1694774"/>
                    <a:ext cx="500109" cy="46628"/>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0" name="Straight Connector 119"/>
                <p:cNvCxnSpPr>
                  <a:stCxn id="115" idx="2"/>
                  <a:endCxn id="81" idx="2"/>
                </p:cNvCxnSpPr>
                <p:nvPr/>
              </p:nvCxnSpPr>
              <p:spPr>
                <a:xfrm>
                  <a:off x="2988128" y="1776122"/>
                  <a:ext cx="872" cy="10610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66" name="Flowchart: Manual Operation 165"/>
              <p:cNvSpPr/>
              <p:nvPr/>
            </p:nvSpPr>
            <p:spPr>
              <a:xfrm>
                <a:off x="962821" y="737676"/>
                <a:ext cx="500109" cy="172287"/>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7280688" y="442218"/>
              <a:ext cx="508768" cy="3686518"/>
              <a:chOff x="954162" y="461165"/>
              <a:chExt cx="508768" cy="3686518"/>
            </a:xfrm>
          </p:grpSpPr>
          <p:grpSp>
            <p:nvGrpSpPr>
              <p:cNvPr id="169" name="Group 168"/>
              <p:cNvGrpSpPr/>
              <p:nvPr/>
            </p:nvGrpSpPr>
            <p:grpSpPr>
              <a:xfrm>
                <a:off x="954162" y="461165"/>
                <a:ext cx="500109" cy="3686518"/>
                <a:chOff x="2738073" y="1723039"/>
                <a:chExt cx="500109" cy="1135861"/>
              </a:xfrm>
            </p:grpSpPr>
            <p:grpSp>
              <p:nvGrpSpPr>
                <p:cNvPr id="171" name="Group 170"/>
                <p:cNvGrpSpPr/>
                <p:nvPr/>
              </p:nvGrpSpPr>
              <p:grpSpPr>
                <a:xfrm>
                  <a:off x="2738073" y="1723039"/>
                  <a:ext cx="500109" cy="1114091"/>
                  <a:chOff x="2738073" y="1694774"/>
                  <a:chExt cx="500109" cy="978604"/>
                </a:xfrm>
              </p:grpSpPr>
              <p:sp>
                <p:nvSpPr>
                  <p:cNvPr id="175" name="Rounded Rectangle 174"/>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Manual Operation 175"/>
                  <p:cNvSpPr/>
                  <p:nvPr/>
                </p:nvSpPr>
                <p:spPr>
                  <a:xfrm>
                    <a:off x="2738073" y="1694774"/>
                    <a:ext cx="500109" cy="46628"/>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2" name="Straight Connector 171"/>
                <p:cNvCxnSpPr>
                  <a:stCxn id="176" idx="2"/>
                  <a:endCxn id="175" idx="2"/>
                </p:cNvCxnSpPr>
                <p:nvPr/>
              </p:nvCxnSpPr>
              <p:spPr>
                <a:xfrm>
                  <a:off x="2988128" y="1776122"/>
                  <a:ext cx="872" cy="10610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0" name="Flowchart: Manual Operation 169"/>
              <p:cNvSpPr/>
              <p:nvPr/>
            </p:nvSpPr>
            <p:spPr>
              <a:xfrm>
                <a:off x="962821" y="737676"/>
                <a:ext cx="500109" cy="172287"/>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p:cNvGrpSpPr/>
            <p:nvPr/>
          </p:nvGrpSpPr>
          <p:grpSpPr>
            <a:xfrm flipH="1">
              <a:off x="2759778" y="932805"/>
              <a:ext cx="500109" cy="1748393"/>
              <a:chOff x="2738073" y="1627905"/>
              <a:chExt cx="500109" cy="1230995"/>
            </a:xfrm>
          </p:grpSpPr>
          <p:grpSp>
            <p:nvGrpSpPr>
              <p:cNvPr id="179" name="Group 178"/>
              <p:cNvGrpSpPr/>
              <p:nvPr/>
            </p:nvGrpSpPr>
            <p:grpSpPr>
              <a:xfrm>
                <a:off x="2738073" y="1627905"/>
                <a:ext cx="500109" cy="1209224"/>
                <a:chOff x="2738073" y="1611210"/>
                <a:chExt cx="500109" cy="1062168"/>
              </a:xfrm>
            </p:grpSpPr>
            <p:sp>
              <p:nvSpPr>
                <p:cNvPr id="183" name="Rounded Rectangle 182"/>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Manual Operation 183"/>
                <p:cNvSpPr/>
                <p:nvPr/>
              </p:nvSpPr>
              <p:spPr>
                <a:xfrm>
                  <a:off x="2738073" y="1611210"/>
                  <a:ext cx="500109" cy="130192"/>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0" name="Straight Connector 179"/>
              <p:cNvCxnSpPr>
                <a:stCxn id="184" idx="2"/>
                <a:endCxn id="183" idx="2"/>
              </p:cNvCxnSpPr>
              <p:nvPr/>
            </p:nvCxnSpPr>
            <p:spPr>
              <a:xfrm>
                <a:off x="2988128" y="1776121"/>
                <a:ext cx="872" cy="10610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30" name="Block Arc 1029"/>
            <p:cNvSpPr/>
            <p:nvPr/>
          </p:nvSpPr>
          <p:spPr>
            <a:xfrm>
              <a:off x="2820419" y="148388"/>
              <a:ext cx="2979578" cy="1560195"/>
            </a:xfrm>
            <a:prstGeom prst="blockArc">
              <a:avLst>
                <a:gd name="adj1" fmla="val 10790195"/>
                <a:gd name="adj2" fmla="val 53596"/>
                <a:gd name="adj3" fmla="val 2387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Flowchart: Manual Operation 185"/>
            <p:cNvSpPr/>
            <p:nvPr/>
          </p:nvSpPr>
          <p:spPr>
            <a:xfrm>
              <a:off x="4048571" y="103490"/>
              <a:ext cx="500109" cy="481114"/>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800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236819"/>
            <a:ext cx="2979879" cy="3640939"/>
            <a:chOff x="2819400" y="3657600"/>
            <a:chExt cx="1447800" cy="2048762"/>
          </a:xfrm>
        </p:grpSpPr>
        <p:sp>
          <p:nvSpPr>
            <p:cNvPr id="4" name="Rectangle 3"/>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C000"/>
                  </a:solidFill>
                  <a:latin typeface="Colonna MT" pitchFamily="82" charset="0"/>
                </a:rPr>
                <a:t> Old Testament</a:t>
              </a:r>
              <a:endParaRPr lang="en-US" sz="4000" dirty="0">
                <a:solidFill>
                  <a:srgbClr val="FFC000"/>
                </a:solidFill>
                <a:latin typeface="Colonna MT" pitchFamily="82" charset="0"/>
              </a:endParaRPr>
            </a:p>
          </p:txBody>
        </p:sp>
        <p:sp>
          <p:nvSpPr>
            <p:cNvPr id="7" name="Rectangle 6"/>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603819" y="279938"/>
            <a:ext cx="801164" cy="1013855"/>
            <a:chOff x="2819400" y="3657600"/>
            <a:chExt cx="1447800" cy="2121932"/>
          </a:xfrm>
        </p:grpSpPr>
        <p:sp>
          <p:nvSpPr>
            <p:cNvPr id="9" name="TextBox 8"/>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10" name="Rectangle 9"/>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FFC000"/>
                  </a:solidFill>
                  <a:latin typeface="Colonna MT" pitchFamily="82" charset="0"/>
                </a:rPr>
                <a:t> Old Testament</a:t>
              </a:r>
              <a:endParaRPr lang="en-US" sz="800" dirty="0">
                <a:solidFill>
                  <a:srgbClr val="FFC000"/>
                </a:solidFill>
                <a:latin typeface="Colonna MT" pitchFamily="82" charset="0"/>
              </a:endParaRPr>
            </a:p>
          </p:txBody>
        </p:sp>
        <p:sp>
          <p:nvSpPr>
            <p:cNvPr id="13" name="Rectangle 12"/>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6629400" y="3351435"/>
            <a:ext cx="2310673" cy="3439239"/>
            <a:chOff x="5658551" y="2677306"/>
            <a:chExt cx="2310673" cy="3439239"/>
          </a:xfrm>
        </p:grpSpPr>
        <p:grpSp>
          <p:nvGrpSpPr>
            <p:cNvPr id="14" name="Group 13"/>
            <p:cNvGrpSpPr/>
            <p:nvPr/>
          </p:nvGrpSpPr>
          <p:grpSpPr>
            <a:xfrm>
              <a:off x="5804156" y="2677306"/>
              <a:ext cx="1962537" cy="3298971"/>
              <a:chOff x="1216093" y="2433412"/>
              <a:chExt cx="1322042" cy="2214788"/>
            </a:xfrm>
          </p:grpSpPr>
          <p:grpSp>
            <p:nvGrpSpPr>
              <p:cNvPr id="15" name="Group 14"/>
              <p:cNvGrpSpPr/>
              <p:nvPr/>
            </p:nvGrpSpPr>
            <p:grpSpPr>
              <a:xfrm>
                <a:off x="1219201" y="2654641"/>
                <a:ext cx="1295400" cy="1993559"/>
                <a:chOff x="1219200" y="2654641"/>
                <a:chExt cx="6866239" cy="3293078"/>
              </a:xfrm>
            </p:grpSpPr>
            <p:grpSp>
              <p:nvGrpSpPr>
                <p:cNvPr id="20" name="Group 19"/>
                <p:cNvGrpSpPr/>
                <p:nvPr/>
              </p:nvGrpSpPr>
              <p:grpSpPr>
                <a:xfrm>
                  <a:off x="1219200" y="4852086"/>
                  <a:ext cx="6866239" cy="1095633"/>
                  <a:chOff x="1219200" y="4852086"/>
                  <a:chExt cx="6866239" cy="1095633"/>
                </a:xfrm>
              </p:grpSpPr>
              <p:grpSp>
                <p:nvGrpSpPr>
                  <p:cNvPr id="49" name="Group 48"/>
                  <p:cNvGrpSpPr/>
                  <p:nvPr/>
                </p:nvGrpSpPr>
                <p:grpSpPr>
                  <a:xfrm>
                    <a:off x="1219200" y="5401962"/>
                    <a:ext cx="6866239" cy="545757"/>
                    <a:chOff x="1219200" y="5401962"/>
                    <a:chExt cx="6866239" cy="545757"/>
                  </a:xfrm>
                </p:grpSpPr>
                <p:sp>
                  <p:nvSpPr>
                    <p:cNvPr id="57" name="Rounded Rectangle 56"/>
                    <p:cNvSpPr/>
                    <p:nvPr/>
                  </p:nvSpPr>
                  <p:spPr>
                    <a:xfrm>
                      <a:off x="1219200"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2574325" y="5414319"/>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3954163"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5334001" y="5406081"/>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6713839" y="5401962"/>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1219200" y="4852086"/>
                    <a:ext cx="6332839" cy="545757"/>
                    <a:chOff x="1752600" y="5401962"/>
                    <a:chExt cx="6332839" cy="545757"/>
                  </a:xfrm>
                </p:grpSpPr>
                <p:sp>
                  <p:nvSpPr>
                    <p:cNvPr id="52" name="Rounded Rectangle 51"/>
                    <p:cNvSpPr/>
                    <p:nvPr/>
                  </p:nvSpPr>
                  <p:spPr>
                    <a:xfrm>
                      <a:off x="1752600" y="5410200"/>
                      <a:ext cx="8382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2574325" y="5414319"/>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3954163"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5334001" y="5406081"/>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6713839" y="5401962"/>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ounded Rectangle 50"/>
                  <p:cNvSpPr/>
                  <p:nvPr/>
                </p:nvSpPr>
                <p:spPr>
                  <a:xfrm>
                    <a:off x="7560277" y="4852086"/>
                    <a:ext cx="525162"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219200" y="3752334"/>
                  <a:ext cx="6866239" cy="1095633"/>
                  <a:chOff x="1219200" y="4852086"/>
                  <a:chExt cx="6866239" cy="1095633"/>
                </a:xfrm>
              </p:grpSpPr>
              <p:grpSp>
                <p:nvGrpSpPr>
                  <p:cNvPr id="36" name="Group 35"/>
                  <p:cNvGrpSpPr/>
                  <p:nvPr/>
                </p:nvGrpSpPr>
                <p:grpSpPr>
                  <a:xfrm>
                    <a:off x="1219200" y="5401962"/>
                    <a:ext cx="6866239" cy="545757"/>
                    <a:chOff x="1219200" y="5401962"/>
                    <a:chExt cx="6866239" cy="545757"/>
                  </a:xfrm>
                </p:grpSpPr>
                <p:sp>
                  <p:nvSpPr>
                    <p:cNvPr id="44" name="Rounded Rectangle 43"/>
                    <p:cNvSpPr/>
                    <p:nvPr/>
                  </p:nvSpPr>
                  <p:spPr>
                    <a:xfrm>
                      <a:off x="1219200"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2574325" y="5414319"/>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3954163"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5334001" y="5406081"/>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6713839" y="5401962"/>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219200" y="4852086"/>
                    <a:ext cx="6332839" cy="545757"/>
                    <a:chOff x="1752600" y="5401962"/>
                    <a:chExt cx="6332839" cy="545757"/>
                  </a:xfrm>
                </p:grpSpPr>
                <p:sp>
                  <p:nvSpPr>
                    <p:cNvPr id="39" name="Rounded Rectangle 38"/>
                    <p:cNvSpPr/>
                    <p:nvPr/>
                  </p:nvSpPr>
                  <p:spPr>
                    <a:xfrm>
                      <a:off x="1752600" y="5410200"/>
                      <a:ext cx="8382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574325" y="5414319"/>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954163"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334001" y="5406081"/>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6713839" y="5401962"/>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ounded Rectangle 37"/>
                  <p:cNvSpPr/>
                  <p:nvPr/>
                </p:nvSpPr>
                <p:spPr>
                  <a:xfrm>
                    <a:off x="7560277" y="4852086"/>
                    <a:ext cx="525162"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219200" y="2654641"/>
                  <a:ext cx="6866239" cy="1095633"/>
                  <a:chOff x="1219200" y="4852086"/>
                  <a:chExt cx="6866239" cy="1095633"/>
                </a:xfrm>
              </p:grpSpPr>
              <p:grpSp>
                <p:nvGrpSpPr>
                  <p:cNvPr id="23" name="Group 22"/>
                  <p:cNvGrpSpPr/>
                  <p:nvPr/>
                </p:nvGrpSpPr>
                <p:grpSpPr>
                  <a:xfrm>
                    <a:off x="1219200" y="5401962"/>
                    <a:ext cx="6866239" cy="545757"/>
                    <a:chOff x="1219200" y="5401962"/>
                    <a:chExt cx="6866239" cy="545757"/>
                  </a:xfrm>
                </p:grpSpPr>
                <p:sp>
                  <p:nvSpPr>
                    <p:cNvPr id="31" name="Rounded Rectangle 30"/>
                    <p:cNvSpPr/>
                    <p:nvPr/>
                  </p:nvSpPr>
                  <p:spPr>
                    <a:xfrm>
                      <a:off x="1219200"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574325" y="5414319"/>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954163"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334001" y="5406081"/>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713839" y="5401962"/>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219200" y="4852086"/>
                    <a:ext cx="6332839" cy="545757"/>
                    <a:chOff x="1752600" y="5401962"/>
                    <a:chExt cx="6332839" cy="545757"/>
                  </a:xfrm>
                </p:grpSpPr>
                <p:sp>
                  <p:nvSpPr>
                    <p:cNvPr id="26" name="Rounded Rectangle 25"/>
                    <p:cNvSpPr/>
                    <p:nvPr/>
                  </p:nvSpPr>
                  <p:spPr>
                    <a:xfrm>
                      <a:off x="1752600" y="5410200"/>
                      <a:ext cx="8382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574325" y="5414319"/>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954163" y="5410200"/>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334001" y="5406081"/>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713839" y="5401962"/>
                      <a:ext cx="1371600"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7560277" y="4852086"/>
                    <a:ext cx="525162" cy="533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ounded Rectangle 15"/>
              <p:cNvSpPr/>
              <p:nvPr/>
            </p:nvSpPr>
            <p:spPr>
              <a:xfrm>
                <a:off x="1216093" y="2442140"/>
                <a:ext cx="258769" cy="2187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576772" y="2440893"/>
                <a:ext cx="258769" cy="2187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928069" y="2438400"/>
                <a:ext cx="258769" cy="2187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279366" y="2433412"/>
                <a:ext cx="258769" cy="2187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5658551" y="5328045"/>
              <a:ext cx="412005" cy="788500"/>
              <a:chOff x="3058833" y="3276600"/>
              <a:chExt cx="816727" cy="1563062"/>
            </a:xfrm>
          </p:grpSpPr>
          <p:sp>
            <p:nvSpPr>
              <p:cNvPr id="63" name="Moon 62"/>
              <p:cNvSpPr/>
              <p:nvPr/>
            </p:nvSpPr>
            <p:spPr>
              <a:xfrm>
                <a:off x="3276600" y="3276600"/>
                <a:ext cx="533400" cy="1371600"/>
              </a:xfrm>
              <a:prstGeom prst="moon">
                <a:avLst>
                  <a:gd name="adj" fmla="val 65444"/>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20047169">
                <a:off x="3058833" y="3468062"/>
                <a:ext cx="533400" cy="1371600"/>
              </a:xfrm>
              <a:prstGeom prst="moon">
                <a:avLst>
                  <a:gd name="adj" fmla="val 65444"/>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377554">
                <a:off x="3527972" y="3740796"/>
                <a:ext cx="347588" cy="893797"/>
              </a:xfrm>
              <a:prstGeom prst="moon">
                <a:avLst>
                  <a:gd name="adj" fmla="val 65444"/>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rot="757739" flipH="1">
              <a:off x="7557219" y="5290582"/>
              <a:ext cx="412005" cy="788500"/>
              <a:chOff x="3058833" y="3276600"/>
              <a:chExt cx="816727" cy="1563062"/>
            </a:xfrm>
          </p:grpSpPr>
          <p:sp>
            <p:nvSpPr>
              <p:cNvPr id="67" name="Moon 66"/>
              <p:cNvSpPr/>
              <p:nvPr/>
            </p:nvSpPr>
            <p:spPr>
              <a:xfrm>
                <a:off x="3276600" y="3276600"/>
                <a:ext cx="533400" cy="1371600"/>
              </a:xfrm>
              <a:prstGeom prst="moon">
                <a:avLst>
                  <a:gd name="adj" fmla="val 65444"/>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20047169">
                <a:off x="3058833" y="3468062"/>
                <a:ext cx="533400" cy="1371600"/>
              </a:xfrm>
              <a:prstGeom prst="moon">
                <a:avLst>
                  <a:gd name="adj" fmla="val 65444"/>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377554">
                <a:off x="3527972" y="3740796"/>
                <a:ext cx="347588" cy="893797"/>
              </a:xfrm>
              <a:prstGeom prst="moon">
                <a:avLst>
                  <a:gd name="adj" fmla="val 65444"/>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3507009" y="2379882"/>
            <a:ext cx="2810519" cy="3640943"/>
            <a:chOff x="2819400" y="3657598"/>
            <a:chExt cx="1365515" cy="2048764"/>
          </a:xfrm>
        </p:grpSpPr>
        <p:sp>
          <p:nvSpPr>
            <p:cNvPr id="73" name="Rectangle 72"/>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C000"/>
                  </a:solidFill>
                  <a:latin typeface="Colonna MT" pitchFamily="82" charset="0"/>
                </a:rPr>
                <a:t> New Testament</a:t>
              </a:r>
              <a:endParaRPr lang="en-US" sz="4000" dirty="0">
                <a:solidFill>
                  <a:srgbClr val="FFC000"/>
                </a:solidFill>
                <a:latin typeface="Colonna MT" pitchFamily="82" charset="0"/>
              </a:endParaRPr>
            </a:p>
          </p:txBody>
        </p:sp>
        <p:sp>
          <p:nvSpPr>
            <p:cNvPr id="76" name="Rectangle 75"/>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76" descr="I can prepare for a mission by activity.jpg"/>
          <p:cNvPicPr>
            <a:picLocks noChangeAspect="1"/>
          </p:cNvPicPr>
          <p:nvPr/>
        </p:nvPicPr>
        <p:blipFill>
          <a:blip r:embed="rId3" cstate="print"/>
          <a:srcRect l="12500" t="6667" r="25833" b="7778"/>
          <a:stretch>
            <a:fillRect/>
          </a:stretch>
        </p:blipFill>
        <p:spPr>
          <a:xfrm>
            <a:off x="6440735" y="581154"/>
            <a:ext cx="1533974" cy="1596162"/>
          </a:xfrm>
          <a:prstGeom prst="rect">
            <a:avLst/>
          </a:prstGeom>
        </p:spPr>
      </p:pic>
    </p:spTree>
    <p:extLst>
      <p:ext uri="{BB962C8B-B14F-4D97-AF65-F5344CB8AC3E}">
        <p14:creationId xmlns:p14="http://schemas.microsoft.com/office/powerpoint/2010/main" val="2879107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04800"/>
            <a:ext cx="3886200" cy="3931920"/>
            <a:chOff x="2590800" y="2667000"/>
            <a:chExt cx="3886200" cy="3931920"/>
          </a:xfrm>
        </p:grpSpPr>
        <p:grpSp>
          <p:nvGrpSpPr>
            <p:cNvPr id="3" name="Group 13"/>
            <p:cNvGrpSpPr/>
            <p:nvPr/>
          </p:nvGrpSpPr>
          <p:grpSpPr>
            <a:xfrm>
              <a:off x="3048000" y="2667000"/>
              <a:ext cx="2971800" cy="3931920"/>
              <a:chOff x="152400" y="152400"/>
              <a:chExt cx="4953000" cy="6553200"/>
            </a:xfrm>
          </p:grpSpPr>
          <p:sp>
            <p:nvSpPr>
              <p:cNvPr id="9" name="Rounded Rectangle 8"/>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2590800" y="3200400"/>
              <a:ext cx="3886200" cy="1815882"/>
            </a:xfrm>
            <a:prstGeom prst="rect">
              <a:avLst/>
            </a:prstGeom>
            <a:noFill/>
          </p:spPr>
          <p:txBody>
            <a:bodyPr wrap="square" rtlCol="0">
              <a:spAutoFit/>
            </a:bodyPr>
            <a:lstStyle/>
            <a:p>
              <a:pPr algn="ctr"/>
              <a:r>
                <a:rPr lang="en-US" sz="2800" dirty="0" smtClean="0">
                  <a:solidFill>
                    <a:srgbClr val="FFC000"/>
                  </a:solidFill>
                  <a:latin typeface="Californian FB" pitchFamily="18" charset="0"/>
                </a:rPr>
                <a:t>The </a:t>
              </a:r>
            </a:p>
            <a:p>
              <a:pPr algn="ctr"/>
              <a:r>
                <a:rPr lang="en-US" sz="2800" dirty="0" smtClean="0">
                  <a:solidFill>
                    <a:srgbClr val="FFC000"/>
                  </a:solidFill>
                  <a:latin typeface="Californian FB" pitchFamily="18" charset="0"/>
                </a:rPr>
                <a:t>Book</a:t>
              </a:r>
            </a:p>
            <a:p>
              <a:pPr algn="ctr"/>
              <a:r>
                <a:rPr lang="en-US" sz="2800" dirty="0" smtClean="0">
                  <a:solidFill>
                    <a:srgbClr val="FFC000"/>
                  </a:solidFill>
                  <a:latin typeface="Californian FB" pitchFamily="18" charset="0"/>
                </a:rPr>
                <a:t> of </a:t>
              </a:r>
            </a:p>
            <a:p>
              <a:pPr algn="ctr"/>
              <a:r>
                <a:rPr lang="en-US" sz="2800" dirty="0" smtClean="0">
                  <a:solidFill>
                    <a:srgbClr val="FFC000"/>
                  </a:solidFill>
                  <a:latin typeface="Californian FB" pitchFamily="18" charset="0"/>
                </a:rPr>
                <a:t>Mormon</a:t>
              </a:r>
              <a:endParaRPr lang="en-US" sz="2800" dirty="0">
                <a:solidFill>
                  <a:srgbClr val="FFC000"/>
                </a:solidFill>
                <a:latin typeface="Californian FB" pitchFamily="18" charset="0"/>
              </a:endParaRPr>
            </a:p>
          </p:txBody>
        </p:sp>
        <p:sp>
          <p:nvSpPr>
            <p:cNvPr id="5" name="TextBox 4"/>
            <p:cNvSpPr txBox="1"/>
            <p:nvPr/>
          </p:nvSpPr>
          <p:spPr>
            <a:xfrm>
              <a:off x="3124200" y="5257800"/>
              <a:ext cx="2667000" cy="584775"/>
            </a:xfrm>
            <a:prstGeom prst="rect">
              <a:avLst/>
            </a:prstGeom>
            <a:noFill/>
          </p:spPr>
          <p:txBody>
            <a:bodyPr wrap="square" rtlCol="0">
              <a:spAutoFit/>
            </a:bodyPr>
            <a:lstStyle/>
            <a:p>
              <a:pPr algn="ctr"/>
              <a:r>
                <a:rPr lang="en-US" sz="1600" dirty="0" smtClean="0">
                  <a:solidFill>
                    <a:srgbClr val="FFC000"/>
                  </a:solidFill>
                  <a:latin typeface="Californian FB" pitchFamily="18" charset="0"/>
                </a:rPr>
                <a:t>ANOTHER TESTAMENT </a:t>
              </a:r>
            </a:p>
            <a:p>
              <a:pPr algn="ctr"/>
              <a:r>
                <a:rPr lang="en-US" sz="1600" dirty="0" smtClean="0">
                  <a:solidFill>
                    <a:srgbClr val="FFC000"/>
                  </a:solidFill>
                  <a:latin typeface="Californian FB" pitchFamily="18" charset="0"/>
                </a:rPr>
                <a:t>OF JESUS CHRIST</a:t>
              </a:r>
              <a:endParaRPr lang="en-US" sz="1600" dirty="0">
                <a:solidFill>
                  <a:srgbClr val="FFC000"/>
                </a:solidFill>
                <a:latin typeface="Californian FB" pitchFamily="18" charset="0"/>
              </a:endParaRPr>
            </a:p>
          </p:txBody>
        </p:sp>
        <p:cxnSp>
          <p:nvCxnSpPr>
            <p:cNvPr id="6" name="Straight Connector 5"/>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694968" y="2971800"/>
            <a:ext cx="1400839" cy="1417320"/>
            <a:chOff x="2646084" y="2667000"/>
            <a:chExt cx="3886200" cy="3931920"/>
          </a:xfrm>
        </p:grpSpPr>
        <p:grpSp>
          <p:nvGrpSpPr>
            <p:cNvPr id="13" name="Group 13"/>
            <p:cNvGrpSpPr/>
            <p:nvPr/>
          </p:nvGrpSpPr>
          <p:grpSpPr>
            <a:xfrm>
              <a:off x="3048000" y="2667000"/>
              <a:ext cx="2971800" cy="3931920"/>
              <a:chOff x="152400" y="152400"/>
              <a:chExt cx="4953000" cy="6553200"/>
            </a:xfrm>
          </p:grpSpPr>
          <p:sp>
            <p:nvSpPr>
              <p:cNvPr id="19" name="Rounded Rectangle 18"/>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646084" y="3823447"/>
              <a:ext cx="3886200" cy="986091"/>
            </a:xfrm>
            <a:prstGeom prst="rect">
              <a:avLst/>
            </a:prstGeom>
            <a:noFill/>
          </p:spPr>
          <p:txBody>
            <a:bodyPr wrap="square" rtlCol="0">
              <a:spAutoFit/>
            </a:bodyPr>
            <a:lstStyle/>
            <a:p>
              <a:pPr algn="ctr"/>
              <a:r>
                <a:rPr lang="en-US" sz="1600" dirty="0" smtClean="0">
                  <a:solidFill>
                    <a:srgbClr val="FFC000"/>
                  </a:solidFill>
                  <a:latin typeface="Californian FB" pitchFamily="18" charset="0"/>
                </a:rPr>
                <a:t>Scripture </a:t>
              </a:r>
            </a:p>
            <a:p>
              <a:pPr algn="ctr"/>
              <a:r>
                <a:rPr lang="en-US" sz="1600" dirty="0" smtClean="0">
                  <a:solidFill>
                    <a:srgbClr val="FFC000"/>
                  </a:solidFill>
                  <a:latin typeface="Californian FB" pitchFamily="18" charset="0"/>
                </a:rPr>
                <a:t>Mastery</a:t>
              </a:r>
              <a:endParaRPr lang="en-US" sz="1600" dirty="0">
                <a:solidFill>
                  <a:srgbClr val="FFC000"/>
                </a:solidFill>
                <a:latin typeface="Californian FB" pitchFamily="18" charset="0"/>
              </a:endParaRPr>
            </a:p>
          </p:txBody>
        </p:sp>
        <p:sp>
          <p:nvSpPr>
            <p:cNvPr id="15" name="TextBox 14"/>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8" name="Straight Connector 17"/>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102394" y="3429000"/>
            <a:ext cx="2831805" cy="2865120"/>
            <a:chOff x="2590800" y="2667000"/>
            <a:chExt cx="3886200" cy="3931920"/>
          </a:xfrm>
        </p:grpSpPr>
        <p:grpSp>
          <p:nvGrpSpPr>
            <p:cNvPr id="23" name="Group 13"/>
            <p:cNvGrpSpPr/>
            <p:nvPr/>
          </p:nvGrpSpPr>
          <p:grpSpPr>
            <a:xfrm>
              <a:off x="3048000" y="2667000"/>
              <a:ext cx="2971800" cy="3931920"/>
              <a:chOff x="152400" y="152400"/>
              <a:chExt cx="4953000" cy="6553200"/>
            </a:xfrm>
          </p:grpSpPr>
          <p:sp>
            <p:nvSpPr>
              <p:cNvPr id="29" name="Rounded Rectangle 28"/>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2590800" y="3200400"/>
              <a:ext cx="3886200" cy="1815882"/>
            </a:xfrm>
            <a:prstGeom prst="rect">
              <a:avLst/>
            </a:prstGeom>
            <a:noFill/>
          </p:spPr>
          <p:txBody>
            <a:bodyPr wrap="square" rtlCol="0">
              <a:spAutoFit/>
            </a:bodyPr>
            <a:lstStyle/>
            <a:p>
              <a:pPr algn="ctr"/>
              <a:r>
                <a:rPr lang="en-US" sz="2000" dirty="0" smtClean="0">
                  <a:solidFill>
                    <a:srgbClr val="FFC000"/>
                  </a:solidFill>
                  <a:latin typeface="Californian FB" pitchFamily="18" charset="0"/>
                </a:rPr>
                <a:t>The </a:t>
              </a:r>
            </a:p>
            <a:p>
              <a:pPr algn="ctr"/>
              <a:r>
                <a:rPr lang="en-US" sz="2000" dirty="0" smtClean="0">
                  <a:solidFill>
                    <a:srgbClr val="FFC000"/>
                  </a:solidFill>
                  <a:latin typeface="Californian FB" pitchFamily="18" charset="0"/>
                </a:rPr>
                <a:t>Book</a:t>
              </a:r>
            </a:p>
            <a:p>
              <a:pPr algn="ctr"/>
              <a:r>
                <a:rPr lang="en-US" sz="2000" dirty="0" smtClean="0">
                  <a:solidFill>
                    <a:srgbClr val="FFC000"/>
                  </a:solidFill>
                  <a:latin typeface="Californian FB" pitchFamily="18" charset="0"/>
                </a:rPr>
                <a:t> of </a:t>
              </a:r>
            </a:p>
            <a:p>
              <a:pPr algn="ctr"/>
              <a:r>
                <a:rPr lang="en-US" sz="2000" dirty="0" smtClean="0">
                  <a:solidFill>
                    <a:srgbClr val="FFC000"/>
                  </a:solidFill>
                  <a:latin typeface="Californian FB" pitchFamily="18" charset="0"/>
                </a:rPr>
                <a:t>Mormon</a:t>
              </a:r>
              <a:endParaRPr lang="en-US" sz="2000" dirty="0">
                <a:solidFill>
                  <a:srgbClr val="FFC000"/>
                </a:solidFill>
                <a:latin typeface="Californian FB" pitchFamily="18" charset="0"/>
              </a:endParaRPr>
            </a:p>
          </p:txBody>
        </p:sp>
        <p:sp>
          <p:nvSpPr>
            <p:cNvPr id="25" name="TextBox 24"/>
            <p:cNvSpPr txBox="1"/>
            <p:nvPr/>
          </p:nvSpPr>
          <p:spPr>
            <a:xfrm>
              <a:off x="3124200" y="5257800"/>
              <a:ext cx="2667001" cy="633562"/>
            </a:xfrm>
            <a:prstGeom prst="rect">
              <a:avLst/>
            </a:prstGeom>
            <a:noFill/>
          </p:spPr>
          <p:txBody>
            <a:bodyPr wrap="square" rtlCol="0">
              <a:spAutoFit/>
            </a:bodyPr>
            <a:lstStyle/>
            <a:p>
              <a:pPr algn="ctr"/>
              <a:r>
                <a:rPr lang="en-US" sz="1200" dirty="0" smtClean="0">
                  <a:solidFill>
                    <a:srgbClr val="FFC000"/>
                  </a:solidFill>
                  <a:latin typeface="Californian FB" pitchFamily="18" charset="0"/>
                </a:rPr>
                <a:t>ANOTHER TESTAMENT </a:t>
              </a:r>
            </a:p>
            <a:p>
              <a:pPr algn="ctr"/>
              <a:r>
                <a:rPr lang="en-US" sz="1200" dirty="0" smtClean="0">
                  <a:solidFill>
                    <a:srgbClr val="FFC000"/>
                  </a:solidFill>
                  <a:latin typeface="Californian FB" pitchFamily="18" charset="0"/>
                </a:rPr>
                <a:t>OF JESUS CHRIST</a:t>
              </a:r>
              <a:endParaRPr lang="en-US" sz="1200" dirty="0">
                <a:solidFill>
                  <a:srgbClr val="FFC000"/>
                </a:solidFill>
                <a:latin typeface="Californian FB" pitchFamily="18" charset="0"/>
              </a:endParaRPr>
            </a:p>
          </p:txBody>
        </p:sp>
        <p:cxnSp>
          <p:nvCxnSpPr>
            <p:cNvPr id="26" name="Straight Connector 25"/>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0" y="4648200"/>
            <a:ext cx="1909443" cy="1714283"/>
            <a:chOff x="1376707" y="228600"/>
            <a:chExt cx="6784149" cy="6090755"/>
          </a:xfrm>
          <a:solidFill>
            <a:srgbClr val="FFC000"/>
          </a:solidFill>
        </p:grpSpPr>
        <p:sp>
          <p:nvSpPr>
            <p:cNvPr id="33" name="Isosceles Triangle 32"/>
            <p:cNvSpPr/>
            <p:nvPr/>
          </p:nvSpPr>
          <p:spPr>
            <a:xfrm>
              <a:off x="4191000" y="228600"/>
              <a:ext cx="1066800" cy="1905000"/>
            </a:xfrm>
            <a:prstGeom prst="triangl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4191000" y="990600"/>
              <a:ext cx="1066800" cy="9144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lock Arc 34"/>
            <p:cNvSpPr/>
            <p:nvPr/>
          </p:nvSpPr>
          <p:spPr>
            <a:xfrm rot="15661763" flipH="1">
              <a:off x="5408556" y="3381138"/>
              <a:ext cx="2816923" cy="2687676"/>
            </a:xfrm>
            <a:prstGeom prst="blockArc">
              <a:avLst>
                <a:gd name="adj1" fmla="val 11458411"/>
                <a:gd name="adj2" fmla="val 20673493"/>
                <a:gd name="adj3" fmla="val 222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lock Arc 35"/>
            <p:cNvSpPr/>
            <p:nvPr/>
          </p:nvSpPr>
          <p:spPr>
            <a:xfrm rot="5938237">
              <a:off x="1224856" y="3444939"/>
              <a:ext cx="2680187" cy="2376486"/>
            </a:xfrm>
            <a:prstGeom prst="blockArc">
              <a:avLst>
                <a:gd name="adj1" fmla="val 11465375"/>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2819400" y="1524000"/>
              <a:ext cx="3810000" cy="3810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Block Arc 37"/>
            <p:cNvSpPr/>
            <p:nvPr/>
          </p:nvSpPr>
          <p:spPr>
            <a:xfrm rot="5938237">
              <a:off x="2394213" y="3958926"/>
              <a:ext cx="2300369" cy="2339112"/>
            </a:xfrm>
            <a:prstGeom prst="blockArc">
              <a:avLst>
                <a:gd name="adj1" fmla="val 12699487"/>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p:cNvSpPr/>
            <p:nvPr/>
          </p:nvSpPr>
          <p:spPr>
            <a:xfrm rot="15661763" flipH="1">
              <a:off x="4784075" y="3873224"/>
              <a:ext cx="2406470" cy="2485792"/>
            </a:xfrm>
            <a:prstGeom prst="blockArc">
              <a:avLst>
                <a:gd name="adj1" fmla="val 12815022"/>
                <a:gd name="adj2" fmla="val 20243753"/>
                <a:gd name="adj3" fmla="val 2099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39"/>
            <p:cNvSpPr/>
            <p:nvPr/>
          </p:nvSpPr>
          <p:spPr>
            <a:xfrm>
              <a:off x="2752039" y="3077502"/>
              <a:ext cx="3929519" cy="392953"/>
            </a:xfrm>
            <a:prstGeom prst="roundRect">
              <a:avLst>
                <a:gd name="adj" fmla="val 3078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419600" y="2971800"/>
              <a:ext cx="5334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16200000">
              <a:off x="4533900" y="1028700"/>
              <a:ext cx="381000" cy="1066800"/>
            </a:xfrm>
            <a:prstGeom prst="moon">
              <a:avLst>
                <a:gd name="adj" fmla="val 64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2209800" y="4267200"/>
            <a:ext cx="2057400" cy="2286000"/>
            <a:chOff x="6324600" y="228600"/>
            <a:chExt cx="2057400" cy="2286000"/>
          </a:xfrm>
        </p:grpSpPr>
        <p:sp>
          <p:nvSpPr>
            <p:cNvPr id="43" name="Oval 42"/>
            <p:cNvSpPr/>
            <p:nvPr/>
          </p:nvSpPr>
          <p:spPr>
            <a:xfrm>
              <a:off x="6477000" y="533400"/>
              <a:ext cx="1828800" cy="18288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6324600" y="381000"/>
              <a:ext cx="2057400" cy="2133600"/>
            </a:xfrm>
            <a:prstGeom prst="donut">
              <a:avLst>
                <a:gd name="adj" fmla="val 12049"/>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4-Point Star 45"/>
            <p:cNvSpPr/>
            <p:nvPr/>
          </p:nvSpPr>
          <p:spPr>
            <a:xfrm rot="8011664">
              <a:off x="6708966" y="802358"/>
              <a:ext cx="1300107" cy="1300107"/>
            </a:xfrm>
            <a:prstGeom prst="star4">
              <a:avLst>
                <a:gd name="adj" fmla="val 8428"/>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Point Star 44"/>
            <p:cNvSpPr/>
            <p:nvPr/>
          </p:nvSpPr>
          <p:spPr>
            <a:xfrm>
              <a:off x="6400800" y="457200"/>
              <a:ext cx="1905000" cy="1981200"/>
            </a:xfrm>
            <a:prstGeom prst="star4">
              <a:avLst>
                <a:gd name="adj" fmla="val 8428"/>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086600" y="228600"/>
              <a:ext cx="533400" cy="584775"/>
            </a:xfrm>
            <a:prstGeom prst="rect">
              <a:avLst/>
            </a:prstGeom>
            <a:noFill/>
          </p:spPr>
          <p:txBody>
            <a:bodyPr wrap="square" rtlCol="0">
              <a:spAutoFit/>
            </a:bodyPr>
            <a:lstStyle/>
            <a:p>
              <a:pPr algn="ctr"/>
              <a:r>
                <a:rPr lang="en-US" sz="3200" b="1" dirty="0" smtClean="0">
                  <a:solidFill>
                    <a:schemeClr val="bg1"/>
                  </a:solidFill>
                  <a:latin typeface="A Yummy Apology" pitchFamily="2" charset="0"/>
                </a:rPr>
                <a:t>N</a:t>
              </a:r>
              <a:endParaRPr lang="en-US" sz="3200" b="1" dirty="0">
                <a:solidFill>
                  <a:schemeClr val="bg1"/>
                </a:solidFill>
                <a:latin typeface="A Yummy Apology" pitchFamily="2" charset="0"/>
              </a:endParaRPr>
            </a:p>
          </p:txBody>
        </p:sp>
        <p:sp>
          <p:nvSpPr>
            <p:cNvPr id="48" name="6-Point Star 47"/>
            <p:cNvSpPr/>
            <p:nvPr/>
          </p:nvSpPr>
          <p:spPr>
            <a:xfrm>
              <a:off x="7162800" y="1219200"/>
              <a:ext cx="381000" cy="457200"/>
            </a:xfrm>
            <a:prstGeom prst="star6">
              <a:avLst>
                <a:gd name="adj" fmla="val 13574"/>
                <a:gd name="hf" fmla="val 11547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7073160" y="4673654"/>
            <a:ext cx="1752600" cy="1905000"/>
            <a:chOff x="2590800" y="2667000"/>
            <a:chExt cx="3886200" cy="3931920"/>
          </a:xfrm>
        </p:grpSpPr>
        <p:grpSp>
          <p:nvGrpSpPr>
            <p:cNvPr id="51" name="Group 13"/>
            <p:cNvGrpSpPr/>
            <p:nvPr/>
          </p:nvGrpSpPr>
          <p:grpSpPr>
            <a:xfrm>
              <a:off x="3048000" y="2667000"/>
              <a:ext cx="2971800" cy="3931920"/>
              <a:chOff x="152400" y="152400"/>
              <a:chExt cx="4953000" cy="6553200"/>
            </a:xfrm>
          </p:grpSpPr>
          <p:sp>
            <p:nvSpPr>
              <p:cNvPr id="57" name="Rounded Rectangle 56"/>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2590800" y="3200400"/>
              <a:ext cx="3886200" cy="1309360"/>
            </a:xfrm>
            <a:prstGeom prst="rect">
              <a:avLst/>
            </a:prstGeom>
            <a:noFill/>
          </p:spPr>
          <p:txBody>
            <a:bodyPr wrap="square" rtlCol="0">
              <a:spAutoFit/>
            </a:bodyPr>
            <a:lstStyle/>
            <a:p>
              <a:pPr algn="ctr"/>
              <a:r>
                <a:rPr lang="en-US" sz="1400" dirty="0" smtClean="0">
                  <a:solidFill>
                    <a:srgbClr val="FFC000"/>
                  </a:solidFill>
                  <a:latin typeface="Californian FB" pitchFamily="18" charset="0"/>
                </a:rPr>
                <a:t>The </a:t>
              </a:r>
            </a:p>
            <a:p>
              <a:pPr algn="ctr"/>
              <a:r>
                <a:rPr lang="en-US" sz="1400" dirty="0" smtClean="0">
                  <a:solidFill>
                    <a:srgbClr val="FFC000"/>
                  </a:solidFill>
                  <a:latin typeface="Californian FB" pitchFamily="18" charset="0"/>
                </a:rPr>
                <a:t>Book</a:t>
              </a:r>
            </a:p>
            <a:p>
              <a:pPr algn="ctr"/>
              <a:r>
                <a:rPr lang="en-US" sz="1400" dirty="0" smtClean="0">
                  <a:solidFill>
                    <a:srgbClr val="FFC000"/>
                  </a:solidFill>
                  <a:latin typeface="Californian FB" pitchFamily="18" charset="0"/>
                </a:rPr>
                <a:t> of </a:t>
              </a:r>
            </a:p>
            <a:p>
              <a:pPr algn="ctr"/>
              <a:r>
                <a:rPr lang="en-US" sz="1400" dirty="0" smtClean="0">
                  <a:solidFill>
                    <a:srgbClr val="FFC000"/>
                  </a:solidFill>
                  <a:latin typeface="Californian FB" pitchFamily="18" charset="0"/>
                </a:rPr>
                <a:t>Mormon</a:t>
              </a:r>
              <a:endParaRPr lang="en-US" sz="1400" dirty="0">
                <a:solidFill>
                  <a:srgbClr val="FFC000"/>
                </a:solidFill>
                <a:latin typeface="Californian FB" pitchFamily="18" charset="0"/>
              </a:endParaRPr>
            </a:p>
          </p:txBody>
        </p:sp>
        <p:sp>
          <p:nvSpPr>
            <p:cNvPr id="53" name="TextBox 52"/>
            <p:cNvSpPr txBox="1"/>
            <p:nvPr/>
          </p:nvSpPr>
          <p:spPr>
            <a:xfrm>
              <a:off x="3124200" y="5257800"/>
              <a:ext cx="2667001" cy="464611"/>
            </a:xfrm>
            <a:prstGeom prst="rect">
              <a:avLst/>
            </a:prstGeom>
            <a:noFill/>
          </p:spPr>
          <p:txBody>
            <a:bodyPr wrap="square" rtlCol="0">
              <a:spAutoFit/>
            </a:bodyPr>
            <a:lstStyle/>
            <a:p>
              <a:pPr algn="ctr"/>
              <a:r>
                <a:rPr lang="en-US" sz="800" dirty="0" smtClean="0">
                  <a:solidFill>
                    <a:srgbClr val="FFC000"/>
                  </a:solidFill>
                  <a:latin typeface="Californian FB" pitchFamily="18" charset="0"/>
                </a:rPr>
                <a:t>ANOTHER TESTAMENT </a:t>
              </a:r>
            </a:p>
            <a:p>
              <a:pPr algn="ctr"/>
              <a:r>
                <a:rPr lang="en-US" sz="800" dirty="0" smtClean="0">
                  <a:solidFill>
                    <a:srgbClr val="FFC000"/>
                  </a:solidFill>
                  <a:latin typeface="Californian FB" pitchFamily="18" charset="0"/>
                </a:rPr>
                <a:t>OF JESUS CHRIST</a:t>
              </a:r>
              <a:endParaRPr lang="en-US" sz="800" dirty="0">
                <a:solidFill>
                  <a:srgbClr val="FFC000"/>
                </a:solidFill>
                <a:latin typeface="Californian FB" pitchFamily="18" charset="0"/>
              </a:endParaRPr>
            </a:p>
          </p:txBody>
        </p:sp>
        <p:cxnSp>
          <p:nvCxnSpPr>
            <p:cNvPr id="54" name="Straight Connector 53"/>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3810000" y="609600"/>
            <a:ext cx="2182850" cy="2762349"/>
            <a:chOff x="2819400" y="3657600"/>
            <a:chExt cx="1447800" cy="2121932"/>
          </a:xfrm>
        </p:grpSpPr>
        <p:sp>
          <p:nvSpPr>
            <p:cNvPr id="61" name="TextBox 60"/>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62" name="Rectangle 61"/>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C000"/>
                  </a:solidFill>
                  <a:latin typeface="Colonna MT" pitchFamily="82" charset="0"/>
                </a:rPr>
                <a:t> Holy Bible</a:t>
              </a:r>
              <a:endParaRPr lang="en-US" sz="4000" dirty="0">
                <a:solidFill>
                  <a:srgbClr val="FFC000"/>
                </a:solidFill>
                <a:latin typeface="Colonna MT" pitchFamily="82" charset="0"/>
              </a:endParaRPr>
            </a:p>
          </p:txBody>
        </p:sp>
        <p:sp>
          <p:nvSpPr>
            <p:cNvPr id="65" name="Rectangle 64"/>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705600" y="381000"/>
            <a:ext cx="1958162" cy="1981200"/>
            <a:chOff x="2646084" y="2667000"/>
            <a:chExt cx="3886200" cy="3931920"/>
          </a:xfrm>
        </p:grpSpPr>
        <p:grpSp>
          <p:nvGrpSpPr>
            <p:cNvPr id="67" name="Group 13"/>
            <p:cNvGrpSpPr/>
            <p:nvPr/>
          </p:nvGrpSpPr>
          <p:grpSpPr>
            <a:xfrm>
              <a:off x="3048000" y="2667000"/>
              <a:ext cx="2971800" cy="3931920"/>
              <a:chOff x="152400" y="152400"/>
              <a:chExt cx="4953000" cy="6553200"/>
            </a:xfrm>
          </p:grpSpPr>
          <p:sp>
            <p:nvSpPr>
              <p:cNvPr id="71" name="Rounded Rectangle 70"/>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2646084" y="3823447"/>
              <a:ext cx="3886200" cy="1404881"/>
            </a:xfrm>
            <a:prstGeom prst="rect">
              <a:avLst/>
            </a:prstGeom>
            <a:noFill/>
          </p:spPr>
          <p:txBody>
            <a:bodyPr wrap="square" rtlCol="0">
              <a:spAutoFit/>
            </a:bodyPr>
            <a:lstStyle/>
            <a:p>
              <a:pPr algn="ctr"/>
              <a:r>
                <a:rPr lang="en-US" sz="2000" dirty="0" smtClean="0">
                  <a:solidFill>
                    <a:srgbClr val="FFC000"/>
                  </a:solidFill>
                  <a:latin typeface="Californian FB" pitchFamily="18" charset="0"/>
                </a:rPr>
                <a:t>Scripture </a:t>
              </a:r>
            </a:p>
            <a:p>
              <a:pPr algn="ctr"/>
              <a:r>
                <a:rPr lang="en-US" sz="2000" dirty="0" smtClean="0">
                  <a:solidFill>
                    <a:srgbClr val="FFC000"/>
                  </a:solidFill>
                  <a:latin typeface="Californian FB" pitchFamily="18" charset="0"/>
                </a:rPr>
                <a:t>Mastery</a:t>
              </a:r>
              <a:endParaRPr lang="en-US" sz="2000" dirty="0">
                <a:solidFill>
                  <a:srgbClr val="FFC000"/>
                </a:solidFill>
                <a:latin typeface="Californian FB" pitchFamily="18" charset="0"/>
              </a:endParaRPr>
            </a:p>
          </p:txBody>
        </p:sp>
        <p:sp>
          <p:nvSpPr>
            <p:cNvPr id="69" name="TextBox 68"/>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70" name="Straight Connector 69"/>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685800" y="304800"/>
            <a:ext cx="1096736" cy="2971800"/>
            <a:chOff x="2971799" y="152400"/>
            <a:chExt cx="2362201" cy="6400800"/>
          </a:xfrm>
        </p:grpSpPr>
        <p:sp>
          <p:nvSpPr>
            <p:cNvPr id="3" name="Flowchart: Extract 2"/>
            <p:cNvSpPr/>
            <p:nvPr/>
          </p:nvSpPr>
          <p:spPr>
            <a:xfrm>
              <a:off x="4038600" y="152400"/>
              <a:ext cx="304800" cy="762000"/>
            </a:xfrm>
            <a:prstGeom prst="flowChartExtra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Off-page Connector 3"/>
            <p:cNvSpPr/>
            <p:nvPr/>
          </p:nvSpPr>
          <p:spPr>
            <a:xfrm rot="10800000">
              <a:off x="3429000" y="609600"/>
              <a:ext cx="1524000" cy="1447800"/>
            </a:xfrm>
            <a:prstGeom prst="flowChartOffpageConnector">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Operation 4"/>
            <p:cNvSpPr/>
            <p:nvPr/>
          </p:nvSpPr>
          <p:spPr>
            <a:xfrm rot="10800000">
              <a:off x="2971800" y="2094053"/>
              <a:ext cx="2362200" cy="4459147"/>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76749" y="1964803"/>
              <a:ext cx="1619794" cy="129251"/>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Parallelogram 6"/>
            <p:cNvSpPr/>
            <p:nvPr/>
          </p:nvSpPr>
          <p:spPr>
            <a:xfrm rot="5400000" flipV="1">
              <a:off x="3674434" y="2889266"/>
              <a:ext cx="889441" cy="1754777"/>
            </a:xfrm>
            <a:prstGeom prst="parallelogram">
              <a:avLst>
                <a:gd name="adj" fmla="val 621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5400000" flipV="1">
              <a:off x="3642121" y="3820601"/>
              <a:ext cx="954066" cy="2024743"/>
            </a:xfrm>
            <a:prstGeom prst="parallelogram">
              <a:avLst>
                <a:gd name="adj" fmla="val 621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rot="5400000" flipV="1">
              <a:off x="3642121" y="4913499"/>
              <a:ext cx="954066" cy="2294709"/>
            </a:xfrm>
            <a:prstGeom prst="parallelogram">
              <a:avLst>
                <a:gd name="adj" fmla="val 621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rot="16200000">
              <a:off x="3198636" y="3955290"/>
              <a:ext cx="1098630" cy="60742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p:nvSpPr>
          <p:spPr>
            <a:xfrm rot="16200000">
              <a:off x="4143516" y="5377047"/>
              <a:ext cx="1098630" cy="60742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276600" y="2667000"/>
              <a:ext cx="1752600" cy="762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5400000" flipV="1">
              <a:off x="3329942" y="2948940"/>
              <a:ext cx="533400" cy="121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5400000" flipV="1">
              <a:off x="3604260" y="2948940"/>
              <a:ext cx="533400" cy="121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5400000" flipV="1">
              <a:off x="3878578" y="2948940"/>
              <a:ext cx="533400" cy="121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5400000" flipV="1">
              <a:off x="4152896" y="2948940"/>
              <a:ext cx="533400" cy="121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5400000" flipV="1">
              <a:off x="4427214" y="2948940"/>
              <a:ext cx="533400" cy="121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gonal Stripe 17"/>
            <p:cNvSpPr/>
            <p:nvPr/>
          </p:nvSpPr>
          <p:spPr>
            <a:xfrm rot="13900147">
              <a:off x="3563877" y="2484723"/>
              <a:ext cx="1245540" cy="1551644"/>
            </a:xfrm>
            <a:prstGeom prst="diagStripe">
              <a:avLst>
                <a:gd name="adj" fmla="val 84919"/>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mond 18"/>
            <p:cNvSpPr/>
            <p:nvPr/>
          </p:nvSpPr>
          <p:spPr>
            <a:xfrm>
              <a:off x="4038600" y="304800"/>
              <a:ext cx="304800" cy="304800"/>
            </a:xfrm>
            <a:prstGeom prst="diamon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Off-page Connector 19"/>
            <p:cNvSpPr/>
            <p:nvPr/>
          </p:nvSpPr>
          <p:spPr>
            <a:xfrm rot="10800000">
              <a:off x="3505200" y="685800"/>
              <a:ext cx="1371600" cy="1295400"/>
            </a:xfrm>
            <a:prstGeom prst="flowChartOffpageConnector">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p:cNvSpPr/>
            <p:nvPr/>
          </p:nvSpPr>
          <p:spPr>
            <a:xfrm rot="8066987">
              <a:off x="3760539" y="854463"/>
              <a:ext cx="829467" cy="850138"/>
            </a:xfrm>
            <a:prstGeom prst="teardrop">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962400" y="1828800"/>
              <a:ext cx="404949" cy="1292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962400" y="1676400"/>
              <a:ext cx="404949" cy="1292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2" name="Group 2051"/>
          <p:cNvGrpSpPr/>
          <p:nvPr/>
        </p:nvGrpSpPr>
        <p:grpSpPr>
          <a:xfrm>
            <a:off x="4997452" y="2826530"/>
            <a:ext cx="2411627" cy="2672912"/>
            <a:chOff x="4997452" y="2826530"/>
            <a:chExt cx="2411627" cy="2672912"/>
          </a:xfrm>
        </p:grpSpPr>
        <p:sp>
          <p:nvSpPr>
            <p:cNvPr id="24" name="Rectangle 23"/>
            <p:cNvSpPr/>
            <p:nvPr/>
          </p:nvSpPr>
          <p:spPr>
            <a:xfrm>
              <a:off x="4997452" y="2826530"/>
              <a:ext cx="990600" cy="2659870"/>
            </a:xfrm>
            <a:prstGeom prst="rect">
              <a:avLst/>
            </a:prstGeom>
            <a:solidFill>
              <a:schemeClr val="accent1">
                <a:lumMod val="20000"/>
                <a:lumOff val="80000"/>
              </a:scheme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V="1">
              <a:off x="5706762" y="2839572"/>
              <a:ext cx="990600" cy="2659870"/>
            </a:xfrm>
            <a:prstGeom prst="rect">
              <a:avLst/>
            </a:prstGeom>
            <a:solidFill>
              <a:schemeClr val="accent1">
                <a:lumMod val="20000"/>
                <a:lumOff val="80000"/>
              </a:schemeClr>
            </a:solidFill>
            <a:ln>
              <a:solidFill>
                <a:schemeClr val="tx1"/>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418479" y="2838887"/>
              <a:ext cx="990600" cy="2659870"/>
            </a:xfrm>
            <a:prstGeom prst="rect">
              <a:avLst/>
            </a:prstGeom>
            <a:solidFill>
              <a:schemeClr val="accent1">
                <a:lumMod val="20000"/>
                <a:lumOff val="80000"/>
              </a:scheme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259432" y="3269490"/>
              <a:ext cx="535459" cy="537813"/>
            </a:xfrm>
            <a:custGeom>
              <a:avLst/>
              <a:gdLst>
                <a:gd name="connsiteX0" fmla="*/ 527221 w 996778"/>
                <a:gd name="connsiteY0" fmla="*/ 233013 h 842613"/>
                <a:gd name="connsiteX1" fmla="*/ 527221 w 996778"/>
                <a:gd name="connsiteY1" fmla="*/ 233013 h 842613"/>
                <a:gd name="connsiteX2" fmla="*/ 461318 w 996778"/>
                <a:gd name="connsiteY2" fmla="*/ 191824 h 842613"/>
                <a:gd name="connsiteX3" fmla="*/ 444843 w 996778"/>
                <a:gd name="connsiteY3" fmla="*/ 167110 h 842613"/>
                <a:gd name="connsiteX4" fmla="*/ 395416 w 996778"/>
                <a:gd name="connsiteY4" fmla="*/ 117683 h 842613"/>
                <a:gd name="connsiteX5" fmla="*/ 337751 w 996778"/>
                <a:gd name="connsiteY5" fmla="*/ 51781 h 842613"/>
                <a:gd name="connsiteX6" fmla="*/ 288324 w 996778"/>
                <a:gd name="connsiteY6" fmla="*/ 10591 h 842613"/>
                <a:gd name="connsiteX7" fmla="*/ 238897 w 996778"/>
                <a:gd name="connsiteY7" fmla="*/ 2354 h 842613"/>
                <a:gd name="connsiteX8" fmla="*/ 82378 w 996778"/>
                <a:gd name="connsiteY8" fmla="*/ 27067 h 842613"/>
                <a:gd name="connsiteX9" fmla="*/ 74140 w 996778"/>
                <a:gd name="connsiteY9" fmla="*/ 51781 h 842613"/>
                <a:gd name="connsiteX10" fmla="*/ 74140 w 996778"/>
                <a:gd name="connsiteY10" fmla="*/ 241251 h 842613"/>
                <a:gd name="connsiteX11" fmla="*/ 57664 w 996778"/>
                <a:gd name="connsiteY11" fmla="*/ 265964 h 842613"/>
                <a:gd name="connsiteX12" fmla="*/ 41189 w 996778"/>
                <a:gd name="connsiteY12" fmla="*/ 331867 h 842613"/>
                <a:gd name="connsiteX13" fmla="*/ 32951 w 996778"/>
                <a:gd name="connsiteY13" fmla="*/ 356581 h 842613"/>
                <a:gd name="connsiteX14" fmla="*/ 24713 w 996778"/>
                <a:gd name="connsiteY14" fmla="*/ 397770 h 842613"/>
                <a:gd name="connsiteX15" fmla="*/ 0 w 996778"/>
                <a:gd name="connsiteY15" fmla="*/ 471910 h 842613"/>
                <a:gd name="connsiteX16" fmla="*/ 8237 w 996778"/>
                <a:gd name="connsiteY16" fmla="*/ 669618 h 842613"/>
                <a:gd name="connsiteX17" fmla="*/ 16475 w 996778"/>
                <a:gd name="connsiteY17" fmla="*/ 694332 h 842613"/>
                <a:gd name="connsiteX18" fmla="*/ 41189 w 996778"/>
                <a:gd name="connsiteY18" fmla="*/ 719045 h 842613"/>
                <a:gd name="connsiteX19" fmla="*/ 65902 w 996778"/>
                <a:gd name="connsiteY19" fmla="*/ 735521 h 842613"/>
                <a:gd name="connsiteX20" fmla="*/ 156518 w 996778"/>
                <a:gd name="connsiteY20" fmla="*/ 743759 h 842613"/>
                <a:gd name="connsiteX21" fmla="*/ 214183 w 996778"/>
                <a:gd name="connsiteY21" fmla="*/ 751997 h 842613"/>
                <a:gd name="connsiteX22" fmla="*/ 321275 w 996778"/>
                <a:gd name="connsiteY22" fmla="*/ 768472 h 842613"/>
                <a:gd name="connsiteX23" fmla="*/ 370702 w 996778"/>
                <a:gd name="connsiteY23" fmla="*/ 784948 h 842613"/>
                <a:gd name="connsiteX24" fmla="*/ 609600 w 996778"/>
                <a:gd name="connsiteY24" fmla="*/ 793186 h 842613"/>
                <a:gd name="connsiteX25" fmla="*/ 659027 w 996778"/>
                <a:gd name="connsiteY25" fmla="*/ 809662 h 842613"/>
                <a:gd name="connsiteX26" fmla="*/ 708454 w 996778"/>
                <a:gd name="connsiteY26" fmla="*/ 834375 h 842613"/>
                <a:gd name="connsiteX27" fmla="*/ 766118 w 996778"/>
                <a:gd name="connsiteY27" fmla="*/ 842613 h 842613"/>
                <a:gd name="connsiteX28" fmla="*/ 972064 w 996778"/>
                <a:gd name="connsiteY28" fmla="*/ 826137 h 842613"/>
                <a:gd name="connsiteX29" fmla="*/ 996778 w 996778"/>
                <a:gd name="connsiteY29" fmla="*/ 743759 h 842613"/>
                <a:gd name="connsiteX30" fmla="*/ 988540 w 996778"/>
                <a:gd name="connsiteY30" fmla="*/ 628429 h 842613"/>
                <a:gd name="connsiteX31" fmla="*/ 972064 w 996778"/>
                <a:gd name="connsiteY31" fmla="*/ 579002 h 842613"/>
                <a:gd name="connsiteX32" fmla="*/ 963827 w 996778"/>
                <a:gd name="connsiteY32" fmla="*/ 554289 h 842613"/>
                <a:gd name="connsiteX33" fmla="*/ 939113 w 996778"/>
                <a:gd name="connsiteY33" fmla="*/ 521337 h 842613"/>
                <a:gd name="connsiteX34" fmla="*/ 864973 w 996778"/>
                <a:gd name="connsiteY34" fmla="*/ 480148 h 842613"/>
                <a:gd name="connsiteX35" fmla="*/ 832021 w 996778"/>
                <a:gd name="connsiteY35" fmla="*/ 455435 h 842613"/>
                <a:gd name="connsiteX36" fmla="*/ 782594 w 996778"/>
                <a:gd name="connsiteY36" fmla="*/ 438959 h 842613"/>
                <a:gd name="connsiteX37" fmla="*/ 757881 w 996778"/>
                <a:gd name="connsiteY37" fmla="*/ 430721 h 842613"/>
                <a:gd name="connsiteX38" fmla="*/ 683740 w 996778"/>
                <a:gd name="connsiteY38" fmla="*/ 389532 h 842613"/>
                <a:gd name="connsiteX39" fmla="*/ 634313 w 996778"/>
                <a:gd name="connsiteY39" fmla="*/ 356581 h 842613"/>
                <a:gd name="connsiteX40" fmla="*/ 609600 w 996778"/>
                <a:gd name="connsiteY40" fmla="*/ 340105 h 842613"/>
                <a:gd name="connsiteX41" fmla="*/ 568410 w 996778"/>
                <a:gd name="connsiteY41" fmla="*/ 298916 h 842613"/>
                <a:gd name="connsiteX42" fmla="*/ 551935 w 996778"/>
                <a:gd name="connsiteY42" fmla="*/ 274202 h 842613"/>
                <a:gd name="connsiteX43" fmla="*/ 527221 w 996778"/>
                <a:gd name="connsiteY43" fmla="*/ 249489 h 842613"/>
                <a:gd name="connsiteX44" fmla="*/ 527221 w 996778"/>
                <a:gd name="connsiteY44" fmla="*/ 233013 h 84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6778" h="842613">
                  <a:moveTo>
                    <a:pt x="527221" y="233013"/>
                  </a:moveTo>
                  <a:lnTo>
                    <a:pt x="527221" y="233013"/>
                  </a:lnTo>
                  <a:cubicBezTo>
                    <a:pt x="505253" y="219283"/>
                    <a:pt x="481547" y="208007"/>
                    <a:pt x="461318" y="191824"/>
                  </a:cubicBezTo>
                  <a:cubicBezTo>
                    <a:pt x="453587" y="185639"/>
                    <a:pt x="451421" y="174510"/>
                    <a:pt x="444843" y="167110"/>
                  </a:cubicBezTo>
                  <a:cubicBezTo>
                    <a:pt x="429363" y="149695"/>
                    <a:pt x="408341" y="137070"/>
                    <a:pt x="395416" y="117683"/>
                  </a:cubicBezTo>
                  <a:cubicBezTo>
                    <a:pt x="336375" y="29123"/>
                    <a:pt x="389238" y="94687"/>
                    <a:pt x="337751" y="51781"/>
                  </a:cubicBezTo>
                  <a:cubicBezTo>
                    <a:pt x="322458" y="39037"/>
                    <a:pt x="308775" y="17408"/>
                    <a:pt x="288324" y="10591"/>
                  </a:cubicBezTo>
                  <a:cubicBezTo>
                    <a:pt x="272478" y="5309"/>
                    <a:pt x="255373" y="5100"/>
                    <a:pt x="238897" y="2354"/>
                  </a:cubicBezTo>
                  <a:cubicBezTo>
                    <a:pt x="231184" y="2836"/>
                    <a:pt x="113587" y="-11945"/>
                    <a:pt x="82378" y="27067"/>
                  </a:cubicBezTo>
                  <a:cubicBezTo>
                    <a:pt x="76953" y="33848"/>
                    <a:pt x="76886" y="43543"/>
                    <a:pt x="74140" y="51781"/>
                  </a:cubicBezTo>
                  <a:cubicBezTo>
                    <a:pt x="81055" y="127843"/>
                    <a:pt x="89603" y="163938"/>
                    <a:pt x="74140" y="241251"/>
                  </a:cubicBezTo>
                  <a:cubicBezTo>
                    <a:pt x="72198" y="250959"/>
                    <a:pt x="63156" y="257726"/>
                    <a:pt x="57664" y="265964"/>
                  </a:cubicBezTo>
                  <a:cubicBezTo>
                    <a:pt x="52172" y="287932"/>
                    <a:pt x="48350" y="310385"/>
                    <a:pt x="41189" y="331867"/>
                  </a:cubicBezTo>
                  <a:cubicBezTo>
                    <a:pt x="38443" y="340105"/>
                    <a:pt x="35057" y="348157"/>
                    <a:pt x="32951" y="356581"/>
                  </a:cubicBezTo>
                  <a:cubicBezTo>
                    <a:pt x="29555" y="370165"/>
                    <a:pt x="28560" y="384307"/>
                    <a:pt x="24713" y="397770"/>
                  </a:cubicBezTo>
                  <a:cubicBezTo>
                    <a:pt x="17557" y="422818"/>
                    <a:pt x="0" y="471910"/>
                    <a:pt x="0" y="471910"/>
                  </a:cubicBezTo>
                  <a:cubicBezTo>
                    <a:pt x="2746" y="537813"/>
                    <a:pt x="3365" y="603838"/>
                    <a:pt x="8237" y="669618"/>
                  </a:cubicBezTo>
                  <a:cubicBezTo>
                    <a:pt x="8878" y="678278"/>
                    <a:pt x="11658" y="687107"/>
                    <a:pt x="16475" y="694332"/>
                  </a:cubicBezTo>
                  <a:cubicBezTo>
                    <a:pt x="22937" y="704025"/>
                    <a:pt x="32239" y="711587"/>
                    <a:pt x="41189" y="719045"/>
                  </a:cubicBezTo>
                  <a:cubicBezTo>
                    <a:pt x="48795" y="725383"/>
                    <a:pt x="56221" y="733446"/>
                    <a:pt x="65902" y="735521"/>
                  </a:cubicBezTo>
                  <a:cubicBezTo>
                    <a:pt x="95559" y="741876"/>
                    <a:pt x="126374" y="740410"/>
                    <a:pt x="156518" y="743759"/>
                  </a:cubicBezTo>
                  <a:cubicBezTo>
                    <a:pt x="175816" y="745903"/>
                    <a:pt x="194961" y="749251"/>
                    <a:pt x="214183" y="751997"/>
                  </a:cubicBezTo>
                  <a:cubicBezTo>
                    <a:pt x="282262" y="774690"/>
                    <a:pt x="175643" y="741166"/>
                    <a:pt x="321275" y="768472"/>
                  </a:cubicBezTo>
                  <a:cubicBezTo>
                    <a:pt x="338344" y="771672"/>
                    <a:pt x="353345" y="784349"/>
                    <a:pt x="370702" y="784948"/>
                  </a:cubicBezTo>
                  <a:lnTo>
                    <a:pt x="609600" y="793186"/>
                  </a:lnTo>
                  <a:cubicBezTo>
                    <a:pt x="626076" y="798678"/>
                    <a:pt x="644577" y="800029"/>
                    <a:pt x="659027" y="809662"/>
                  </a:cubicBezTo>
                  <a:cubicBezTo>
                    <a:pt x="679855" y="823547"/>
                    <a:pt x="684092" y="829503"/>
                    <a:pt x="708454" y="834375"/>
                  </a:cubicBezTo>
                  <a:cubicBezTo>
                    <a:pt x="727493" y="838183"/>
                    <a:pt x="746897" y="839867"/>
                    <a:pt x="766118" y="842613"/>
                  </a:cubicBezTo>
                  <a:cubicBezTo>
                    <a:pt x="834767" y="837121"/>
                    <a:pt x="906034" y="845702"/>
                    <a:pt x="972064" y="826137"/>
                  </a:cubicBezTo>
                  <a:cubicBezTo>
                    <a:pt x="977479" y="824533"/>
                    <a:pt x="993873" y="755380"/>
                    <a:pt x="996778" y="743759"/>
                  </a:cubicBezTo>
                  <a:cubicBezTo>
                    <a:pt x="994032" y="705316"/>
                    <a:pt x="994257" y="666544"/>
                    <a:pt x="988540" y="628429"/>
                  </a:cubicBezTo>
                  <a:cubicBezTo>
                    <a:pt x="985964" y="611254"/>
                    <a:pt x="977556" y="595478"/>
                    <a:pt x="972064" y="579002"/>
                  </a:cubicBezTo>
                  <a:cubicBezTo>
                    <a:pt x="969318" y="570764"/>
                    <a:pt x="969037" y="561236"/>
                    <a:pt x="963827" y="554289"/>
                  </a:cubicBezTo>
                  <a:cubicBezTo>
                    <a:pt x="955589" y="543305"/>
                    <a:pt x="949375" y="530459"/>
                    <a:pt x="939113" y="521337"/>
                  </a:cubicBezTo>
                  <a:cubicBezTo>
                    <a:pt x="905123" y="491124"/>
                    <a:pt x="898533" y="491335"/>
                    <a:pt x="864973" y="480148"/>
                  </a:cubicBezTo>
                  <a:cubicBezTo>
                    <a:pt x="853989" y="471910"/>
                    <a:pt x="844301" y="461575"/>
                    <a:pt x="832021" y="455435"/>
                  </a:cubicBezTo>
                  <a:cubicBezTo>
                    <a:pt x="816488" y="447668"/>
                    <a:pt x="799070" y="444451"/>
                    <a:pt x="782594" y="438959"/>
                  </a:cubicBezTo>
                  <a:cubicBezTo>
                    <a:pt x="774356" y="436213"/>
                    <a:pt x="765106" y="435538"/>
                    <a:pt x="757881" y="430721"/>
                  </a:cubicBezTo>
                  <a:cubicBezTo>
                    <a:pt x="701229" y="392953"/>
                    <a:pt x="727239" y="404032"/>
                    <a:pt x="683740" y="389532"/>
                  </a:cubicBezTo>
                  <a:lnTo>
                    <a:pt x="634313" y="356581"/>
                  </a:lnTo>
                  <a:lnTo>
                    <a:pt x="609600" y="340105"/>
                  </a:lnTo>
                  <a:cubicBezTo>
                    <a:pt x="565661" y="274196"/>
                    <a:pt x="623333" y="353839"/>
                    <a:pt x="568410" y="298916"/>
                  </a:cubicBezTo>
                  <a:cubicBezTo>
                    <a:pt x="561409" y="291915"/>
                    <a:pt x="558273" y="281808"/>
                    <a:pt x="551935" y="274202"/>
                  </a:cubicBezTo>
                  <a:cubicBezTo>
                    <a:pt x="544477" y="265252"/>
                    <a:pt x="535459" y="257727"/>
                    <a:pt x="527221" y="249489"/>
                  </a:cubicBezTo>
                  <a:lnTo>
                    <a:pt x="527221" y="233013"/>
                  </a:lnTo>
                  <a:close/>
                </a:path>
              </a:pathLst>
            </a:cu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527473" y="4021637"/>
              <a:ext cx="304800" cy="270265"/>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174021" y="4345607"/>
              <a:ext cx="304800" cy="270265"/>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535551" y="4345606"/>
              <a:ext cx="304800" cy="270265"/>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6664135" y="3236833"/>
              <a:ext cx="376065" cy="315789"/>
            </a:xfrm>
            <a:prstGeom prs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848574" y="3394727"/>
              <a:ext cx="376065" cy="315789"/>
            </a:xfrm>
            <a:prstGeom prs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6566953" y="3563110"/>
              <a:ext cx="376065" cy="315789"/>
            </a:xfrm>
            <a:prstGeom prs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65978" y="3436047"/>
              <a:ext cx="535459" cy="1358991"/>
            </a:xfrm>
            <a:custGeom>
              <a:avLst/>
              <a:gdLst>
                <a:gd name="connsiteX0" fmla="*/ 527221 w 996778"/>
                <a:gd name="connsiteY0" fmla="*/ 233013 h 842613"/>
                <a:gd name="connsiteX1" fmla="*/ 527221 w 996778"/>
                <a:gd name="connsiteY1" fmla="*/ 233013 h 842613"/>
                <a:gd name="connsiteX2" fmla="*/ 461318 w 996778"/>
                <a:gd name="connsiteY2" fmla="*/ 191824 h 842613"/>
                <a:gd name="connsiteX3" fmla="*/ 444843 w 996778"/>
                <a:gd name="connsiteY3" fmla="*/ 167110 h 842613"/>
                <a:gd name="connsiteX4" fmla="*/ 395416 w 996778"/>
                <a:gd name="connsiteY4" fmla="*/ 117683 h 842613"/>
                <a:gd name="connsiteX5" fmla="*/ 337751 w 996778"/>
                <a:gd name="connsiteY5" fmla="*/ 51781 h 842613"/>
                <a:gd name="connsiteX6" fmla="*/ 288324 w 996778"/>
                <a:gd name="connsiteY6" fmla="*/ 10591 h 842613"/>
                <a:gd name="connsiteX7" fmla="*/ 238897 w 996778"/>
                <a:gd name="connsiteY7" fmla="*/ 2354 h 842613"/>
                <a:gd name="connsiteX8" fmla="*/ 82378 w 996778"/>
                <a:gd name="connsiteY8" fmla="*/ 27067 h 842613"/>
                <a:gd name="connsiteX9" fmla="*/ 74140 w 996778"/>
                <a:gd name="connsiteY9" fmla="*/ 51781 h 842613"/>
                <a:gd name="connsiteX10" fmla="*/ 74140 w 996778"/>
                <a:gd name="connsiteY10" fmla="*/ 241251 h 842613"/>
                <a:gd name="connsiteX11" fmla="*/ 57664 w 996778"/>
                <a:gd name="connsiteY11" fmla="*/ 265964 h 842613"/>
                <a:gd name="connsiteX12" fmla="*/ 41189 w 996778"/>
                <a:gd name="connsiteY12" fmla="*/ 331867 h 842613"/>
                <a:gd name="connsiteX13" fmla="*/ 32951 w 996778"/>
                <a:gd name="connsiteY13" fmla="*/ 356581 h 842613"/>
                <a:gd name="connsiteX14" fmla="*/ 24713 w 996778"/>
                <a:gd name="connsiteY14" fmla="*/ 397770 h 842613"/>
                <a:gd name="connsiteX15" fmla="*/ 0 w 996778"/>
                <a:gd name="connsiteY15" fmla="*/ 471910 h 842613"/>
                <a:gd name="connsiteX16" fmla="*/ 8237 w 996778"/>
                <a:gd name="connsiteY16" fmla="*/ 669618 h 842613"/>
                <a:gd name="connsiteX17" fmla="*/ 16475 w 996778"/>
                <a:gd name="connsiteY17" fmla="*/ 694332 h 842613"/>
                <a:gd name="connsiteX18" fmla="*/ 41189 w 996778"/>
                <a:gd name="connsiteY18" fmla="*/ 719045 h 842613"/>
                <a:gd name="connsiteX19" fmla="*/ 65902 w 996778"/>
                <a:gd name="connsiteY19" fmla="*/ 735521 h 842613"/>
                <a:gd name="connsiteX20" fmla="*/ 156518 w 996778"/>
                <a:gd name="connsiteY20" fmla="*/ 743759 h 842613"/>
                <a:gd name="connsiteX21" fmla="*/ 214183 w 996778"/>
                <a:gd name="connsiteY21" fmla="*/ 751997 h 842613"/>
                <a:gd name="connsiteX22" fmla="*/ 321275 w 996778"/>
                <a:gd name="connsiteY22" fmla="*/ 768472 h 842613"/>
                <a:gd name="connsiteX23" fmla="*/ 370702 w 996778"/>
                <a:gd name="connsiteY23" fmla="*/ 784948 h 842613"/>
                <a:gd name="connsiteX24" fmla="*/ 609600 w 996778"/>
                <a:gd name="connsiteY24" fmla="*/ 793186 h 842613"/>
                <a:gd name="connsiteX25" fmla="*/ 659027 w 996778"/>
                <a:gd name="connsiteY25" fmla="*/ 809662 h 842613"/>
                <a:gd name="connsiteX26" fmla="*/ 708454 w 996778"/>
                <a:gd name="connsiteY26" fmla="*/ 834375 h 842613"/>
                <a:gd name="connsiteX27" fmla="*/ 766118 w 996778"/>
                <a:gd name="connsiteY27" fmla="*/ 842613 h 842613"/>
                <a:gd name="connsiteX28" fmla="*/ 972064 w 996778"/>
                <a:gd name="connsiteY28" fmla="*/ 826137 h 842613"/>
                <a:gd name="connsiteX29" fmla="*/ 996778 w 996778"/>
                <a:gd name="connsiteY29" fmla="*/ 743759 h 842613"/>
                <a:gd name="connsiteX30" fmla="*/ 988540 w 996778"/>
                <a:gd name="connsiteY30" fmla="*/ 628429 h 842613"/>
                <a:gd name="connsiteX31" fmla="*/ 972064 w 996778"/>
                <a:gd name="connsiteY31" fmla="*/ 579002 h 842613"/>
                <a:gd name="connsiteX32" fmla="*/ 963827 w 996778"/>
                <a:gd name="connsiteY32" fmla="*/ 554289 h 842613"/>
                <a:gd name="connsiteX33" fmla="*/ 939113 w 996778"/>
                <a:gd name="connsiteY33" fmla="*/ 521337 h 842613"/>
                <a:gd name="connsiteX34" fmla="*/ 864973 w 996778"/>
                <a:gd name="connsiteY34" fmla="*/ 480148 h 842613"/>
                <a:gd name="connsiteX35" fmla="*/ 832021 w 996778"/>
                <a:gd name="connsiteY35" fmla="*/ 455435 h 842613"/>
                <a:gd name="connsiteX36" fmla="*/ 782594 w 996778"/>
                <a:gd name="connsiteY36" fmla="*/ 438959 h 842613"/>
                <a:gd name="connsiteX37" fmla="*/ 757881 w 996778"/>
                <a:gd name="connsiteY37" fmla="*/ 430721 h 842613"/>
                <a:gd name="connsiteX38" fmla="*/ 683740 w 996778"/>
                <a:gd name="connsiteY38" fmla="*/ 389532 h 842613"/>
                <a:gd name="connsiteX39" fmla="*/ 634313 w 996778"/>
                <a:gd name="connsiteY39" fmla="*/ 356581 h 842613"/>
                <a:gd name="connsiteX40" fmla="*/ 609600 w 996778"/>
                <a:gd name="connsiteY40" fmla="*/ 340105 h 842613"/>
                <a:gd name="connsiteX41" fmla="*/ 568410 w 996778"/>
                <a:gd name="connsiteY41" fmla="*/ 298916 h 842613"/>
                <a:gd name="connsiteX42" fmla="*/ 551935 w 996778"/>
                <a:gd name="connsiteY42" fmla="*/ 274202 h 842613"/>
                <a:gd name="connsiteX43" fmla="*/ 527221 w 996778"/>
                <a:gd name="connsiteY43" fmla="*/ 249489 h 842613"/>
                <a:gd name="connsiteX44" fmla="*/ 527221 w 996778"/>
                <a:gd name="connsiteY44" fmla="*/ 233013 h 84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6778" h="842613">
                  <a:moveTo>
                    <a:pt x="527221" y="233013"/>
                  </a:moveTo>
                  <a:lnTo>
                    <a:pt x="527221" y="233013"/>
                  </a:lnTo>
                  <a:cubicBezTo>
                    <a:pt x="505253" y="219283"/>
                    <a:pt x="481547" y="208007"/>
                    <a:pt x="461318" y="191824"/>
                  </a:cubicBezTo>
                  <a:cubicBezTo>
                    <a:pt x="453587" y="185639"/>
                    <a:pt x="451421" y="174510"/>
                    <a:pt x="444843" y="167110"/>
                  </a:cubicBezTo>
                  <a:cubicBezTo>
                    <a:pt x="429363" y="149695"/>
                    <a:pt x="408341" y="137070"/>
                    <a:pt x="395416" y="117683"/>
                  </a:cubicBezTo>
                  <a:cubicBezTo>
                    <a:pt x="336375" y="29123"/>
                    <a:pt x="389238" y="94687"/>
                    <a:pt x="337751" y="51781"/>
                  </a:cubicBezTo>
                  <a:cubicBezTo>
                    <a:pt x="322458" y="39037"/>
                    <a:pt x="308775" y="17408"/>
                    <a:pt x="288324" y="10591"/>
                  </a:cubicBezTo>
                  <a:cubicBezTo>
                    <a:pt x="272478" y="5309"/>
                    <a:pt x="255373" y="5100"/>
                    <a:pt x="238897" y="2354"/>
                  </a:cubicBezTo>
                  <a:cubicBezTo>
                    <a:pt x="231184" y="2836"/>
                    <a:pt x="113587" y="-11945"/>
                    <a:pt x="82378" y="27067"/>
                  </a:cubicBezTo>
                  <a:cubicBezTo>
                    <a:pt x="76953" y="33848"/>
                    <a:pt x="76886" y="43543"/>
                    <a:pt x="74140" y="51781"/>
                  </a:cubicBezTo>
                  <a:cubicBezTo>
                    <a:pt x="81055" y="127843"/>
                    <a:pt x="89603" y="163938"/>
                    <a:pt x="74140" y="241251"/>
                  </a:cubicBezTo>
                  <a:cubicBezTo>
                    <a:pt x="72198" y="250959"/>
                    <a:pt x="63156" y="257726"/>
                    <a:pt x="57664" y="265964"/>
                  </a:cubicBezTo>
                  <a:cubicBezTo>
                    <a:pt x="52172" y="287932"/>
                    <a:pt x="48350" y="310385"/>
                    <a:pt x="41189" y="331867"/>
                  </a:cubicBezTo>
                  <a:cubicBezTo>
                    <a:pt x="38443" y="340105"/>
                    <a:pt x="35057" y="348157"/>
                    <a:pt x="32951" y="356581"/>
                  </a:cubicBezTo>
                  <a:cubicBezTo>
                    <a:pt x="29555" y="370165"/>
                    <a:pt x="28560" y="384307"/>
                    <a:pt x="24713" y="397770"/>
                  </a:cubicBezTo>
                  <a:cubicBezTo>
                    <a:pt x="17557" y="422818"/>
                    <a:pt x="0" y="471910"/>
                    <a:pt x="0" y="471910"/>
                  </a:cubicBezTo>
                  <a:cubicBezTo>
                    <a:pt x="2746" y="537813"/>
                    <a:pt x="3365" y="603838"/>
                    <a:pt x="8237" y="669618"/>
                  </a:cubicBezTo>
                  <a:cubicBezTo>
                    <a:pt x="8878" y="678278"/>
                    <a:pt x="11658" y="687107"/>
                    <a:pt x="16475" y="694332"/>
                  </a:cubicBezTo>
                  <a:cubicBezTo>
                    <a:pt x="22937" y="704025"/>
                    <a:pt x="32239" y="711587"/>
                    <a:pt x="41189" y="719045"/>
                  </a:cubicBezTo>
                  <a:cubicBezTo>
                    <a:pt x="48795" y="725383"/>
                    <a:pt x="56221" y="733446"/>
                    <a:pt x="65902" y="735521"/>
                  </a:cubicBezTo>
                  <a:cubicBezTo>
                    <a:pt x="95559" y="741876"/>
                    <a:pt x="126374" y="740410"/>
                    <a:pt x="156518" y="743759"/>
                  </a:cubicBezTo>
                  <a:cubicBezTo>
                    <a:pt x="175816" y="745903"/>
                    <a:pt x="194961" y="749251"/>
                    <a:pt x="214183" y="751997"/>
                  </a:cubicBezTo>
                  <a:cubicBezTo>
                    <a:pt x="282262" y="774690"/>
                    <a:pt x="175643" y="741166"/>
                    <a:pt x="321275" y="768472"/>
                  </a:cubicBezTo>
                  <a:cubicBezTo>
                    <a:pt x="338344" y="771672"/>
                    <a:pt x="353345" y="784349"/>
                    <a:pt x="370702" y="784948"/>
                  </a:cubicBezTo>
                  <a:lnTo>
                    <a:pt x="609600" y="793186"/>
                  </a:lnTo>
                  <a:cubicBezTo>
                    <a:pt x="626076" y="798678"/>
                    <a:pt x="644577" y="800029"/>
                    <a:pt x="659027" y="809662"/>
                  </a:cubicBezTo>
                  <a:cubicBezTo>
                    <a:pt x="679855" y="823547"/>
                    <a:pt x="684092" y="829503"/>
                    <a:pt x="708454" y="834375"/>
                  </a:cubicBezTo>
                  <a:cubicBezTo>
                    <a:pt x="727493" y="838183"/>
                    <a:pt x="746897" y="839867"/>
                    <a:pt x="766118" y="842613"/>
                  </a:cubicBezTo>
                  <a:cubicBezTo>
                    <a:pt x="834767" y="837121"/>
                    <a:pt x="906034" y="845702"/>
                    <a:pt x="972064" y="826137"/>
                  </a:cubicBezTo>
                  <a:cubicBezTo>
                    <a:pt x="977479" y="824533"/>
                    <a:pt x="993873" y="755380"/>
                    <a:pt x="996778" y="743759"/>
                  </a:cubicBezTo>
                  <a:cubicBezTo>
                    <a:pt x="994032" y="705316"/>
                    <a:pt x="994257" y="666544"/>
                    <a:pt x="988540" y="628429"/>
                  </a:cubicBezTo>
                  <a:cubicBezTo>
                    <a:pt x="985964" y="611254"/>
                    <a:pt x="977556" y="595478"/>
                    <a:pt x="972064" y="579002"/>
                  </a:cubicBezTo>
                  <a:cubicBezTo>
                    <a:pt x="969318" y="570764"/>
                    <a:pt x="969037" y="561236"/>
                    <a:pt x="963827" y="554289"/>
                  </a:cubicBezTo>
                  <a:cubicBezTo>
                    <a:pt x="955589" y="543305"/>
                    <a:pt x="949375" y="530459"/>
                    <a:pt x="939113" y="521337"/>
                  </a:cubicBezTo>
                  <a:cubicBezTo>
                    <a:pt x="905123" y="491124"/>
                    <a:pt x="898533" y="491335"/>
                    <a:pt x="864973" y="480148"/>
                  </a:cubicBezTo>
                  <a:cubicBezTo>
                    <a:pt x="853989" y="471910"/>
                    <a:pt x="844301" y="461575"/>
                    <a:pt x="832021" y="455435"/>
                  </a:cubicBezTo>
                  <a:cubicBezTo>
                    <a:pt x="816488" y="447668"/>
                    <a:pt x="799070" y="444451"/>
                    <a:pt x="782594" y="438959"/>
                  </a:cubicBezTo>
                  <a:cubicBezTo>
                    <a:pt x="774356" y="436213"/>
                    <a:pt x="765106" y="435538"/>
                    <a:pt x="757881" y="430721"/>
                  </a:cubicBezTo>
                  <a:cubicBezTo>
                    <a:pt x="701229" y="392953"/>
                    <a:pt x="727239" y="404032"/>
                    <a:pt x="683740" y="389532"/>
                  </a:cubicBezTo>
                  <a:lnTo>
                    <a:pt x="634313" y="356581"/>
                  </a:lnTo>
                  <a:lnTo>
                    <a:pt x="609600" y="340105"/>
                  </a:lnTo>
                  <a:cubicBezTo>
                    <a:pt x="565661" y="274196"/>
                    <a:pt x="623333" y="353839"/>
                    <a:pt x="568410" y="298916"/>
                  </a:cubicBezTo>
                  <a:cubicBezTo>
                    <a:pt x="561409" y="291915"/>
                    <a:pt x="558273" y="281808"/>
                    <a:pt x="551935" y="274202"/>
                  </a:cubicBezTo>
                  <a:cubicBezTo>
                    <a:pt x="544477" y="265252"/>
                    <a:pt x="535459" y="257727"/>
                    <a:pt x="527221" y="249489"/>
                  </a:cubicBezTo>
                  <a:lnTo>
                    <a:pt x="527221" y="233013"/>
                  </a:ln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reeform 2047"/>
            <p:cNvSpPr/>
            <p:nvPr/>
          </p:nvSpPr>
          <p:spPr>
            <a:xfrm>
              <a:off x="5214551" y="3369276"/>
              <a:ext cx="1837038" cy="691978"/>
            </a:xfrm>
            <a:custGeom>
              <a:avLst/>
              <a:gdLst>
                <a:gd name="connsiteX0" fmla="*/ 0 w 1837038"/>
                <a:gd name="connsiteY0" fmla="*/ 626075 h 691978"/>
                <a:gd name="connsiteX1" fmla="*/ 32952 w 1837038"/>
                <a:gd name="connsiteY1" fmla="*/ 576648 h 691978"/>
                <a:gd name="connsiteX2" fmla="*/ 98854 w 1837038"/>
                <a:gd name="connsiteY2" fmla="*/ 560173 h 691978"/>
                <a:gd name="connsiteX3" fmla="*/ 140044 w 1837038"/>
                <a:gd name="connsiteY3" fmla="*/ 527221 h 691978"/>
                <a:gd name="connsiteX4" fmla="*/ 189471 w 1837038"/>
                <a:gd name="connsiteY4" fmla="*/ 518983 h 691978"/>
                <a:gd name="connsiteX5" fmla="*/ 214184 w 1837038"/>
                <a:gd name="connsiteY5" fmla="*/ 510746 h 691978"/>
                <a:gd name="connsiteX6" fmla="*/ 247135 w 1837038"/>
                <a:gd name="connsiteY6" fmla="*/ 502508 h 691978"/>
                <a:gd name="connsiteX7" fmla="*/ 296563 w 1837038"/>
                <a:gd name="connsiteY7" fmla="*/ 494270 h 691978"/>
                <a:gd name="connsiteX8" fmla="*/ 329514 w 1837038"/>
                <a:gd name="connsiteY8" fmla="*/ 486032 h 691978"/>
                <a:gd name="connsiteX9" fmla="*/ 576649 w 1837038"/>
                <a:gd name="connsiteY9" fmla="*/ 469556 h 691978"/>
                <a:gd name="connsiteX10" fmla="*/ 683741 w 1837038"/>
                <a:gd name="connsiteY10" fmla="*/ 461319 h 691978"/>
                <a:gd name="connsiteX11" fmla="*/ 708454 w 1837038"/>
                <a:gd name="connsiteY11" fmla="*/ 444843 h 691978"/>
                <a:gd name="connsiteX12" fmla="*/ 716692 w 1837038"/>
                <a:gd name="connsiteY12" fmla="*/ 420129 h 691978"/>
                <a:gd name="connsiteX13" fmla="*/ 724930 w 1837038"/>
                <a:gd name="connsiteY13" fmla="*/ 90616 h 691978"/>
                <a:gd name="connsiteX14" fmla="*/ 782595 w 1837038"/>
                <a:gd name="connsiteY14" fmla="*/ 24713 h 691978"/>
                <a:gd name="connsiteX15" fmla="*/ 807308 w 1837038"/>
                <a:gd name="connsiteY15" fmla="*/ 16475 h 691978"/>
                <a:gd name="connsiteX16" fmla="*/ 832022 w 1837038"/>
                <a:gd name="connsiteY16" fmla="*/ 0 h 691978"/>
                <a:gd name="connsiteX17" fmla="*/ 1095633 w 1837038"/>
                <a:gd name="connsiteY17" fmla="*/ 8238 h 691978"/>
                <a:gd name="connsiteX18" fmla="*/ 1120346 w 1837038"/>
                <a:gd name="connsiteY18" fmla="*/ 16475 h 691978"/>
                <a:gd name="connsiteX19" fmla="*/ 1153298 w 1837038"/>
                <a:gd name="connsiteY19" fmla="*/ 24713 h 691978"/>
                <a:gd name="connsiteX20" fmla="*/ 1178011 w 1837038"/>
                <a:gd name="connsiteY20" fmla="*/ 49427 h 691978"/>
                <a:gd name="connsiteX21" fmla="*/ 1210963 w 1837038"/>
                <a:gd name="connsiteY21" fmla="*/ 98854 h 691978"/>
                <a:gd name="connsiteX22" fmla="*/ 1227438 w 1837038"/>
                <a:gd name="connsiteY22" fmla="*/ 148281 h 691978"/>
                <a:gd name="connsiteX23" fmla="*/ 1243914 w 1837038"/>
                <a:gd name="connsiteY23" fmla="*/ 288324 h 691978"/>
                <a:gd name="connsiteX24" fmla="*/ 1252152 w 1837038"/>
                <a:gd name="connsiteY24" fmla="*/ 337751 h 691978"/>
                <a:gd name="connsiteX25" fmla="*/ 1260390 w 1837038"/>
                <a:gd name="connsiteY25" fmla="*/ 395416 h 691978"/>
                <a:gd name="connsiteX26" fmla="*/ 1276865 w 1837038"/>
                <a:gd name="connsiteY26" fmla="*/ 444843 h 691978"/>
                <a:gd name="connsiteX27" fmla="*/ 1285103 w 1837038"/>
                <a:gd name="connsiteY27" fmla="*/ 469556 h 691978"/>
                <a:gd name="connsiteX28" fmla="*/ 1301579 w 1837038"/>
                <a:gd name="connsiteY28" fmla="*/ 494270 h 691978"/>
                <a:gd name="connsiteX29" fmla="*/ 1318054 w 1837038"/>
                <a:gd name="connsiteY29" fmla="*/ 543697 h 691978"/>
                <a:gd name="connsiteX30" fmla="*/ 1359244 w 1837038"/>
                <a:gd name="connsiteY30" fmla="*/ 617838 h 691978"/>
                <a:gd name="connsiteX31" fmla="*/ 1383957 w 1837038"/>
                <a:gd name="connsiteY31" fmla="*/ 634313 h 691978"/>
                <a:gd name="connsiteX32" fmla="*/ 1392195 w 1837038"/>
                <a:gd name="connsiteY32" fmla="*/ 659027 h 691978"/>
                <a:gd name="connsiteX33" fmla="*/ 1441622 w 1837038"/>
                <a:gd name="connsiteY33" fmla="*/ 675502 h 691978"/>
                <a:gd name="connsiteX34" fmla="*/ 1499287 w 1837038"/>
                <a:gd name="connsiteY34" fmla="*/ 691978 h 691978"/>
                <a:gd name="connsiteX35" fmla="*/ 1614617 w 1837038"/>
                <a:gd name="connsiteY35" fmla="*/ 675502 h 691978"/>
                <a:gd name="connsiteX36" fmla="*/ 1664044 w 1837038"/>
                <a:gd name="connsiteY36" fmla="*/ 642551 h 691978"/>
                <a:gd name="connsiteX37" fmla="*/ 1688757 w 1837038"/>
                <a:gd name="connsiteY37" fmla="*/ 626075 h 691978"/>
                <a:gd name="connsiteX38" fmla="*/ 1729946 w 1837038"/>
                <a:gd name="connsiteY38" fmla="*/ 593124 h 691978"/>
                <a:gd name="connsiteX39" fmla="*/ 1779373 w 1837038"/>
                <a:gd name="connsiteY39" fmla="*/ 560173 h 691978"/>
                <a:gd name="connsiteX40" fmla="*/ 1837038 w 1837038"/>
                <a:gd name="connsiteY40" fmla="*/ 518983 h 69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37038" h="691978">
                  <a:moveTo>
                    <a:pt x="0" y="626075"/>
                  </a:moveTo>
                  <a:cubicBezTo>
                    <a:pt x="10984" y="609599"/>
                    <a:pt x="16476" y="587632"/>
                    <a:pt x="32952" y="576648"/>
                  </a:cubicBezTo>
                  <a:cubicBezTo>
                    <a:pt x="51792" y="564088"/>
                    <a:pt x="98854" y="560173"/>
                    <a:pt x="98854" y="560173"/>
                  </a:cubicBezTo>
                  <a:cubicBezTo>
                    <a:pt x="112584" y="549189"/>
                    <a:pt x="124037" y="534497"/>
                    <a:pt x="140044" y="527221"/>
                  </a:cubicBezTo>
                  <a:cubicBezTo>
                    <a:pt x="155250" y="520309"/>
                    <a:pt x="173166" y="522606"/>
                    <a:pt x="189471" y="518983"/>
                  </a:cubicBezTo>
                  <a:cubicBezTo>
                    <a:pt x="197947" y="517099"/>
                    <a:pt x="205835" y="513131"/>
                    <a:pt x="214184" y="510746"/>
                  </a:cubicBezTo>
                  <a:cubicBezTo>
                    <a:pt x="225070" y="507636"/>
                    <a:pt x="236033" y="504728"/>
                    <a:pt x="247135" y="502508"/>
                  </a:cubicBezTo>
                  <a:cubicBezTo>
                    <a:pt x="263514" y="499232"/>
                    <a:pt x="280184" y="497546"/>
                    <a:pt x="296563" y="494270"/>
                  </a:cubicBezTo>
                  <a:cubicBezTo>
                    <a:pt x="307665" y="492050"/>
                    <a:pt x="318306" y="487633"/>
                    <a:pt x="329514" y="486032"/>
                  </a:cubicBezTo>
                  <a:cubicBezTo>
                    <a:pt x="407618" y="474874"/>
                    <a:pt x="501869" y="474088"/>
                    <a:pt x="576649" y="469556"/>
                  </a:cubicBezTo>
                  <a:cubicBezTo>
                    <a:pt x="612386" y="467390"/>
                    <a:pt x="648044" y="464065"/>
                    <a:pt x="683741" y="461319"/>
                  </a:cubicBezTo>
                  <a:cubicBezTo>
                    <a:pt x="691979" y="455827"/>
                    <a:pt x="702269" y="452574"/>
                    <a:pt x="708454" y="444843"/>
                  </a:cubicBezTo>
                  <a:cubicBezTo>
                    <a:pt x="713879" y="438062"/>
                    <a:pt x="716289" y="428803"/>
                    <a:pt x="716692" y="420129"/>
                  </a:cubicBezTo>
                  <a:cubicBezTo>
                    <a:pt x="721797" y="310376"/>
                    <a:pt x="713057" y="199845"/>
                    <a:pt x="724930" y="90616"/>
                  </a:cubicBezTo>
                  <a:cubicBezTo>
                    <a:pt x="727771" y="64481"/>
                    <a:pt x="759207" y="36407"/>
                    <a:pt x="782595" y="24713"/>
                  </a:cubicBezTo>
                  <a:cubicBezTo>
                    <a:pt x="790362" y="20830"/>
                    <a:pt x="799541" y="20358"/>
                    <a:pt x="807308" y="16475"/>
                  </a:cubicBezTo>
                  <a:cubicBezTo>
                    <a:pt x="816163" y="12047"/>
                    <a:pt x="823784" y="5492"/>
                    <a:pt x="832022" y="0"/>
                  </a:cubicBezTo>
                  <a:cubicBezTo>
                    <a:pt x="919892" y="2746"/>
                    <a:pt x="1007863" y="3223"/>
                    <a:pt x="1095633" y="8238"/>
                  </a:cubicBezTo>
                  <a:cubicBezTo>
                    <a:pt x="1104302" y="8733"/>
                    <a:pt x="1111997" y="14090"/>
                    <a:pt x="1120346" y="16475"/>
                  </a:cubicBezTo>
                  <a:cubicBezTo>
                    <a:pt x="1131232" y="19585"/>
                    <a:pt x="1142314" y="21967"/>
                    <a:pt x="1153298" y="24713"/>
                  </a:cubicBezTo>
                  <a:cubicBezTo>
                    <a:pt x="1161536" y="32951"/>
                    <a:pt x="1170859" y="40231"/>
                    <a:pt x="1178011" y="49427"/>
                  </a:cubicBezTo>
                  <a:cubicBezTo>
                    <a:pt x="1190168" y="65057"/>
                    <a:pt x="1210963" y="98854"/>
                    <a:pt x="1210963" y="98854"/>
                  </a:cubicBezTo>
                  <a:cubicBezTo>
                    <a:pt x="1216455" y="115330"/>
                    <a:pt x="1225520" y="131020"/>
                    <a:pt x="1227438" y="148281"/>
                  </a:cubicBezTo>
                  <a:cubicBezTo>
                    <a:pt x="1231762" y="187197"/>
                    <a:pt x="1238253" y="248699"/>
                    <a:pt x="1243914" y="288324"/>
                  </a:cubicBezTo>
                  <a:cubicBezTo>
                    <a:pt x="1246276" y="304859"/>
                    <a:pt x="1249612" y="321242"/>
                    <a:pt x="1252152" y="337751"/>
                  </a:cubicBezTo>
                  <a:cubicBezTo>
                    <a:pt x="1255105" y="356942"/>
                    <a:pt x="1256024" y="376496"/>
                    <a:pt x="1260390" y="395416"/>
                  </a:cubicBezTo>
                  <a:cubicBezTo>
                    <a:pt x="1264295" y="412338"/>
                    <a:pt x="1271373" y="428367"/>
                    <a:pt x="1276865" y="444843"/>
                  </a:cubicBezTo>
                  <a:cubicBezTo>
                    <a:pt x="1279611" y="453081"/>
                    <a:pt x="1280286" y="462331"/>
                    <a:pt x="1285103" y="469556"/>
                  </a:cubicBezTo>
                  <a:cubicBezTo>
                    <a:pt x="1290595" y="477794"/>
                    <a:pt x="1297558" y="485222"/>
                    <a:pt x="1301579" y="494270"/>
                  </a:cubicBezTo>
                  <a:cubicBezTo>
                    <a:pt x="1308632" y="510140"/>
                    <a:pt x="1312562" y="527221"/>
                    <a:pt x="1318054" y="543697"/>
                  </a:cubicBezTo>
                  <a:cubicBezTo>
                    <a:pt x="1326638" y="569450"/>
                    <a:pt x="1334966" y="601653"/>
                    <a:pt x="1359244" y="617838"/>
                  </a:cubicBezTo>
                  <a:lnTo>
                    <a:pt x="1383957" y="634313"/>
                  </a:lnTo>
                  <a:cubicBezTo>
                    <a:pt x="1386703" y="642551"/>
                    <a:pt x="1385129" y="653980"/>
                    <a:pt x="1392195" y="659027"/>
                  </a:cubicBezTo>
                  <a:cubicBezTo>
                    <a:pt x="1406327" y="669121"/>
                    <a:pt x="1425146" y="670010"/>
                    <a:pt x="1441622" y="675502"/>
                  </a:cubicBezTo>
                  <a:cubicBezTo>
                    <a:pt x="1477084" y="687322"/>
                    <a:pt x="1457901" y="681631"/>
                    <a:pt x="1499287" y="691978"/>
                  </a:cubicBezTo>
                  <a:cubicBezTo>
                    <a:pt x="1509203" y="691076"/>
                    <a:pt x="1586710" y="691006"/>
                    <a:pt x="1614617" y="675502"/>
                  </a:cubicBezTo>
                  <a:cubicBezTo>
                    <a:pt x="1631926" y="665886"/>
                    <a:pt x="1647568" y="653535"/>
                    <a:pt x="1664044" y="642551"/>
                  </a:cubicBezTo>
                  <a:lnTo>
                    <a:pt x="1688757" y="626075"/>
                  </a:lnTo>
                  <a:cubicBezTo>
                    <a:pt x="1725606" y="570804"/>
                    <a:pt x="1682197" y="624957"/>
                    <a:pt x="1729946" y="593124"/>
                  </a:cubicBezTo>
                  <a:cubicBezTo>
                    <a:pt x="1791649" y="551988"/>
                    <a:pt x="1720615" y="579757"/>
                    <a:pt x="1779373" y="560173"/>
                  </a:cubicBezTo>
                  <a:cubicBezTo>
                    <a:pt x="1832031" y="525067"/>
                    <a:pt x="1814798" y="541223"/>
                    <a:pt x="1837038" y="51898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Teardrop 2048"/>
            <p:cNvSpPr/>
            <p:nvPr/>
          </p:nvSpPr>
          <p:spPr>
            <a:xfrm rot="2526127" flipV="1">
              <a:off x="6985379" y="3611890"/>
              <a:ext cx="154498" cy="16429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3521630">
              <a:off x="6426366" y="4285357"/>
              <a:ext cx="700781" cy="688881"/>
            </a:xfrm>
            <a:custGeom>
              <a:avLst/>
              <a:gdLst>
                <a:gd name="connsiteX0" fmla="*/ 527221 w 996778"/>
                <a:gd name="connsiteY0" fmla="*/ 233013 h 842613"/>
                <a:gd name="connsiteX1" fmla="*/ 527221 w 996778"/>
                <a:gd name="connsiteY1" fmla="*/ 233013 h 842613"/>
                <a:gd name="connsiteX2" fmla="*/ 461318 w 996778"/>
                <a:gd name="connsiteY2" fmla="*/ 191824 h 842613"/>
                <a:gd name="connsiteX3" fmla="*/ 444843 w 996778"/>
                <a:gd name="connsiteY3" fmla="*/ 167110 h 842613"/>
                <a:gd name="connsiteX4" fmla="*/ 395416 w 996778"/>
                <a:gd name="connsiteY4" fmla="*/ 117683 h 842613"/>
                <a:gd name="connsiteX5" fmla="*/ 337751 w 996778"/>
                <a:gd name="connsiteY5" fmla="*/ 51781 h 842613"/>
                <a:gd name="connsiteX6" fmla="*/ 288324 w 996778"/>
                <a:gd name="connsiteY6" fmla="*/ 10591 h 842613"/>
                <a:gd name="connsiteX7" fmla="*/ 238897 w 996778"/>
                <a:gd name="connsiteY7" fmla="*/ 2354 h 842613"/>
                <a:gd name="connsiteX8" fmla="*/ 82378 w 996778"/>
                <a:gd name="connsiteY8" fmla="*/ 27067 h 842613"/>
                <a:gd name="connsiteX9" fmla="*/ 74140 w 996778"/>
                <a:gd name="connsiteY9" fmla="*/ 51781 h 842613"/>
                <a:gd name="connsiteX10" fmla="*/ 74140 w 996778"/>
                <a:gd name="connsiteY10" fmla="*/ 241251 h 842613"/>
                <a:gd name="connsiteX11" fmla="*/ 57664 w 996778"/>
                <a:gd name="connsiteY11" fmla="*/ 265964 h 842613"/>
                <a:gd name="connsiteX12" fmla="*/ 41189 w 996778"/>
                <a:gd name="connsiteY12" fmla="*/ 331867 h 842613"/>
                <a:gd name="connsiteX13" fmla="*/ 32951 w 996778"/>
                <a:gd name="connsiteY13" fmla="*/ 356581 h 842613"/>
                <a:gd name="connsiteX14" fmla="*/ 24713 w 996778"/>
                <a:gd name="connsiteY14" fmla="*/ 397770 h 842613"/>
                <a:gd name="connsiteX15" fmla="*/ 0 w 996778"/>
                <a:gd name="connsiteY15" fmla="*/ 471910 h 842613"/>
                <a:gd name="connsiteX16" fmla="*/ 8237 w 996778"/>
                <a:gd name="connsiteY16" fmla="*/ 669618 h 842613"/>
                <a:gd name="connsiteX17" fmla="*/ 16475 w 996778"/>
                <a:gd name="connsiteY17" fmla="*/ 694332 h 842613"/>
                <a:gd name="connsiteX18" fmla="*/ 41189 w 996778"/>
                <a:gd name="connsiteY18" fmla="*/ 719045 h 842613"/>
                <a:gd name="connsiteX19" fmla="*/ 65902 w 996778"/>
                <a:gd name="connsiteY19" fmla="*/ 735521 h 842613"/>
                <a:gd name="connsiteX20" fmla="*/ 156518 w 996778"/>
                <a:gd name="connsiteY20" fmla="*/ 743759 h 842613"/>
                <a:gd name="connsiteX21" fmla="*/ 214183 w 996778"/>
                <a:gd name="connsiteY21" fmla="*/ 751997 h 842613"/>
                <a:gd name="connsiteX22" fmla="*/ 321275 w 996778"/>
                <a:gd name="connsiteY22" fmla="*/ 768472 h 842613"/>
                <a:gd name="connsiteX23" fmla="*/ 370702 w 996778"/>
                <a:gd name="connsiteY23" fmla="*/ 784948 h 842613"/>
                <a:gd name="connsiteX24" fmla="*/ 609600 w 996778"/>
                <a:gd name="connsiteY24" fmla="*/ 793186 h 842613"/>
                <a:gd name="connsiteX25" fmla="*/ 659027 w 996778"/>
                <a:gd name="connsiteY25" fmla="*/ 809662 h 842613"/>
                <a:gd name="connsiteX26" fmla="*/ 708454 w 996778"/>
                <a:gd name="connsiteY26" fmla="*/ 834375 h 842613"/>
                <a:gd name="connsiteX27" fmla="*/ 766118 w 996778"/>
                <a:gd name="connsiteY27" fmla="*/ 842613 h 842613"/>
                <a:gd name="connsiteX28" fmla="*/ 972064 w 996778"/>
                <a:gd name="connsiteY28" fmla="*/ 826137 h 842613"/>
                <a:gd name="connsiteX29" fmla="*/ 996778 w 996778"/>
                <a:gd name="connsiteY29" fmla="*/ 743759 h 842613"/>
                <a:gd name="connsiteX30" fmla="*/ 988540 w 996778"/>
                <a:gd name="connsiteY30" fmla="*/ 628429 h 842613"/>
                <a:gd name="connsiteX31" fmla="*/ 972064 w 996778"/>
                <a:gd name="connsiteY31" fmla="*/ 579002 h 842613"/>
                <a:gd name="connsiteX32" fmla="*/ 963827 w 996778"/>
                <a:gd name="connsiteY32" fmla="*/ 554289 h 842613"/>
                <a:gd name="connsiteX33" fmla="*/ 939113 w 996778"/>
                <a:gd name="connsiteY33" fmla="*/ 521337 h 842613"/>
                <a:gd name="connsiteX34" fmla="*/ 864973 w 996778"/>
                <a:gd name="connsiteY34" fmla="*/ 480148 h 842613"/>
                <a:gd name="connsiteX35" fmla="*/ 832021 w 996778"/>
                <a:gd name="connsiteY35" fmla="*/ 455435 h 842613"/>
                <a:gd name="connsiteX36" fmla="*/ 782594 w 996778"/>
                <a:gd name="connsiteY36" fmla="*/ 438959 h 842613"/>
                <a:gd name="connsiteX37" fmla="*/ 757881 w 996778"/>
                <a:gd name="connsiteY37" fmla="*/ 430721 h 842613"/>
                <a:gd name="connsiteX38" fmla="*/ 683740 w 996778"/>
                <a:gd name="connsiteY38" fmla="*/ 389532 h 842613"/>
                <a:gd name="connsiteX39" fmla="*/ 634313 w 996778"/>
                <a:gd name="connsiteY39" fmla="*/ 356581 h 842613"/>
                <a:gd name="connsiteX40" fmla="*/ 609600 w 996778"/>
                <a:gd name="connsiteY40" fmla="*/ 340105 h 842613"/>
                <a:gd name="connsiteX41" fmla="*/ 568410 w 996778"/>
                <a:gd name="connsiteY41" fmla="*/ 298916 h 842613"/>
                <a:gd name="connsiteX42" fmla="*/ 551935 w 996778"/>
                <a:gd name="connsiteY42" fmla="*/ 274202 h 842613"/>
                <a:gd name="connsiteX43" fmla="*/ 527221 w 996778"/>
                <a:gd name="connsiteY43" fmla="*/ 249489 h 842613"/>
                <a:gd name="connsiteX44" fmla="*/ 527221 w 996778"/>
                <a:gd name="connsiteY44" fmla="*/ 233013 h 84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6778" h="842613">
                  <a:moveTo>
                    <a:pt x="527221" y="233013"/>
                  </a:moveTo>
                  <a:lnTo>
                    <a:pt x="527221" y="233013"/>
                  </a:lnTo>
                  <a:cubicBezTo>
                    <a:pt x="505253" y="219283"/>
                    <a:pt x="481547" y="208007"/>
                    <a:pt x="461318" y="191824"/>
                  </a:cubicBezTo>
                  <a:cubicBezTo>
                    <a:pt x="453587" y="185639"/>
                    <a:pt x="451421" y="174510"/>
                    <a:pt x="444843" y="167110"/>
                  </a:cubicBezTo>
                  <a:cubicBezTo>
                    <a:pt x="429363" y="149695"/>
                    <a:pt x="408341" y="137070"/>
                    <a:pt x="395416" y="117683"/>
                  </a:cubicBezTo>
                  <a:cubicBezTo>
                    <a:pt x="336375" y="29123"/>
                    <a:pt x="389238" y="94687"/>
                    <a:pt x="337751" y="51781"/>
                  </a:cubicBezTo>
                  <a:cubicBezTo>
                    <a:pt x="322458" y="39037"/>
                    <a:pt x="308775" y="17408"/>
                    <a:pt x="288324" y="10591"/>
                  </a:cubicBezTo>
                  <a:cubicBezTo>
                    <a:pt x="272478" y="5309"/>
                    <a:pt x="255373" y="5100"/>
                    <a:pt x="238897" y="2354"/>
                  </a:cubicBezTo>
                  <a:cubicBezTo>
                    <a:pt x="231184" y="2836"/>
                    <a:pt x="113587" y="-11945"/>
                    <a:pt x="82378" y="27067"/>
                  </a:cubicBezTo>
                  <a:cubicBezTo>
                    <a:pt x="76953" y="33848"/>
                    <a:pt x="76886" y="43543"/>
                    <a:pt x="74140" y="51781"/>
                  </a:cubicBezTo>
                  <a:cubicBezTo>
                    <a:pt x="81055" y="127843"/>
                    <a:pt x="89603" y="163938"/>
                    <a:pt x="74140" y="241251"/>
                  </a:cubicBezTo>
                  <a:cubicBezTo>
                    <a:pt x="72198" y="250959"/>
                    <a:pt x="63156" y="257726"/>
                    <a:pt x="57664" y="265964"/>
                  </a:cubicBezTo>
                  <a:cubicBezTo>
                    <a:pt x="52172" y="287932"/>
                    <a:pt x="48350" y="310385"/>
                    <a:pt x="41189" y="331867"/>
                  </a:cubicBezTo>
                  <a:cubicBezTo>
                    <a:pt x="38443" y="340105"/>
                    <a:pt x="35057" y="348157"/>
                    <a:pt x="32951" y="356581"/>
                  </a:cubicBezTo>
                  <a:cubicBezTo>
                    <a:pt x="29555" y="370165"/>
                    <a:pt x="28560" y="384307"/>
                    <a:pt x="24713" y="397770"/>
                  </a:cubicBezTo>
                  <a:cubicBezTo>
                    <a:pt x="17557" y="422818"/>
                    <a:pt x="0" y="471910"/>
                    <a:pt x="0" y="471910"/>
                  </a:cubicBezTo>
                  <a:cubicBezTo>
                    <a:pt x="2746" y="537813"/>
                    <a:pt x="3365" y="603838"/>
                    <a:pt x="8237" y="669618"/>
                  </a:cubicBezTo>
                  <a:cubicBezTo>
                    <a:pt x="8878" y="678278"/>
                    <a:pt x="11658" y="687107"/>
                    <a:pt x="16475" y="694332"/>
                  </a:cubicBezTo>
                  <a:cubicBezTo>
                    <a:pt x="22937" y="704025"/>
                    <a:pt x="32239" y="711587"/>
                    <a:pt x="41189" y="719045"/>
                  </a:cubicBezTo>
                  <a:cubicBezTo>
                    <a:pt x="48795" y="725383"/>
                    <a:pt x="56221" y="733446"/>
                    <a:pt x="65902" y="735521"/>
                  </a:cubicBezTo>
                  <a:cubicBezTo>
                    <a:pt x="95559" y="741876"/>
                    <a:pt x="126374" y="740410"/>
                    <a:pt x="156518" y="743759"/>
                  </a:cubicBezTo>
                  <a:cubicBezTo>
                    <a:pt x="175816" y="745903"/>
                    <a:pt x="194961" y="749251"/>
                    <a:pt x="214183" y="751997"/>
                  </a:cubicBezTo>
                  <a:cubicBezTo>
                    <a:pt x="282262" y="774690"/>
                    <a:pt x="175643" y="741166"/>
                    <a:pt x="321275" y="768472"/>
                  </a:cubicBezTo>
                  <a:cubicBezTo>
                    <a:pt x="338344" y="771672"/>
                    <a:pt x="353345" y="784349"/>
                    <a:pt x="370702" y="784948"/>
                  </a:cubicBezTo>
                  <a:lnTo>
                    <a:pt x="609600" y="793186"/>
                  </a:lnTo>
                  <a:cubicBezTo>
                    <a:pt x="626076" y="798678"/>
                    <a:pt x="644577" y="800029"/>
                    <a:pt x="659027" y="809662"/>
                  </a:cubicBezTo>
                  <a:cubicBezTo>
                    <a:pt x="679855" y="823547"/>
                    <a:pt x="684092" y="829503"/>
                    <a:pt x="708454" y="834375"/>
                  </a:cubicBezTo>
                  <a:cubicBezTo>
                    <a:pt x="727493" y="838183"/>
                    <a:pt x="746897" y="839867"/>
                    <a:pt x="766118" y="842613"/>
                  </a:cubicBezTo>
                  <a:cubicBezTo>
                    <a:pt x="834767" y="837121"/>
                    <a:pt x="906034" y="845702"/>
                    <a:pt x="972064" y="826137"/>
                  </a:cubicBezTo>
                  <a:cubicBezTo>
                    <a:pt x="977479" y="824533"/>
                    <a:pt x="993873" y="755380"/>
                    <a:pt x="996778" y="743759"/>
                  </a:cubicBezTo>
                  <a:cubicBezTo>
                    <a:pt x="994032" y="705316"/>
                    <a:pt x="994257" y="666544"/>
                    <a:pt x="988540" y="628429"/>
                  </a:cubicBezTo>
                  <a:cubicBezTo>
                    <a:pt x="985964" y="611254"/>
                    <a:pt x="977556" y="595478"/>
                    <a:pt x="972064" y="579002"/>
                  </a:cubicBezTo>
                  <a:cubicBezTo>
                    <a:pt x="969318" y="570764"/>
                    <a:pt x="969037" y="561236"/>
                    <a:pt x="963827" y="554289"/>
                  </a:cubicBezTo>
                  <a:cubicBezTo>
                    <a:pt x="955589" y="543305"/>
                    <a:pt x="949375" y="530459"/>
                    <a:pt x="939113" y="521337"/>
                  </a:cubicBezTo>
                  <a:cubicBezTo>
                    <a:pt x="905123" y="491124"/>
                    <a:pt x="898533" y="491335"/>
                    <a:pt x="864973" y="480148"/>
                  </a:cubicBezTo>
                  <a:cubicBezTo>
                    <a:pt x="853989" y="471910"/>
                    <a:pt x="844301" y="461575"/>
                    <a:pt x="832021" y="455435"/>
                  </a:cubicBezTo>
                  <a:cubicBezTo>
                    <a:pt x="816488" y="447668"/>
                    <a:pt x="799070" y="444451"/>
                    <a:pt x="782594" y="438959"/>
                  </a:cubicBezTo>
                  <a:cubicBezTo>
                    <a:pt x="774356" y="436213"/>
                    <a:pt x="765106" y="435538"/>
                    <a:pt x="757881" y="430721"/>
                  </a:cubicBezTo>
                  <a:cubicBezTo>
                    <a:pt x="701229" y="392953"/>
                    <a:pt x="727239" y="404032"/>
                    <a:pt x="683740" y="389532"/>
                  </a:cubicBezTo>
                  <a:lnTo>
                    <a:pt x="634313" y="356581"/>
                  </a:lnTo>
                  <a:lnTo>
                    <a:pt x="609600" y="340105"/>
                  </a:lnTo>
                  <a:cubicBezTo>
                    <a:pt x="565661" y="274196"/>
                    <a:pt x="623333" y="353839"/>
                    <a:pt x="568410" y="298916"/>
                  </a:cubicBezTo>
                  <a:cubicBezTo>
                    <a:pt x="561409" y="291915"/>
                    <a:pt x="558273" y="281808"/>
                    <a:pt x="551935" y="274202"/>
                  </a:cubicBezTo>
                  <a:cubicBezTo>
                    <a:pt x="544477" y="265252"/>
                    <a:pt x="535459" y="257727"/>
                    <a:pt x="527221" y="249489"/>
                  </a:cubicBezTo>
                  <a:lnTo>
                    <a:pt x="527221" y="233013"/>
                  </a:lnTo>
                  <a:close/>
                </a:path>
              </a:pathLst>
            </a:cu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Pentagon 2050"/>
            <p:cNvSpPr/>
            <p:nvPr/>
          </p:nvSpPr>
          <p:spPr>
            <a:xfrm rot="16200000">
              <a:off x="5174312" y="3978026"/>
              <a:ext cx="281233" cy="320869"/>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p:cNvSpPr/>
            <p:nvPr/>
          </p:nvSpPr>
          <p:spPr>
            <a:xfrm rot="2526127" flipV="1">
              <a:off x="5161265" y="3797790"/>
              <a:ext cx="154498" cy="16429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0105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632526" y="914400"/>
            <a:ext cx="3507299" cy="2465203"/>
            <a:chOff x="2597905" y="990600"/>
            <a:chExt cx="4280882" cy="3008937"/>
          </a:xfrm>
        </p:grpSpPr>
        <p:grpSp>
          <p:nvGrpSpPr>
            <p:cNvPr id="2" name="Group 1"/>
            <p:cNvGrpSpPr/>
            <p:nvPr/>
          </p:nvGrpSpPr>
          <p:grpSpPr>
            <a:xfrm>
              <a:off x="3810000" y="990600"/>
              <a:ext cx="1881778" cy="2381349"/>
              <a:chOff x="2819400" y="3657600"/>
              <a:chExt cx="1447800" cy="2121932"/>
            </a:xfrm>
          </p:grpSpPr>
          <p:sp>
            <p:nvSpPr>
              <p:cNvPr id="3" name="TextBox 2"/>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4" name="Rectangle 3"/>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C000"/>
                    </a:solidFill>
                    <a:latin typeface="Colonna MT" pitchFamily="82" charset="0"/>
                  </a:rPr>
                  <a:t> Holy Bible</a:t>
                </a:r>
                <a:endParaRPr lang="en-US" sz="2000" dirty="0">
                  <a:solidFill>
                    <a:srgbClr val="FFC000"/>
                  </a:solidFill>
                  <a:latin typeface="Colonna MT" pitchFamily="82" charset="0"/>
                </a:endParaRPr>
              </a:p>
            </p:txBody>
          </p:sp>
          <p:sp>
            <p:nvSpPr>
              <p:cNvPr id="7" name="Rectangle 6"/>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rot="1664940">
              <a:off x="4920625" y="2018337"/>
              <a:ext cx="1958162" cy="1981200"/>
              <a:chOff x="685801" y="3352800"/>
              <a:chExt cx="1958162" cy="1981200"/>
            </a:xfrm>
          </p:grpSpPr>
          <p:grpSp>
            <p:nvGrpSpPr>
              <p:cNvPr id="9" name="Group 32"/>
              <p:cNvGrpSpPr/>
              <p:nvPr/>
            </p:nvGrpSpPr>
            <p:grpSpPr>
              <a:xfrm>
                <a:off x="685801" y="3352800"/>
                <a:ext cx="1958162" cy="1981200"/>
                <a:chOff x="2494858" y="2667000"/>
                <a:chExt cx="3886200" cy="3931920"/>
              </a:xfrm>
            </p:grpSpPr>
            <p:grpSp>
              <p:nvGrpSpPr>
                <p:cNvPr id="12" name="Group 13"/>
                <p:cNvGrpSpPr/>
                <p:nvPr/>
              </p:nvGrpSpPr>
              <p:grpSpPr>
                <a:xfrm>
                  <a:off x="3048000" y="2667000"/>
                  <a:ext cx="2971800" cy="3931920"/>
                  <a:chOff x="152400" y="152400"/>
                  <a:chExt cx="4953000" cy="6553200"/>
                </a:xfrm>
              </p:grpSpPr>
              <p:sp>
                <p:nvSpPr>
                  <p:cNvPr id="16" name="Rounded Rectangle 1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494858" y="3544738"/>
                  <a:ext cx="3886200" cy="1341976"/>
                </a:xfrm>
                <a:prstGeom prst="rect">
                  <a:avLst/>
                </a:prstGeom>
                <a:noFill/>
              </p:spPr>
              <p:txBody>
                <a:bodyPr wrap="square" rtlCol="0">
                  <a:spAutoFit/>
                </a:bodyPr>
                <a:lstStyle/>
                <a:p>
                  <a:pPr algn="ctr"/>
                  <a:r>
                    <a:rPr lang="en-US" sz="1000" dirty="0" smtClean="0">
                      <a:solidFill>
                        <a:srgbClr val="FFC000"/>
                      </a:solidFill>
                      <a:latin typeface="Californian FB" pitchFamily="18" charset="0"/>
                    </a:rPr>
                    <a:t>Doctrine</a:t>
                  </a:r>
                </a:p>
                <a:p>
                  <a:pPr algn="ctr"/>
                  <a:r>
                    <a:rPr lang="en-US" sz="1000" dirty="0" smtClean="0">
                      <a:solidFill>
                        <a:srgbClr val="FFC000"/>
                      </a:solidFill>
                      <a:latin typeface="Californian FB" pitchFamily="18" charset="0"/>
                    </a:rPr>
                    <a:t>And</a:t>
                  </a:r>
                </a:p>
                <a:p>
                  <a:pPr algn="ctr"/>
                  <a:r>
                    <a:rPr lang="en-US" sz="1000" dirty="0" smtClean="0">
                      <a:solidFill>
                        <a:srgbClr val="FFC000"/>
                      </a:solidFill>
                      <a:latin typeface="Californian FB" pitchFamily="18" charset="0"/>
                    </a:rPr>
                    <a:t>Covenants</a:t>
                  </a:r>
                  <a:endParaRPr lang="en-US" sz="1000" dirty="0">
                    <a:solidFill>
                      <a:srgbClr val="FFC000"/>
                    </a:solidFill>
                    <a:latin typeface="Californian FB" pitchFamily="18" charset="0"/>
                  </a:endParaRPr>
                </a:p>
              </p:txBody>
            </p:sp>
            <p:sp>
              <p:nvSpPr>
                <p:cNvPr id="14" name="TextBox 13"/>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5" name="Straight Connector 1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20047769">
              <a:off x="2597905" y="1765695"/>
              <a:ext cx="2038882" cy="2040119"/>
              <a:chOff x="2698685" y="2667000"/>
              <a:chExt cx="3886200" cy="3931920"/>
            </a:xfrm>
          </p:grpSpPr>
          <p:grpSp>
            <p:nvGrpSpPr>
              <p:cNvPr id="20" name="Group 13"/>
              <p:cNvGrpSpPr/>
              <p:nvPr/>
            </p:nvGrpSpPr>
            <p:grpSpPr>
              <a:xfrm>
                <a:off x="3048000" y="2667000"/>
                <a:ext cx="2971800" cy="3931920"/>
                <a:chOff x="152400" y="152400"/>
                <a:chExt cx="4953000" cy="6553200"/>
              </a:xfrm>
            </p:grpSpPr>
            <p:sp>
              <p:nvSpPr>
                <p:cNvPr id="26" name="Rounded Rectangle 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98685" y="3135122"/>
                <a:ext cx="3886200" cy="1665224"/>
              </a:xfrm>
              <a:prstGeom prst="rect">
                <a:avLst/>
              </a:prstGeom>
              <a:noFill/>
            </p:spPr>
            <p:txBody>
              <a:bodyPr wrap="square" rtlCol="0">
                <a:spAutoFit/>
              </a:bodyPr>
              <a:lstStyle/>
              <a:p>
                <a:pPr algn="ctr"/>
                <a:r>
                  <a:rPr lang="en-US" sz="1000" dirty="0" smtClean="0">
                    <a:solidFill>
                      <a:srgbClr val="FFC000"/>
                    </a:solidFill>
                    <a:latin typeface="Californian FB" pitchFamily="18" charset="0"/>
                  </a:rPr>
                  <a:t>The </a:t>
                </a:r>
              </a:p>
              <a:p>
                <a:pPr algn="ctr"/>
                <a:r>
                  <a:rPr lang="en-US" sz="1000" dirty="0" smtClean="0">
                    <a:solidFill>
                      <a:srgbClr val="FFC000"/>
                    </a:solidFill>
                    <a:latin typeface="Californian FB" pitchFamily="18" charset="0"/>
                  </a:rPr>
                  <a:t>Book</a:t>
                </a:r>
              </a:p>
              <a:p>
                <a:pPr algn="ctr"/>
                <a:r>
                  <a:rPr lang="en-US" sz="1000" dirty="0" smtClean="0">
                    <a:solidFill>
                      <a:srgbClr val="FFC000"/>
                    </a:solidFill>
                    <a:latin typeface="Californian FB" pitchFamily="18" charset="0"/>
                  </a:rPr>
                  <a:t> of </a:t>
                </a:r>
              </a:p>
              <a:p>
                <a:pPr algn="ctr"/>
                <a:r>
                  <a:rPr lang="en-US" sz="1000" dirty="0" smtClean="0">
                    <a:solidFill>
                      <a:srgbClr val="FFC000"/>
                    </a:solidFill>
                    <a:latin typeface="Californian FB" pitchFamily="18" charset="0"/>
                  </a:rPr>
                  <a:t>Mormon</a:t>
                </a:r>
                <a:endParaRPr lang="en-US" sz="1000" dirty="0">
                  <a:solidFill>
                    <a:srgbClr val="FFC000"/>
                  </a:solidFill>
                  <a:latin typeface="Californian FB" pitchFamily="18" charset="0"/>
                </a:endParaRPr>
              </a:p>
            </p:txBody>
          </p:sp>
          <p:sp>
            <p:nvSpPr>
              <p:cNvPr id="22" name="TextBox 21"/>
              <p:cNvSpPr txBox="1"/>
              <p:nvPr/>
            </p:nvSpPr>
            <p:spPr>
              <a:xfrm>
                <a:off x="3124199" y="5164303"/>
                <a:ext cx="2667001" cy="651610"/>
              </a:xfrm>
              <a:prstGeom prst="rect">
                <a:avLst/>
              </a:prstGeom>
              <a:noFill/>
            </p:spPr>
            <p:txBody>
              <a:bodyPr wrap="square" rtlCol="0">
                <a:spAutoFit/>
              </a:bodyPr>
              <a:lstStyle/>
              <a:p>
                <a:pPr algn="ctr"/>
                <a:r>
                  <a:rPr lang="en-US" sz="600" dirty="0" smtClean="0">
                    <a:solidFill>
                      <a:srgbClr val="FFC000"/>
                    </a:solidFill>
                    <a:latin typeface="Californian FB" pitchFamily="18" charset="0"/>
                  </a:rPr>
                  <a:t>ANOTHER TESTAMENT </a:t>
                </a:r>
              </a:p>
              <a:p>
                <a:pPr algn="ctr"/>
                <a:r>
                  <a:rPr lang="en-US" sz="600" dirty="0" smtClean="0">
                    <a:solidFill>
                      <a:srgbClr val="FFC000"/>
                    </a:solidFill>
                    <a:latin typeface="Californian FB" pitchFamily="18" charset="0"/>
                  </a:rPr>
                  <a:t>OF JESUS CHRIST</a:t>
                </a:r>
                <a:endParaRPr lang="en-US" sz="600" dirty="0">
                  <a:solidFill>
                    <a:srgbClr val="FFC000"/>
                  </a:solidFill>
                  <a:latin typeface="Californian FB" pitchFamily="18" charset="0"/>
                </a:endParaRPr>
              </a:p>
            </p:txBody>
          </p:sp>
          <p:cxnSp>
            <p:nvCxnSpPr>
              <p:cNvPr id="23" name="Straight Connector 22"/>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761999" y="914400"/>
            <a:ext cx="1614827" cy="1752600"/>
            <a:chOff x="609600" y="990600"/>
            <a:chExt cx="1759857" cy="1910004"/>
          </a:xfrm>
        </p:grpSpPr>
        <p:sp>
          <p:nvSpPr>
            <p:cNvPr id="37" name="Isosceles Triangle 36"/>
            <p:cNvSpPr/>
            <p:nvPr/>
          </p:nvSpPr>
          <p:spPr>
            <a:xfrm>
              <a:off x="609600" y="990600"/>
              <a:ext cx="1752600" cy="1510862"/>
            </a:xfrm>
            <a:prstGeom prst="triangl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flipV="1">
              <a:off x="616857" y="1389742"/>
              <a:ext cx="1752600" cy="1510862"/>
            </a:xfrm>
            <a:prstGeom prst="triangl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1219200" y="3352800"/>
            <a:ext cx="2182850" cy="2762349"/>
            <a:chOff x="1219200" y="3352800"/>
            <a:chExt cx="2182850" cy="2762349"/>
          </a:xfrm>
        </p:grpSpPr>
        <p:grpSp>
          <p:nvGrpSpPr>
            <p:cNvPr id="30" name="Group 29"/>
            <p:cNvGrpSpPr/>
            <p:nvPr/>
          </p:nvGrpSpPr>
          <p:grpSpPr>
            <a:xfrm>
              <a:off x="1219200" y="3352800"/>
              <a:ext cx="2182850" cy="2762349"/>
              <a:chOff x="2819400" y="3657600"/>
              <a:chExt cx="1447800" cy="2121932"/>
            </a:xfrm>
          </p:grpSpPr>
          <p:sp>
            <p:nvSpPr>
              <p:cNvPr id="31" name="TextBox 30"/>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32" name="Rectangle 31"/>
              <p:cNvSpPr/>
              <p:nvPr/>
            </p:nvSpPr>
            <p:spPr>
              <a:xfrm>
                <a:off x="2819400" y="3730770"/>
                <a:ext cx="14478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819400" y="3657600"/>
                <a:ext cx="1219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4000" dirty="0" smtClean="0">
                    <a:solidFill>
                      <a:srgbClr val="FFC000"/>
                    </a:solidFill>
                    <a:latin typeface="Colonna MT" pitchFamily="82" charset="0"/>
                  </a:rPr>
                  <a:t>עברית</a:t>
                </a:r>
                <a:endParaRPr lang="en-US" sz="4000" dirty="0">
                  <a:solidFill>
                    <a:srgbClr val="FFC000"/>
                  </a:solidFill>
                  <a:latin typeface="Colonna MT" pitchFamily="82" charset="0"/>
                </a:endParaRPr>
              </a:p>
            </p:txBody>
          </p:sp>
          <p:sp>
            <p:nvSpPr>
              <p:cNvPr id="35" name="Rectangle 34"/>
              <p:cNvSpPr/>
              <p:nvPr/>
            </p:nvSpPr>
            <p:spPr>
              <a:xfrm>
                <a:off x="2819400" y="3657600"/>
                <a:ext cx="76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828800" y="3581400"/>
              <a:ext cx="609601" cy="661611"/>
              <a:chOff x="609600" y="990600"/>
              <a:chExt cx="1759857" cy="1910004"/>
            </a:xfrm>
          </p:grpSpPr>
          <p:sp>
            <p:nvSpPr>
              <p:cNvPr id="41" name="Isosceles Triangle 40"/>
              <p:cNvSpPr/>
              <p:nvPr/>
            </p:nvSpPr>
            <p:spPr>
              <a:xfrm>
                <a:off x="609600" y="990600"/>
                <a:ext cx="1752600" cy="1510862"/>
              </a:xfrm>
              <a:prstGeom prst="triangl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flipV="1">
                <a:off x="616857" y="1389742"/>
                <a:ext cx="1752600" cy="1510862"/>
              </a:xfrm>
              <a:prstGeom prst="triangl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 name="Group 56"/>
          <p:cNvGrpSpPr/>
          <p:nvPr/>
        </p:nvGrpSpPr>
        <p:grpSpPr>
          <a:xfrm>
            <a:off x="6477000" y="3581401"/>
            <a:ext cx="1204288" cy="1524000"/>
            <a:chOff x="6477000" y="3581401"/>
            <a:chExt cx="1204288" cy="1524000"/>
          </a:xfrm>
        </p:grpSpPr>
        <p:grpSp>
          <p:nvGrpSpPr>
            <p:cNvPr id="45" name="Group 29"/>
            <p:cNvGrpSpPr/>
            <p:nvPr/>
          </p:nvGrpSpPr>
          <p:grpSpPr>
            <a:xfrm>
              <a:off x="6477000" y="3581401"/>
              <a:ext cx="1204288" cy="1524000"/>
              <a:chOff x="2819400" y="3657600"/>
              <a:chExt cx="1447800" cy="2121932"/>
            </a:xfrm>
          </p:grpSpPr>
          <p:sp>
            <p:nvSpPr>
              <p:cNvPr id="49" name="TextBox 48"/>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50" name="Rectangle 49"/>
              <p:cNvSpPr/>
              <p:nvPr/>
            </p:nvSpPr>
            <p:spPr>
              <a:xfrm>
                <a:off x="2819400" y="3730770"/>
                <a:ext cx="14478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19400" y="3657600"/>
                <a:ext cx="1219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000" dirty="0" smtClean="0">
                    <a:solidFill>
                      <a:srgbClr val="FFC000"/>
                    </a:solidFill>
                    <a:latin typeface="Colonna MT" pitchFamily="82" charset="0"/>
                  </a:rPr>
                  <a:t>עברית</a:t>
                </a:r>
                <a:endParaRPr lang="en-US" sz="2000" dirty="0">
                  <a:solidFill>
                    <a:srgbClr val="FFC000"/>
                  </a:solidFill>
                  <a:latin typeface="Colonna MT" pitchFamily="82" charset="0"/>
                </a:endParaRPr>
              </a:p>
            </p:txBody>
          </p:sp>
          <p:sp>
            <p:nvSpPr>
              <p:cNvPr id="53" name="Rectangle 52"/>
              <p:cNvSpPr/>
              <p:nvPr/>
            </p:nvSpPr>
            <p:spPr>
              <a:xfrm>
                <a:off x="2819400" y="3657600"/>
                <a:ext cx="76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6803571" y="3733800"/>
              <a:ext cx="351049" cy="381000"/>
              <a:chOff x="609600" y="990600"/>
              <a:chExt cx="1759857" cy="1910004"/>
            </a:xfrm>
          </p:grpSpPr>
          <p:sp>
            <p:nvSpPr>
              <p:cNvPr id="55" name="Isosceles Triangle 54"/>
              <p:cNvSpPr/>
              <p:nvPr/>
            </p:nvSpPr>
            <p:spPr>
              <a:xfrm>
                <a:off x="609600" y="990600"/>
                <a:ext cx="1752600" cy="1510862"/>
              </a:xfrm>
              <a:prstGeom prst="triangl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flipV="1">
                <a:off x="616857" y="1389742"/>
                <a:ext cx="1752600" cy="1510862"/>
              </a:xfrm>
              <a:prstGeom prst="triangl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57"/>
          <p:cNvGrpSpPr/>
          <p:nvPr/>
        </p:nvGrpSpPr>
        <p:grpSpPr>
          <a:xfrm>
            <a:off x="6629400" y="914400"/>
            <a:ext cx="630936" cy="685800"/>
            <a:chOff x="2590800" y="2667000"/>
            <a:chExt cx="3886200" cy="3931920"/>
          </a:xfrm>
        </p:grpSpPr>
        <p:grpSp>
          <p:nvGrpSpPr>
            <p:cNvPr id="59" name="Group 13"/>
            <p:cNvGrpSpPr/>
            <p:nvPr/>
          </p:nvGrpSpPr>
          <p:grpSpPr>
            <a:xfrm>
              <a:off x="3048000" y="2667000"/>
              <a:ext cx="2971800" cy="3931920"/>
              <a:chOff x="152400" y="152400"/>
              <a:chExt cx="4953000" cy="6553200"/>
            </a:xfrm>
          </p:grpSpPr>
          <p:sp>
            <p:nvSpPr>
              <p:cNvPr id="65" name="Rounded Rectangle 64"/>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2590800" y="2667000"/>
              <a:ext cx="3886200" cy="3352710"/>
            </a:xfrm>
            <a:prstGeom prst="rect">
              <a:avLst/>
            </a:prstGeom>
            <a:noFill/>
          </p:spPr>
          <p:txBody>
            <a:bodyPr wrap="square" rtlCol="0">
              <a:spAutoFit/>
            </a:bodyPr>
            <a:lstStyle/>
            <a:p>
              <a:pPr algn="ctr"/>
              <a:r>
                <a:rPr lang="en-US" sz="800" dirty="0" smtClean="0">
                  <a:solidFill>
                    <a:srgbClr val="FFC000"/>
                  </a:solidFill>
                  <a:latin typeface="Californian FB" pitchFamily="18" charset="0"/>
                </a:rPr>
                <a:t>The </a:t>
              </a:r>
            </a:p>
            <a:p>
              <a:pPr algn="ctr"/>
              <a:r>
                <a:rPr lang="en-US" sz="800" dirty="0" smtClean="0">
                  <a:solidFill>
                    <a:srgbClr val="FFC000"/>
                  </a:solidFill>
                  <a:latin typeface="Californian FB" pitchFamily="18" charset="0"/>
                </a:rPr>
                <a:t>Book</a:t>
              </a:r>
            </a:p>
            <a:p>
              <a:pPr algn="ctr"/>
              <a:r>
                <a:rPr lang="en-US" sz="800" dirty="0" smtClean="0">
                  <a:solidFill>
                    <a:srgbClr val="FFC000"/>
                  </a:solidFill>
                  <a:latin typeface="Californian FB" pitchFamily="18" charset="0"/>
                </a:rPr>
                <a:t> of </a:t>
              </a:r>
            </a:p>
            <a:p>
              <a:pPr algn="ctr"/>
              <a:r>
                <a:rPr lang="en-US" sz="800" dirty="0" smtClean="0">
                  <a:solidFill>
                    <a:srgbClr val="FFC000"/>
                  </a:solidFill>
                  <a:latin typeface="Californian FB" pitchFamily="18" charset="0"/>
                </a:rPr>
                <a:t>Mormon</a:t>
              </a:r>
              <a:endParaRPr lang="en-US" sz="800" dirty="0">
                <a:solidFill>
                  <a:srgbClr val="FFC000"/>
                </a:solidFill>
                <a:latin typeface="Californian FB" pitchFamily="18" charset="0"/>
              </a:endParaRPr>
            </a:p>
          </p:txBody>
        </p:sp>
        <p:cxnSp>
          <p:nvCxnSpPr>
            <p:cNvPr id="64" name="Straight Connector 63"/>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787875" y="4397936"/>
            <a:ext cx="2885900" cy="2240691"/>
            <a:chOff x="2786845" y="990600"/>
            <a:chExt cx="3904353" cy="3031445"/>
          </a:xfrm>
          <a:solidFill>
            <a:schemeClr val="bg1"/>
          </a:solidFill>
        </p:grpSpPr>
        <p:grpSp>
          <p:nvGrpSpPr>
            <p:cNvPr id="62" name="Group 61"/>
            <p:cNvGrpSpPr/>
            <p:nvPr/>
          </p:nvGrpSpPr>
          <p:grpSpPr>
            <a:xfrm>
              <a:off x="3810000" y="990600"/>
              <a:ext cx="1881778" cy="2381349"/>
              <a:chOff x="2819400" y="3657600"/>
              <a:chExt cx="1447800" cy="2121932"/>
            </a:xfrm>
            <a:grpFill/>
          </p:grpSpPr>
          <p:sp>
            <p:nvSpPr>
              <p:cNvPr id="88" name="TextBox 87"/>
              <p:cNvSpPr txBox="1"/>
              <p:nvPr/>
            </p:nvSpPr>
            <p:spPr>
              <a:xfrm>
                <a:off x="3869621" y="5410200"/>
                <a:ext cx="184731" cy="369332"/>
              </a:xfrm>
              <a:prstGeom prst="rect">
                <a:avLst/>
              </a:prstGeom>
              <a:grpFill/>
            </p:spPr>
            <p:txBody>
              <a:bodyPr wrap="none" rtlCol="0">
                <a:spAutoFit/>
              </a:bodyPr>
              <a:lstStyle/>
              <a:p>
                <a:pPr algn="ctr"/>
                <a:endParaRPr lang="en-US" dirty="0">
                  <a:latin typeface="Comic Sans MS" pitchFamily="66" charset="0"/>
                </a:endParaRPr>
              </a:p>
            </p:txBody>
          </p:sp>
          <p:sp>
            <p:nvSpPr>
              <p:cNvPr id="89" name="Rectangle 88"/>
              <p:cNvSpPr/>
              <p:nvPr/>
            </p:nvSpPr>
            <p:spPr>
              <a:xfrm>
                <a:off x="2819400" y="3730770"/>
                <a:ext cx="1447800" cy="19755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971800" y="3733799"/>
                <a:ext cx="1219200" cy="18993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19400" y="3657600"/>
                <a:ext cx="1219200" cy="19755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Colonna MT" pitchFamily="82" charset="0"/>
                  </a:rPr>
                  <a:t> Holy Bible</a:t>
                </a:r>
                <a:endParaRPr lang="en-US" sz="2000" dirty="0">
                  <a:solidFill>
                    <a:schemeClr val="tx1"/>
                  </a:solidFill>
                  <a:latin typeface="Colonna MT" pitchFamily="82" charset="0"/>
                </a:endParaRPr>
              </a:p>
            </p:txBody>
          </p:sp>
          <p:sp>
            <p:nvSpPr>
              <p:cNvPr id="92" name="Rectangle 91"/>
              <p:cNvSpPr/>
              <p:nvPr/>
            </p:nvSpPr>
            <p:spPr>
              <a:xfrm>
                <a:off x="2819400" y="3657600"/>
                <a:ext cx="76200" cy="19755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664940">
              <a:off x="5193780" y="2040845"/>
              <a:ext cx="1497418" cy="1981200"/>
              <a:chOff x="964516" y="3352800"/>
              <a:chExt cx="1497418" cy="1981200"/>
            </a:xfrm>
            <a:grpFill/>
          </p:grpSpPr>
          <p:grpSp>
            <p:nvGrpSpPr>
              <p:cNvPr id="78" name="Group 32"/>
              <p:cNvGrpSpPr/>
              <p:nvPr/>
            </p:nvGrpSpPr>
            <p:grpSpPr>
              <a:xfrm>
                <a:off x="964516" y="3352800"/>
                <a:ext cx="1497418" cy="1981200"/>
                <a:chOff x="3048000" y="2667000"/>
                <a:chExt cx="2971800" cy="3931920"/>
              </a:xfrm>
              <a:grpFill/>
            </p:grpSpPr>
            <p:grpSp>
              <p:nvGrpSpPr>
                <p:cNvPr id="81" name="Group 13"/>
                <p:cNvGrpSpPr/>
                <p:nvPr/>
              </p:nvGrpSpPr>
              <p:grpSpPr>
                <a:xfrm>
                  <a:off x="3048000" y="2667000"/>
                  <a:ext cx="2971800" cy="3931920"/>
                  <a:chOff x="152400" y="152400"/>
                  <a:chExt cx="4953000" cy="6553200"/>
                </a:xfrm>
                <a:grpFill/>
              </p:grpSpPr>
              <p:sp>
                <p:nvSpPr>
                  <p:cNvPr id="85" name="Rounded Rectangle 84"/>
                  <p:cNvSpPr/>
                  <p:nvPr/>
                </p:nvSpPr>
                <p:spPr>
                  <a:xfrm>
                    <a:off x="4572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3048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152400" y="152400"/>
                    <a:ext cx="4648199"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p:cNvSpPr txBox="1"/>
                <p:nvPr/>
              </p:nvSpPr>
              <p:spPr>
                <a:xfrm>
                  <a:off x="3298403" y="3544737"/>
                  <a:ext cx="2261242" cy="1341976"/>
                </a:xfrm>
                <a:prstGeom prst="rect">
                  <a:avLst/>
                </a:prstGeom>
                <a:grpFill/>
              </p:spPr>
              <p:txBody>
                <a:bodyPr wrap="square" rtlCol="0">
                  <a:spAutoFit/>
                </a:bodyPr>
                <a:lstStyle/>
                <a:p>
                  <a:pPr algn="ctr"/>
                  <a:r>
                    <a:rPr lang="en-US" sz="1000" dirty="0" smtClean="0">
                      <a:latin typeface="Californian FB" pitchFamily="18" charset="0"/>
                    </a:rPr>
                    <a:t>Doctrine</a:t>
                  </a:r>
                </a:p>
                <a:p>
                  <a:pPr algn="ctr"/>
                  <a:r>
                    <a:rPr lang="en-US" sz="1000" dirty="0" smtClean="0">
                      <a:latin typeface="Californian FB" pitchFamily="18" charset="0"/>
                    </a:rPr>
                    <a:t>And</a:t>
                  </a:r>
                </a:p>
                <a:p>
                  <a:pPr algn="ctr"/>
                  <a:r>
                    <a:rPr lang="en-US" sz="1000" dirty="0" smtClean="0">
                      <a:latin typeface="Californian FB" pitchFamily="18" charset="0"/>
                    </a:rPr>
                    <a:t>Covenants</a:t>
                  </a:r>
                  <a:endParaRPr lang="en-US" sz="1000" dirty="0">
                    <a:latin typeface="Californian FB" pitchFamily="18" charset="0"/>
                  </a:endParaRPr>
                </a:p>
              </p:txBody>
            </p:sp>
            <p:sp>
              <p:nvSpPr>
                <p:cNvPr id="83" name="TextBox 82"/>
                <p:cNvSpPr txBox="1"/>
                <p:nvPr/>
              </p:nvSpPr>
              <p:spPr>
                <a:xfrm>
                  <a:off x="3124200" y="5257800"/>
                  <a:ext cx="2667000" cy="338554"/>
                </a:xfrm>
                <a:prstGeom prst="rect">
                  <a:avLst/>
                </a:prstGeom>
                <a:grpFill/>
              </p:spPr>
              <p:txBody>
                <a:bodyPr wrap="square" rtlCol="0">
                  <a:spAutoFit/>
                </a:bodyPr>
                <a:lstStyle/>
                <a:p>
                  <a:pPr algn="ctr"/>
                  <a:endParaRPr lang="en-US" sz="1600" dirty="0">
                    <a:solidFill>
                      <a:srgbClr val="FFC000"/>
                    </a:solidFill>
                    <a:latin typeface="Californian FB" pitchFamily="18" charset="0"/>
                  </a:endParaRPr>
                </a:p>
              </p:txBody>
            </p:sp>
            <p:cxnSp>
              <p:nvCxnSpPr>
                <p:cNvPr id="84" name="Straight Connector 83"/>
                <p:cNvCxnSpPr/>
                <p:nvPr/>
              </p:nvCxnSpPr>
              <p:spPr>
                <a:xfrm flipV="1">
                  <a:off x="3200400" y="2667000"/>
                  <a:ext cx="0" cy="38862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p:nvCxnSpPr>
            <p:spPr>
              <a:xfrm>
                <a:off x="1138517" y="3810000"/>
                <a:ext cx="121920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102659" y="4473389"/>
                <a:ext cx="121920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20047769">
              <a:off x="2786845" y="1790393"/>
              <a:ext cx="1559145" cy="2040119"/>
              <a:chOff x="3048000" y="2667000"/>
              <a:chExt cx="2971800" cy="3931920"/>
            </a:xfrm>
            <a:grpFill/>
          </p:grpSpPr>
          <p:grpSp>
            <p:nvGrpSpPr>
              <p:cNvPr id="69" name="Group 13"/>
              <p:cNvGrpSpPr/>
              <p:nvPr/>
            </p:nvGrpSpPr>
            <p:grpSpPr>
              <a:xfrm>
                <a:off x="3048000" y="2667000"/>
                <a:ext cx="2971800" cy="3931920"/>
                <a:chOff x="152400" y="152400"/>
                <a:chExt cx="4953000" cy="6553200"/>
              </a:xfrm>
              <a:grpFill/>
            </p:grpSpPr>
            <p:sp>
              <p:nvSpPr>
                <p:cNvPr id="75" name="Rounded Rectangle 74"/>
                <p:cNvSpPr/>
                <p:nvPr/>
              </p:nvSpPr>
              <p:spPr>
                <a:xfrm>
                  <a:off x="4572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3048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1524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3408671" y="3266682"/>
                <a:ext cx="2278802" cy="1665224"/>
              </a:xfrm>
              <a:prstGeom prst="rect">
                <a:avLst/>
              </a:prstGeom>
              <a:grpFill/>
            </p:spPr>
            <p:txBody>
              <a:bodyPr wrap="square" rtlCol="0">
                <a:spAutoFit/>
              </a:bodyPr>
              <a:lstStyle/>
              <a:p>
                <a:pPr algn="ctr"/>
                <a:r>
                  <a:rPr lang="en-US" sz="1000" dirty="0" smtClean="0">
                    <a:latin typeface="Californian FB" pitchFamily="18" charset="0"/>
                  </a:rPr>
                  <a:t>The </a:t>
                </a:r>
              </a:p>
              <a:p>
                <a:pPr algn="ctr"/>
                <a:r>
                  <a:rPr lang="en-US" sz="1000" dirty="0" smtClean="0">
                    <a:latin typeface="Californian FB" pitchFamily="18" charset="0"/>
                  </a:rPr>
                  <a:t>Book</a:t>
                </a:r>
              </a:p>
              <a:p>
                <a:pPr algn="ctr"/>
                <a:r>
                  <a:rPr lang="en-US" sz="1000" dirty="0" smtClean="0">
                    <a:latin typeface="Californian FB" pitchFamily="18" charset="0"/>
                  </a:rPr>
                  <a:t> of </a:t>
                </a:r>
              </a:p>
              <a:p>
                <a:pPr algn="ctr"/>
                <a:r>
                  <a:rPr lang="en-US" sz="1000" dirty="0" smtClean="0">
                    <a:latin typeface="Californian FB" pitchFamily="18" charset="0"/>
                  </a:rPr>
                  <a:t>Mormon</a:t>
                </a:r>
                <a:endParaRPr lang="en-US" sz="1000" dirty="0">
                  <a:latin typeface="Californian FB" pitchFamily="18" charset="0"/>
                </a:endParaRPr>
              </a:p>
            </p:txBody>
          </p:sp>
          <p:sp>
            <p:nvSpPr>
              <p:cNvPr id="71" name="TextBox 70"/>
              <p:cNvSpPr txBox="1"/>
              <p:nvPr/>
            </p:nvSpPr>
            <p:spPr>
              <a:xfrm>
                <a:off x="3124199" y="5164303"/>
                <a:ext cx="2667001" cy="651610"/>
              </a:xfrm>
              <a:prstGeom prst="rect">
                <a:avLst/>
              </a:prstGeom>
              <a:grpFill/>
            </p:spPr>
            <p:txBody>
              <a:bodyPr wrap="square" rtlCol="0">
                <a:spAutoFit/>
              </a:bodyPr>
              <a:lstStyle/>
              <a:p>
                <a:pPr algn="ctr"/>
                <a:r>
                  <a:rPr lang="en-US" sz="600" dirty="0" smtClean="0">
                    <a:latin typeface="Californian FB" pitchFamily="18" charset="0"/>
                  </a:rPr>
                  <a:t>ANOTHER TESTAMENT </a:t>
                </a:r>
              </a:p>
              <a:p>
                <a:pPr algn="ctr"/>
                <a:r>
                  <a:rPr lang="en-US" sz="600" dirty="0" smtClean="0">
                    <a:latin typeface="Californian FB" pitchFamily="18" charset="0"/>
                  </a:rPr>
                  <a:t>OF JESUS CHRIST</a:t>
                </a:r>
                <a:endParaRPr lang="en-US" sz="600" dirty="0">
                  <a:latin typeface="Californian FB" pitchFamily="18" charset="0"/>
                </a:endParaRPr>
              </a:p>
            </p:txBody>
          </p:sp>
          <p:cxnSp>
            <p:nvCxnSpPr>
              <p:cNvPr id="72" name="Straight Connector 71"/>
              <p:cNvCxnSpPr/>
              <p:nvPr/>
            </p:nvCxnSpPr>
            <p:spPr>
              <a:xfrm>
                <a:off x="3429000" y="3200400"/>
                <a:ext cx="21336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465428" y="5130892"/>
                <a:ext cx="2133601"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200400" y="2667000"/>
                <a:ext cx="0" cy="38862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93" name="Picture 4" descr="http://www.clker.com/cliparts/k/o/y/2/l/s/pointing-finger-without-shade-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72745" y="-16104"/>
            <a:ext cx="1128250" cy="1465260"/>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p:cNvGrpSpPr/>
          <p:nvPr/>
        </p:nvGrpSpPr>
        <p:grpSpPr>
          <a:xfrm>
            <a:off x="7153172" y="1575376"/>
            <a:ext cx="1752600" cy="1905000"/>
            <a:chOff x="2590800" y="2667000"/>
            <a:chExt cx="3886200" cy="3931920"/>
          </a:xfrm>
          <a:solidFill>
            <a:schemeClr val="tx1"/>
          </a:solidFill>
        </p:grpSpPr>
        <p:grpSp>
          <p:nvGrpSpPr>
            <p:cNvPr id="95" name="Group 13"/>
            <p:cNvGrpSpPr/>
            <p:nvPr/>
          </p:nvGrpSpPr>
          <p:grpSpPr>
            <a:xfrm>
              <a:off x="3048000" y="2667000"/>
              <a:ext cx="2971800" cy="3931920"/>
              <a:chOff x="152400" y="152400"/>
              <a:chExt cx="4953000" cy="6553200"/>
            </a:xfrm>
            <a:grpFill/>
          </p:grpSpPr>
          <p:sp>
            <p:nvSpPr>
              <p:cNvPr id="99" name="Rounded Rectangle 98"/>
              <p:cNvSpPr/>
              <p:nvPr/>
            </p:nvSpPr>
            <p:spPr>
              <a:xfrm>
                <a:off x="457200" y="152400"/>
                <a:ext cx="4648200" cy="6553200"/>
              </a:xfrm>
              <a:prstGeom prst="roundRect">
                <a:avLst>
                  <a:gd name="adj" fmla="val 291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304800" y="152400"/>
                <a:ext cx="4648200" cy="6553200"/>
              </a:xfrm>
              <a:prstGeom prst="roundRect">
                <a:avLst>
                  <a:gd name="adj" fmla="val 291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152400" y="152400"/>
                <a:ext cx="4648200" cy="6553200"/>
              </a:xfrm>
              <a:prstGeom prst="roundRect">
                <a:avLst>
                  <a:gd name="adj" fmla="val 291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590800" y="2870443"/>
              <a:ext cx="3886200" cy="1969277"/>
            </a:xfrm>
            <a:prstGeom prst="rect">
              <a:avLst/>
            </a:prstGeom>
            <a:noFill/>
            <a:ln>
              <a:noFill/>
            </a:ln>
          </p:spPr>
          <p:txBody>
            <a:bodyPr wrap="square" rtlCol="0">
              <a:spAutoFit/>
            </a:bodyPr>
            <a:lstStyle/>
            <a:p>
              <a:pPr algn="ctr"/>
              <a:r>
                <a:rPr lang="en-US" sz="1400" dirty="0" smtClean="0">
                  <a:solidFill>
                    <a:schemeClr val="bg1"/>
                  </a:solidFill>
                  <a:latin typeface="Californian FB" pitchFamily="18" charset="0"/>
                </a:rPr>
                <a:t>The </a:t>
              </a:r>
            </a:p>
            <a:p>
              <a:pPr algn="ctr"/>
              <a:r>
                <a:rPr lang="en-US" sz="1400" dirty="0" smtClean="0">
                  <a:solidFill>
                    <a:schemeClr val="bg1"/>
                  </a:solidFill>
                  <a:latin typeface="Californian FB" pitchFamily="18" charset="0"/>
                </a:rPr>
                <a:t>Book</a:t>
              </a:r>
            </a:p>
            <a:p>
              <a:pPr algn="ctr"/>
              <a:r>
                <a:rPr lang="en-US" sz="1400" dirty="0" smtClean="0">
                  <a:solidFill>
                    <a:schemeClr val="bg1"/>
                  </a:solidFill>
                  <a:latin typeface="Californian FB" pitchFamily="18" charset="0"/>
                </a:rPr>
                <a:t> of </a:t>
              </a:r>
            </a:p>
            <a:p>
              <a:pPr algn="ctr"/>
              <a:r>
                <a:rPr lang="en-US" sz="1400" dirty="0" smtClean="0">
                  <a:solidFill>
                    <a:schemeClr val="bg1"/>
                  </a:solidFill>
                  <a:latin typeface="Californian FB" pitchFamily="18" charset="0"/>
                </a:rPr>
                <a:t>Mormon</a:t>
              </a:r>
              <a:endParaRPr lang="en-US" sz="1400" dirty="0">
                <a:solidFill>
                  <a:schemeClr val="bg1"/>
                </a:solidFill>
                <a:latin typeface="Californian FB" pitchFamily="18" charset="0"/>
              </a:endParaRPr>
            </a:p>
          </p:txBody>
        </p:sp>
        <p:sp>
          <p:nvSpPr>
            <p:cNvPr id="97" name="TextBox 96"/>
            <p:cNvSpPr txBox="1"/>
            <p:nvPr/>
          </p:nvSpPr>
          <p:spPr>
            <a:xfrm>
              <a:off x="3124201" y="5013667"/>
              <a:ext cx="2667001" cy="952877"/>
            </a:xfrm>
            <a:prstGeom prst="rect">
              <a:avLst/>
            </a:prstGeom>
            <a:grpFill/>
            <a:ln>
              <a:noFill/>
            </a:ln>
          </p:spPr>
          <p:txBody>
            <a:bodyPr wrap="square" rtlCol="0">
              <a:spAutoFit/>
            </a:bodyPr>
            <a:lstStyle/>
            <a:p>
              <a:pPr algn="ctr"/>
              <a:r>
                <a:rPr lang="en-US" sz="800" dirty="0" smtClean="0">
                  <a:solidFill>
                    <a:schemeClr val="bg1"/>
                  </a:solidFill>
                  <a:latin typeface="Californian FB" pitchFamily="18" charset="0"/>
                </a:rPr>
                <a:t>ANOTHER TESTAMENT </a:t>
              </a:r>
            </a:p>
            <a:p>
              <a:pPr algn="ctr"/>
              <a:r>
                <a:rPr lang="en-US" sz="800" dirty="0" smtClean="0">
                  <a:solidFill>
                    <a:schemeClr val="bg1"/>
                  </a:solidFill>
                  <a:latin typeface="Californian FB" pitchFamily="18" charset="0"/>
                </a:rPr>
                <a:t>OF JESUS CHRIST</a:t>
              </a:r>
              <a:endParaRPr lang="en-US" sz="800" dirty="0">
                <a:solidFill>
                  <a:schemeClr val="bg1"/>
                </a:solidFill>
                <a:latin typeface="Californian FB" pitchFamily="18" charset="0"/>
              </a:endParaRPr>
            </a:p>
          </p:txBody>
        </p:sp>
        <p:cxnSp>
          <p:nvCxnSpPr>
            <p:cNvPr id="98" name="Straight Connector 97"/>
            <p:cNvCxnSpPr/>
            <p:nvPr/>
          </p:nvCxnSpPr>
          <p:spPr>
            <a:xfrm flipV="1">
              <a:off x="3200400" y="2667000"/>
              <a:ext cx="0" cy="388620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1000" fill="hold"/>
                                        <p:tgtEl>
                                          <p:spTgt spid="93"/>
                                        </p:tgtEl>
                                        <p:attrNameLst>
                                          <p:attrName>ppt_x</p:attrName>
                                        </p:attrNameLst>
                                      </p:cBhvr>
                                      <p:tavLst>
                                        <p:tav tm="0">
                                          <p:val>
                                            <p:strVal val="0-#ppt_w/2"/>
                                          </p:val>
                                        </p:tav>
                                        <p:tav tm="100000">
                                          <p:val>
                                            <p:strVal val="#ppt_x"/>
                                          </p:val>
                                        </p:tav>
                                      </p:tavLst>
                                    </p:anim>
                                    <p:anim calcmode="lin" valueType="num">
                                      <p:cBhvr additive="base">
                                        <p:cTn id="8" dur="10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838200"/>
            <a:ext cx="1246315" cy="1638182"/>
            <a:chOff x="228600" y="685800"/>
            <a:chExt cx="5867400" cy="7696200"/>
          </a:xfrm>
        </p:grpSpPr>
        <p:grpSp>
          <p:nvGrpSpPr>
            <p:cNvPr id="3" name="Group 16"/>
            <p:cNvGrpSpPr/>
            <p:nvPr/>
          </p:nvGrpSpPr>
          <p:grpSpPr>
            <a:xfrm>
              <a:off x="228600" y="685800"/>
              <a:ext cx="5867400" cy="7696200"/>
              <a:chOff x="914400" y="1143000"/>
              <a:chExt cx="4572000" cy="6553200"/>
            </a:xfrm>
          </p:grpSpPr>
          <p:grpSp>
            <p:nvGrpSpPr>
              <p:cNvPr id="41" name="Group 1"/>
              <p:cNvGrpSpPr/>
              <p:nvPr/>
            </p:nvGrpSpPr>
            <p:grpSpPr>
              <a:xfrm>
                <a:off x="914400" y="1143000"/>
                <a:ext cx="4572000" cy="6553200"/>
                <a:chOff x="838200" y="1371600"/>
                <a:chExt cx="1524000" cy="1752600"/>
              </a:xfrm>
            </p:grpSpPr>
            <p:sp>
              <p:nvSpPr>
                <p:cNvPr id="46"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11"/>
                <p:cNvSpPr txBox="1"/>
                <p:nvPr/>
              </p:nvSpPr>
              <p:spPr>
                <a:xfrm>
                  <a:off x="1295400" y="1676400"/>
                  <a:ext cx="914400" cy="98775"/>
                </a:xfrm>
                <a:prstGeom prst="rect">
                  <a:avLst/>
                </a:prstGeom>
                <a:noFill/>
              </p:spPr>
              <p:txBody>
                <a:bodyPr wrap="square" rtlCol="0">
                  <a:spAutoFit/>
                </a:bodyPr>
                <a:lstStyle/>
                <a:p>
                  <a:pPr algn="ctr"/>
                  <a:endParaRPr lang="en-US" dirty="0">
                    <a:solidFill>
                      <a:schemeClr val="bg2">
                        <a:lumMod val="50000"/>
                      </a:schemeClr>
                    </a:solidFill>
                    <a:latin typeface="Symbol" pitchFamily="18" charset="2"/>
                    <a:cs typeface="Narkisim" pitchFamily="34" charset="-79"/>
                  </a:endParaRPr>
                </a:p>
              </p:txBody>
            </p:sp>
          </p:grpSp>
          <p:sp>
            <p:nvSpPr>
              <p:cNvPr id="42"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2057400" y="1600200"/>
              <a:ext cx="3276600" cy="1761507"/>
            </a:xfrm>
            <a:prstGeom prst="rect">
              <a:avLst/>
            </a:prstGeom>
            <a:noFill/>
          </p:spPr>
          <p:txBody>
            <a:bodyPr wrap="square" rtlCol="0">
              <a:spAutoFit/>
            </a:bodyPr>
            <a:lstStyle/>
            <a:p>
              <a:pPr algn="ctr"/>
              <a:endParaRPr lang="en-US" sz="2800" dirty="0">
                <a:latin typeface="Comic Sans MS" pitchFamily="66" charset="0"/>
              </a:endParaRPr>
            </a:p>
          </p:txBody>
        </p:sp>
        <p:grpSp>
          <p:nvGrpSpPr>
            <p:cNvPr id="5" name="Group 19"/>
            <p:cNvGrpSpPr/>
            <p:nvPr/>
          </p:nvGrpSpPr>
          <p:grpSpPr>
            <a:xfrm>
              <a:off x="2286000" y="4800601"/>
              <a:ext cx="381000" cy="990600"/>
              <a:chOff x="990600" y="685800"/>
              <a:chExt cx="990600" cy="2536273"/>
            </a:xfrm>
          </p:grpSpPr>
          <p:sp>
            <p:nvSpPr>
              <p:cNvPr id="38" name="Cross 37"/>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Shape 39"/>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a:off x="3048000" y="4800600"/>
              <a:ext cx="381000" cy="990600"/>
              <a:chOff x="990600" y="685800"/>
              <a:chExt cx="990600" cy="2536273"/>
            </a:xfrm>
          </p:grpSpPr>
          <p:sp>
            <p:nvSpPr>
              <p:cNvPr id="35" name="Cross 34"/>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Shape 36"/>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7"/>
            <p:cNvGrpSpPr/>
            <p:nvPr/>
          </p:nvGrpSpPr>
          <p:grpSpPr>
            <a:xfrm>
              <a:off x="3810000" y="4800600"/>
              <a:ext cx="381000" cy="990600"/>
              <a:chOff x="990600" y="685800"/>
              <a:chExt cx="990600" cy="2536273"/>
            </a:xfrm>
          </p:grpSpPr>
          <p:sp>
            <p:nvSpPr>
              <p:cNvPr id="32" name="Cross 31"/>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Shape 33"/>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1"/>
            <p:cNvGrpSpPr/>
            <p:nvPr/>
          </p:nvGrpSpPr>
          <p:grpSpPr>
            <a:xfrm>
              <a:off x="4495800" y="4800600"/>
              <a:ext cx="381000" cy="990600"/>
              <a:chOff x="990600" y="685800"/>
              <a:chExt cx="990600" cy="2536273"/>
            </a:xfrm>
          </p:grpSpPr>
          <p:sp>
            <p:nvSpPr>
              <p:cNvPr id="29" name="Cross 28"/>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Shape 30"/>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35"/>
            <p:cNvGrpSpPr/>
            <p:nvPr/>
          </p:nvGrpSpPr>
          <p:grpSpPr>
            <a:xfrm>
              <a:off x="2743200" y="5867400"/>
              <a:ext cx="381000" cy="990600"/>
              <a:chOff x="990600" y="685800"/>
              <a:chExt cx="990600" cy="2536273"/>
            </a:xfrm>
          </p:grpSpPr>
          <p:sp>
            <p:nvSpPr>
              <p:cNvPr id="26" name="Cross 25"/>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Shape 27"/>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39"/>
            <p:cNvGrpSpPr/>
            <p:nvPr/>
          </p:nvGrpSpPr>
          <p:grpSpPr>
            <a:xfrm>
              <a:off x="3505200" y="5791200"/>
              <a:ext cx="381000" cy="990600"/>
              <a:chOff x="990600" y="685800"/>
              <a:chExt cx="990600" cy="2536273"/>
            </a:xfrm>
          </p:grpSpPr>
          <p:sp>
            <p:nvSpPr>
              <p:cNvPr id="23" name="Cross 22"/>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3"/>
            <p:cNvGrpSpPr/>
            <p:nvPr/>
          </p:nvGrpSpPr>
          <p:grpSpPr>
            <a:xfrm>
              <a:off x="4191000" y="5791200"/>
              <a:ext cx="381000" cy="990600"/>
              <a:chOff x="990600" y="685800"/>
              <a:chExt cx="990600" cy="2536273"/>
            </a:xfrm>
          </p:grpSpPr>
          <p:sp>
            <p:nvSpPr>
              <p:cNvPr id="20" name="Cross 19"/>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Shape 21"/>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7"/>
            <p:cNvGrpSpPr/>
            <p:nvPr/>
          </p:nvGrpSpPr>
          <p:grpSpPr>
            <a:xfrm>
              <a:off x="3124200" y="6705600"/>
              <a:ext cx="381000" cy="990600"/>
              <a:chOff x="990600" y="685800"/>
              <a:chExt cx="990600" cy="2536273"/>
            </a:xfrm>
          </p:grpSpPr>
          <p:sp>
            <p:nvSpPr>
              <p:cNvPr id="17" name="Cross 16"/>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Shape 18"/>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51"/>
            <p:cNvGrpSpPr/>
            <p:nvPr/>
          </p:nvGrpSpPr>
          <p:grpSpPr>
            <a:xfrm>
              <a:off x="3886200" y="6705600"/>
              <a:ext cx="381000" cy="990600"/>
              <a:chOff x="990600" y="685800"/>
              <a:chExt cx="990600" cy="2536273"/>
            </a:xfrm>
          </p:grpSpPr>
          <p:sp>
            <p:nvSpPr>
              <p:cNvPr id="14" name="Cross 13"/>
              <p:cNvSpPr/>
              <p:nvPr/>
            </p:nvSpPr>
            <p:spPr>
              <a:xfrm>
                <a:off x="990600" y="1371600"/>
                <a:ext cx="990600" cy="990600"/>
              </a:xfrm>
              <a:prstGeom prst="plus">
                <a:avLst>
                  <a:gd name="adj" fmla="val 467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43000" y="685800"/>
                <a:ext cx="685800" cy="8382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Shape 15"/>
              <p:cNvSpPr/>
              <p:nvPr/>
            </p:nvSpPr>
            <p:spPr>
              <a:xfrm rot="7671296">
                <a:off x="1176741" y="2422337"/>
                <a:ext cx="757381" cy="842091"/>
              </a:xfrm>
              <a:prstGeom prst="corner">
                <a:avLst>
                  <a:gd name="adj1" fmla="val 10391"/>
                  <a:gd name="adj2" fmla="val 11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p:cNvGrpSpPr/>
          <p:nvPr/>
        </p:nvGrpSpPr>
        <p:grpSpPr>
          <a:xfrm rot="5400000">
            <a:off x="1714500" y="-1409700"/>
            <a:ext cx="609600" cy="3733800"/>
            <a:chOff x="2438400" y="990600"/>
            <a:chExt cx="762000" cy="3200400"/>
          </a:xfrm>
        </p:grpSpPr>
        <p:sp>
          <p:nvSpPr>
            <p:cNvPr id="54" name="Pentagon 53"/>
            <p:cNvSpPr/>
            <p:nvPr/>
          </p:nvSpPr>
          <p:spPr>
            <a:xfrm rot="16200000">
              <a:off x="1562100" y="2171700"/>
              <a:ext cx="2514600" cy="152400"/>
            </a:xfrm>
            <a:prstGeom prst="homePlate">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laque 54"/>
            <p:cNvSpPr/>
            <p:nvPr/>
          </p:nvSpPr>
          <p:spPr>
            <a:xfrm>
              <a:off x="2438400" y="3124200"/>
              <a:ext cx="762000" cy="685800"/>
            </a:xfrm>
            <a:prstGeom prst="plaque">
              <a:avLst>
                <a:gd name="adj" fmla="val 41373"/>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2667000" y="3657600"/>
              <a:ext cx="304800" cy="533400"/>
            </a:xfrm>
            <a:prstGeom prst="round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nut 56"/>
            <p:cNvSpPr/>
            <p:nvPr/>
          </p:nvSpPr>
          <p:spPr>
            <a:xfrm>
              <a:off x="2590800" y="3276600"/>
              <a:ext cx="457200" cy="304800"/>
            </a:xfrm>
            <a:prstGeom prst="donut">
              <a:avLst>
                <a:gd name="adj" fmla="val 20588"/>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57"/>
            <p:cNvSpPr/>
            <p:nvPr/>
          </p:nvSpPr>
          <p:spPr>
            <a:xfrm>
              <a:off x="2667000" y="3124200"/>
              <a:ext cx="304800" cy="228600"/>
            </a:xfrm>
            <a:prstGeom prst="donut">
              <a:avLst>
                <a:gd name="adj" fmla="val 20588"/>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3"/>
          <p:cNvGrpSpPr/>
          <p:nvPr/>
        </p:nvGrpSpPr>
        <p:grpSpPr>
          <a:xfrm>
            <a:off x="4343400" y="381000"/>
            <a:ext cx="1066800" cy="1229900"/>
            <a:chOff x="71718" y="1120588"/>
            <a:chExt cx="3048000" cy="4612125"/>
          </a:xfrm>
        </p:grpSpPr>
        <p:grpSp>
          <p:nvGrpSpPr>
            <p:cNvPr id="60" name="Group 13"/>
            <p:cNvGrpSpPr/>
            <p:nvPr/>
          </p:nvGrpSpPr>
          <p:grpSpPr>
            <a:xfrm>
              <a:off x="71718" y="1120588"/>
              <a:ext cx="3048000" cy="4572000"/>
              <a:chOff x="838200" y="1066800"/>
              <a:chExt cx="2438400" cy="3352800"/>
            </a:xfrm>
          </p:grpSpPr>
          <p:sp>
            <p:nvSpPr>
              <p:cNvPr id="62"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942575" y="1977838"/>
              <a:ext cx="2032946" cy="3754875"/>
            </a:xfrm>
            <a:prstGeom prst="rect">
              <a:avLst/>
            </a:prstGeom>
            <a:noFill/>
          </p:spPr>
          <p:txBody>
            <a:bodyPr wrap="square" rtlCol="0">
              <a:spAutoFit/>
            </a:bodyPr>
            <a:lstStyle/>
            <a:p>
              <a:pPr algn="ctr"/>
              <a:r>
                <a:rPr lang="en-US" sz="1100" b="1" dirty="0" smtClean="0">
                  <a:solidFill>
                    <a:schemeClr val="bg2">
                      <a:lumMod val="25000"/>
                    </a:schemeClr>
                  </a:solidFill>
                  <a:latin typeface="Tempus Sans ITC" pitchFamily="82" charset="0"/>
                </a:rPr>
                <a:t>The Brass Plates of Laban</a:t>
              </a:r>
              <a:endParaRPr lang="en-US" sz="1100" b="1" dirty="0">
                <a:solidFill>
                  <a:schemeClr val="bg2">
                    <a:lumMod val="25000"/>
                  </a:schemeClr>
                </a:solidFill>
                <a:latin typeface="Tempus Sans ITC" pitchFamily="82" charset="0"/>
              </a:endParaRPr>
            </a:p>
          </p:txBody>
        </p:sp>
      </p:grpSp>
      <p:grpSp>
        <p:nvGrpSpPr>
          <p:cNvPr id="72" name="Group 57"/>
          <p:cNvGrpSpPr/>
          <p:nvPr/>
        </p:nvGrpSpPr>
        <p:grpSpPr>
          <a:xfrm>
            <a:off x="4343400" y="1828800"/>
            <a:ext cx="1066800" cy="1219200"/>
            <a:chOff x="990600" y="914402"/>
            <a:chExt cx="4652682" cy="6575612"/>
          </a:xfrm>
        </p:grpSpPr>
        <p:sp>
          <p:nvSpPr>
            <p:cNvPr id="73" name="Rounded Rectangle 72"/>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41"/>
            <p:cNvGrpSpPr/>
            <p:nvPr/>
          </p:nvGrpSpPr>
          <p:grpSpPr>
            <a:xfrm>
              <a:off x="990600" y="1905000"/>
              <a:ext cx="914400" cy="1371600"/>
              <a:chOff x="838200" y="2133600"/>
              <a:chExt cx="990600" cy="1981200"/>
            </a:xfrm>
          </p:grpSpPr>
          <p:sp>
            <p:nvSpPr>
              <p:cNvPr id="85" name="Bent Arrow 84"/>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Bent Arrow 85"/>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7" name="Group 42"/>
            <p:cNvGrpSpPr/>
            <p:nvPr/>
          </p:nvGrpSpPr>
          <p:grpSpPr>
            <a:xfrm>
              <a:off x="990600" y="3352800"/>
              <a:ext cx="914400" cy="1371600"/>
              <a:chOff x="838200" y="2133600"/>
              <a:chExt cx="990600" cy="1981200"/>
            </a:xfrm>
          </p:grpSpPr>
          <p:sp>
            <p:nvSpPr>
              <p:cNvPr id="83" name="Bent Arrow 82"/>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Bent Arrow 83"/>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45"/>
            <p:cNvGrpSpPr/>
            <p:nvPr/>
          </p:nvGrpSpPr>
          <p:grpSpPr>
            <a:xfrm>
              <a:off x="990600" y="5029200"/>
              <a:ext cx="914400" cy="1371600"/>
              <a:chOff x="838200" y="2133600"/>
              <a:chExt cx="990600" cy="1981200"/>
            </a:xfrm>
          </p:grpSpPr>
          <p:sp>
            <p:nvSpPr>
              <p:cNvPr id="81" name="Bent Arrow 80"/>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Bent Arrow 81"/>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9"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2209800" y="1981200"/>
              <a:ext cx="2895600" cy="207114"/>
            </a:xfrm>
            <a:prstGeom prst="rect">
              <a:avLst/>
            </a:prstGeom>
            <a:noFill/>
          </p:spPr>
          <p:txBody>
            <a:bodyPr wrap="square" rtlCol="0">
              <a:spAutoFit/>
            </a:bodyPr>
            <a:lstStyle/>
            <a:p>
              <a:pPr algn="ctr"/>
              <a:r>
                <a:rPr lang="en-US" sz="1100" b="1" dirty="0" smtClean="0">
                  <a:solidFill>
                    <a:schemeClr val="bg2">
                      <a:lumMod val="25000"/>
                    </a:schemeClr>
                  </a:solidFill>
                  <a:latin typeface="Tempus Sans ITC" pitchFamily="82" charset="0"/>
                </a:rPr>
                <a:t>The Large Plates of Nephi</a:t>
              </a:r>
              <a:endParaRPr lang="en-US" sz="1100" b="1" dirty="0">
                <a:solidFill>
                  <a:schemeClr val="bg2">
                    <a:lumMod val="25000"/>
                  </a:schemeClr>
                </a:solidFill>
                <a:latin typeface="Tempus Sans ITC" pitchFamily="82" charset="0"/>
              </a:endParaRPr>
            </a:p>
          </p:txBody>
        </p:sp>
      </p:grpSp>
      <p:grpSp>
        <p:nvGrpSpPr>
          <p:cNvPr id="87" name="Group 37"/>
          <p:cNvGrpSpPr/>
          <p:nvPr/>
        </p:nvGrpSpPr>
        <p:grpSpPr>
          <a:xfrm>
            <a:off x="4343400" y="3429000"/>
            <a:ext cx="1066800" cy="1295400"/>
            <a:chOff x="152400" y="381000"/>
            <a:chExt cx="3849028" cy="5410199"/>
          </a:xfrm>
        </p:grpSpPr>
        <p:grpSp>
          <p:nvGrpSpPr>
            <p:cNvPr id="88" name="Group 1"/>
            <p:cNvGrpSpPr/>
            <p:nvPr/>
          </p:nvGrpSpPr>
          <p:grpSpPr>
            <a:xfrm>
              <a:off x="533400" y="381000"/>
              <a:ext cx="3468028" cy="5410199"/>
              <a:chOff x="357468" y="1120587"/>
              <a:chExt cx="2788222" cy="4572001"/>
            </a:xfrm>
          </p:grpSpPr>
          <p:grpSp>
            <p:nvGrpSpPr>
              <p:cNvPr id="93" name="Group 13"/>
              <p:cNvGrpSpPr/>
              <p:nvPr/>
            </p:nvGrpSpPr>
            <p:grpSpPr>
              <a:xfrm>
                <a:off x="357468" y="1120587"/>
                <a:ext cx="2788222" cy="4572001"/>
                <a:chOff x="1066800" y="1066799"/>
                <a:chExt cx="2230577" cy="3352801"/>
              </a:xfrm>
            </p:grpSpPr>
            <p:sp>
              <p:nvSpPr>
                <p:cNvPr id="95" name="Rounded Rectangle 94"/>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p:cNvSpPr txBox="1"/>
              <p:nvPr/>
            </p:nvSpPr>
            <p:spPr>
              <a:xfrm>
                <a:off x="1086770" y="1491459"/>
                <a:ext cx="1676400" cy="141411"/>
              </a:xfrm>
              <a:prstGeom prst="rect">
                <a:avLst/>
              </a:prstGeom>
              <a:noFill/>
            </p:spPr>
            <p:txBody>
              <a:bodyPr wrap="square" rtlCol="0">
                <a:spAutoFit/>
              </a:bodyPr>
              <a:lstStyle/>
              <a:p>
                <a:pPr algn="ctr"/>
                <a:r>
                  <a:rPr lang="en-US" sz="1100" b="1" dirty="0" smtClean="0">
                    <a:solidFill>
                      <a:schemeClr val="bg2">
                        <a:lumMod val="25000"/>
                      </a:schemeClr>
                    </a:solidFill>
                    <a:latin typeface="Tempus Sans ITC" pitchFamily="82" charset="0"/>
                  </a:rPr>
                  <a:t>The Small Plates of Nephi</a:t>
                </a:r>
                <a:endParaRPr lang="en-US" sz="1100" b="1" dirty="0">
                  <a:solidFill>
                    <a:schemeClr val="bg2">
                      <a:lumMod val="25000"/>
                    </a:schemeClr>
                  </a:solidFill>
                  <a:latin typeface="Tempus Sans ITC" pitchFamily="82" charset="0"/>
                </a:endParaRPr>
              </a:p>
            </p:txBody>
          </p:sp>
        </p:grpSp>
        <p:sp>
          <p:nvSpPr>
            <p:cNvPr id="89" name="Chevron 88"/>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Chevron 89"/>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Chevron 90"/>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Rectangle 91"/>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49"/>
          <p:cNvGrpSpPr/>
          <p:nvPr/>
        </p:nvGrpSpPr>
        <p:grpSpPr>
          <a:xfrm>
            <a:off x="4419600" y="5105400"/>
            <a:ext cx="990600" cy="1295400"/>
            <a:chOff x="685579" y="381000"/>
            <a:chExt cx="5562821" cy="8305800"/>
          </a:xfrm>
        </p:grpSpPr>
        <p:sp>
          <p:nvSpPr>
            <p:cNvPr id="100" name="Rounded Rectangle 99"/>
            <p:cNvSpPr/>
            <p:nvPr/>
          </p:nvSpPr>
          <p:spPr>
            <a:xfrm>
              <a:off x="685579" y="947304"/>
              <a:ext cx="4987356" cy="7739496"/>
            </a:xfrm>
            <a:prstGeom prst="roundRect">
              <a:avLst/>
            </a:prstGeom>
            <a:solidFill>
              <a:srgbClr val="CDB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2"/>
            <p:cNvSpPr/>
            <p:nvPr/>
          </p:nvSpPr>
          <p:spPr>
            <a:xfrm>
              <a:off x="877401" y="758536"/>
              <a:ext cx="4987356" cy="7739496"/>
            </a:xfrm>
            <a:prstGeom prst="roundRect">
              <a:avLst/>
            </a:prstGeom>
            <a:solidFill>
              <a:srgbClr val="CDB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3"/>
            <p:cNvSpPr/>
            <p:nvPr/>
          </p:nvSpPr>
          <p:spPr>
            <a:xfrm>
              <a:off x="1069222" y="569769"/>
              <a:ext cx="4987356" cy="7739496"/>
            </a:xfrm>
            <a:prstGeom prst="roundRect">
              <a:avLst/>
            </a:prstGeom>
            <a:solidFill>
              <a:srgbClr val="CDB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4"/>
            <p:cNvSpPr/>
            <p:nvPr/>
          </p:nvSpPr>
          <p:spPr>
            <a:xfrm>
              <a:off x="1261044" y="381000"/>
              <a:ext cx="4987356" cy="7739496"/>
            </a:xfrm>
            <a:prstGeom prst="roundRect">
              <a:avLst/>
            </a:prstGeom>
            <a:solidFill>
              <a:srgbClr val="CDB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1541398" y="2042160"/>
              <a:ext cx="4343397" cy="3270894"/>
            </a:xfrm>
            <a:prstGeom prst="rect">
              <a:avLst/>
            </a:prstGeom>
            <a:noFill/>
          </p:spPr>
          <p:txBody>
            <a:bodyPr wrap="square" rtlCol="0">
              <a:spAutoFit/>
            </a:bodyPr>
            <a:lstStyle/>
            <a:p>
              <a:pPr algn="ctr"/>
              <a:r>
                <a:rPr lang="en-US" sz="1100" b="1" dirty="0" smtClean="0">
                  <a:solidFill>
                    <a:schemeClr val="bg2">
                      <a:lumMod val="25000"/>
                    </a:schemeClr>
                  </a:solidFill>
                  <a:latin typeface="Tempus Sans ITC" pitchFamily="82" charset="0"/>
                </a:rPr>
                <a:t>The Plates of Mormon</a:t>
              </a:r>
              <a:endParaRPr lang="en-US" sz="1100" b="1" dirty="0">
                <a:solidFill>
                  <a:schemeClr val="bg2">
                    <a:lumMod val="25000"/>
                  </a:schemeClr>
                </a:solidFill>
                <a:latin typeface="Tempus Sans ITC" pitchFamily="82" charset="0"/>
              </a:endParaRPr>
            </a:p>
          </p:txBody>
        </p:sp>
        <p:sp>
          <p:nvSpPr>
            <p:cNvPr id="105" name="TextBox 104"/>
            <p:cNvSpPr txBox="1"/>
            <p:nvPr/>
          </p:nvSpPr>
          <p:spPr>
            <a:xfrm>
              <a:off x="3124200" y="5410200"/>
              <a:ext cx="1219200" cy="369332"/>
            </a:xfrm>
            <a:prstGeom prst="rect">
              <a:avLst/>
            </a:prstGeom>
            <a:noFill/>
          </p:spPr>
          <p:txBody>
            <a:bodyPr wrap="square" rtlCol="0">
              <a:spAutoFit/>
            </a:bodyPr>
            <a:lstStyle/>
            <a:p>
              <a:pPr algn="ctr"/>
              <a:endParaRPr lang="en-US" dirty="0"/>
            </a:p>
          </p:txBody>
        </p:sp>
        <p:sp>
          <p:nvSpPr>
            <p:cNvPr id="106" name="Donut 105"/>
            <p:cNvSpPr/>
            <p:nvPr/>
          </p:nvSpPr>
          <p:spPr>
            <a:xfrm>
              <a:off x="685800" y="16002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106"/>
            <p:cNvSpPr/>
            <p:nvPr/>
          </p:nvSpPr>
          <p:spPr>
            <a:xfrm>
              <a:off x="685800" y="22098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onut 107"/>
            <p:cNvSpPr/>
            <p:nvPr/>
          </p:nvSpPr>
          <p:spPr>
            <a:xfrm>
              <a:off x="685800" y="27432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Donut 108"/>
            <p:cNvSpPr/>
            <p:nvPr/>
          </p:nvSpPr>
          <p:spPr>
            <a:xfrm>
              <a:off x="685800" y="33528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Donut 109"/>
            <p:cNvSpPr/>
            <p:nvPr/>
          </p:nvSpPr>
          <p:spPr>
            <a:xfrm>
              <a:off x="685800" y="39624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Donut 110"/>
            <p:cNvSpPr/>
            <p:nvPr/>
          </p:nvSpPr>
          <p:spPr>
            <a:xfrm>
              <a:off x="685800" y="45720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Donut 111"/>
            <p:cNvSpPr/>
            <p:nvPr/>
          </p:nvSpPr>
          <p:spPr>
            <a:xfrm>
              <a:off x="685800" y="51816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Donut 112"/>
            <p:cNvSpPr/>
            <p:nvPr/>
          </p:nvSpPr>
          <p:spPr>
            <a:xfrm>
              <a:off x="685800" y="57912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113"/>
            <p:cNvSpPr/>
            <p:nvPr/>
          </p:nvSpPr>
          <p:spPr>
            <a:xfrm>
              <a:off x="685800" y="64008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onut 114"/>
            <p:cNvSpPr/>
            <p:nvPr/>
          </p:nvSpPr>
          <p:spPr>
            <a:xfrm>
              <a:off x="685800" y="7010400"/>
              <a:ext cx="609600" cy="914400"/>
            </a:xfrm>
            <a:prstGeom prst="donut">
              <a:avLst>
                <a:gd name="adj" fmla="val 13105"/>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6" name="Group 115"/>
          <p:cNvGrpSpPr/>
          <p:nvPr/>
        </p:nvGrpSpPr>
        <p:grpSpPr>
          <a:xfrm>
            <a:off x="6172200" y="381000"/>
            <a:ext cx="2362200" cy="2362200"/>
            <a:chOff x="1676400" y="990600"/>
            <a:chExt cx="5715000" cy="5715000"/>
          </a:xfrm>
        </p:grpSpPr>
        <p:sp>
          <p:nvSpPr>
            <p:cNvPr id="117" name="Oval 116"/>
            <p:cNvSpPr/>
            <p:nvPr/>
          </p:nvSpPr>
          <p:spPr>
            <a:xfrm>
              <a:off x="1676400" y="990600"/>
              <a:ext cx="5715000" cy="5715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218329" y="2519082"/>
              <a:ext cx="2667000" cy="2667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379259" y="37024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304800" y="4953000"/>
            <a:ext cx="1246315" cy="1638182"/>
            <a:chOff x="1600200" y="4114800"/>
            <a:chExt cx="1246315" cy="1638182"/>
          </a:xfrm>
        </p:grpSpPr>
        <p:grpSp>
          <p:nvGrpSpPr>
            <p:cNvPr id="121" name="Group 16"/>
            <p:cNvGrpSpPr/>
            <p:nvPr/>
          </p:nvGrpSpPr>
          <p:grpSpPr>
            <a:xfrm>
              <a:off x="1600200" y="4114800"/>
              <a:ext cx="1246315" cy="1638182"/>
              <a:chOff x="914400" y="1143000"/>
              <a:chExt cx="4572000" cy="6553200"/>
            </a:xfrm>
          </p:grpSpPr>
          <p:grpSp>
            <p:nvGrpSpPr>
              <p:cNvPr id="159" name="Group 1"/>
              <p:cNvGrpSpPr/>
              <p:nvPr/>
            </p:nvGrpSpPr>
            <p:grpSpPr>
              <a:xfrm>
                <a:off x="914400" y="1143000"/>
                <a:ext cx="4572000" cy="6553200"/>
                <a:chOff x="838200" y="1371600"/>
                <a:chExt cx="1524000" cy="1752600"/>
              </a:xfrm>
            </p:grpSpPr>
            <p:sp>
              <p:nvSpPr>
                <p:cNvPr id="164"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4"/>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0"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Frame 160"/>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Frame 161"/>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Rectangle 162"/>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TextBox 121"/>
            <p:cNvSpPr txBox="1"/>
            <p:nvPr/>
          </p:nvSpPr>
          <p:spPr>
            <a:xfrm>
              <a:off x="1988662" y="4309435"/>
              <a:ext cx="695994" cy="374947"/>
            </a:xfrm>
            <a:prstGeom prst="rect">
              <a:avLst/>
            </a:prstGeom>
            <a:noFill/>
          </p:spPr>
          <p:txBody>
            <a:bodyPr wrap="square" rtlCol="0">
              <a:spAutoFit/>
            </a:bodyPr>
            <a:lstStyle/>
            <a:p>
              <a:pPr algn="ctr"/>
              <a:endParaRPr lang="en-US" sz="2800" dirty="0">
                <a:latin typeface="Comic Sans MS" pitchFamily="66" charset="0"/>
              </a:endParaRPr>
            </a:p>
          </p:txBody>
        </p:sp>
      </p:grpSp>
      <p:grpSp>
        <p:nvGrpSpPr>
          <p:cNvPr id="172" name="Group 171"/>
          <p:cNvGrpSpPr/>
          <p:nvPr/>
        </p:nvGrpSpPr>
        <p:grpSpPr>
          <a:xfrm>
            <a:off x="5943600" y="3733800"/>
            <a:ext cx="2514600" cy="1441033"/>
            <a:chOff x="3403435" y="5504783"/>
            <a:chExt cx="2997365" cy="2355433"/>
          </a:xfrm>
        </p:grpSpPr>
        <p:sp>
          <p:nvSpPr>
            <p:cNvPr id="173" name="Cube 172"/>
            <p:cNvSpPr/>
            <p:nvPr/>
          </p:nvSpPr>
          <p:spPr>
            <a:xfrm>
              <a:off x="3810000" y="6019800"/>
              <a:ext cx="2590800" cy="1219200"/>
            </a:xfrm>
            <a:prstGeom prst="cube">
              <a:avLst>
                <a:gd name="adj" fmla="val 43506"/>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Parallelogram 173"/>
            <p:cNvSpPr/>
            <p:nvPr/>
          </p:nvSpPr>
          <p:spPr>
            <a:xfrm>
              <a:off x="4038600" y="6096000"/>
              <a:ext cx="2133600" cy="381000"/>
            </a:xfrm>
            <a:prstGeom prst="parallelogram">
              <a:avLst>
                <a:gd name="adj" fmla="val 10292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rot="18314819">
              <a:off x="2568856" y="6339362"/>
              <a:ext cx="2355433" cy="686275"/>
            </a:xfrm>
            <a:custGeom>
              <a:avLst/>
              <a:gdLst>
                <a:gd name="connsiteX0" fmla="*/ 1990917 w 3099497"/>
                <a:gd name="connsiteY0" fmla="*/ 465 h 558606"/>
                <a:gd name="connsiteX1" fmla="*/ 1990917 w 3099497"/>
                <a:gd name="connsiteY1" fmla="*/ 465 h 558606"/>
                <a:gd name="connsiteX2" fmla="*/ 577754 w 3099497"/>
                <a:gd name="connsiteY2" fmla="*/ 12341 h 558606"/>
                <a:gd name="connsiteX3" fmla="*/ 530253 w 3099497"/>
                <a:gd name="connsiteY3" fmla="*/ 24216 h 558606"/>
                <a:gd name="connsiteX4" fmla="*/ 470876 w 3099497"/>
                <a:gd name="connsiteY4" fmla="*/ 36091 h 558606"/>
                <a:gd name="connsiteX5" fmla="*/ 435250 w 3099497"/>
                <a:gd name="connsiteY5" fmla="*/ 47967 h 558606"/>
                <a:gd name="connsiteX6" fmla="*/ 387749 w 3099497"/>
                <a:gd name="connsiteY6" fmla="*/ 59842 h 558606"/>
                <a:gd name="connsiteX7" fmla="*/ 352123 w 3099497"/>
                <a:gd name="connsiteY7" fmla="*/ 83593 h 558606"/>
                <a:gd name="connsiteX8" fmla="*/ 316497 w 3099497"/>
                <a:gd name="connsiteY8" fmla="*/ 95468 h 558606"/>
                <a:gd name="connsiteX9" fmla="*/ 209619 w 3099497"/>
                <a:gd name="connsiteY9" fmla="*/ 154845 h 558606"/>
                <a:gd name="connsiteX10" fmla="*/ 173993 w 3099497"/>
                <a:gd name="connsiteY10" fmla="*/ 190471 h 558606"/>
                <a:gd name="connsiteX11" fmla="*/ 102741 w 3099497"/>
                <a:gd name="connsiteY11" fmla="*/ 249847 h 558606"/>
                <a:gd name="connsiteX12" fmla="*/ 55240 w 3099497"/>
                <a:gd name="connsiteY12" fmla="*/ 321099 h 558606"/>
                <a:gd name="connsiteX13" fmla="*/ 31489 w 3099497"/>
                <a:gd name="connsiteY13" fmla="*/ 356725 h 558606"/>
                <a:gd name="connsiteX14" fmla="*/ 31489 w 3099497"/>
                <a:gd name="connsiteY14" fmla="*/ 475478 h 558606"/>
                <a:gd name="connsiteX15" fmla="*/ 90866 w 3099497"/>
                <a:gd name="connsiteY15" fmla="*/ 487354 h 558606"/>
                <a:gd name="connsiteX16" fmla="*/ 126491 w 3099497"/>
                <a:gd name="connsiteY16" fmla="*/ 499229 h 558606"/>
                <a:gd name="connsiteX17" fmla="*/ 268995 w 3099497"/>
                <a:gd name="connsiteY17" fmla="*/ 522980 h 558606"/>
                <a:gd name="connsiteX18" fmla="*/ 387749 w 3099497"/>
                <a:gd name="connsiteY18" fmla="*/ 546730 h 558606"/>
                <a:gd name="connsiteX19" fmla="*/ 613380 w 3099497"/>
                <a:gd name="connsiteY19" fmla="*/ 558606 h 558606"/>
                <a:gd name="connsiteX20" fmla="*/ 969640 w 3099497"/>
                <a:gd name="connsiteY20" fmla="*/ 546730 h 558606"/>
                <a:gd name="connsiteX21" fmla="*/ 2560933 w 3099497"/>
                <a:gd name="connsiteY21" fmla="*/ 522980 h 558606"/>
                <a:gd name="connsiteX22" fmla="*/ 2703437 w 3099497"/>
                <a:gd name="connsiteY22" fmla="*/ 511104 h 558606"/>
                <a:gd name="connsiteX23" fmla="*/ 2786564 w 3099497"/>
                <a:gd name="connsiteY23" fmla="*/ 499229 h 558606"/>
                <a:gd name="connsiteX24" fmla="*/ 2881567 w 3099497"/>
                <a:gd name="connsiteY24" fmla="*/ 487354 h 558606"/>
                <a:gd name="connsiteX25" fmla="*/ 2929068 w 3099497"/>
                <a:gd name="connsiteY25" fmla="*/ 475478 h 558606"/>
                <a:gd name="connsiteX26" fmla="*/ 3000320 w 3099497"/>
                <a:gd name="connsiteY26" fmla="*/ 451728 h 558606"/>
                <a:gd name="connsiteX27" fmla="*/ 3059697 w 3099497"/>
                <a:gd name="connsiteY27" fmla="*/ 380476 h 558606"/>
                <a:gd name="connsiteX28" fmla="*/ 3083447 w 3099497"/>
                <a:gd name="connsiteY28" fmla="*/ 344850 h 558606"/>
                <a:gd name="connsiteX29" fmla="*/ 3047821 w 3099497"/>
                <a:gd name="connsiteY29" fmla="*/ 142969 h 558606"/>
                <a:gd name="connsiteX30" fmla="*/ 3012195 w 3099497"/>
                <a:gd name="connsiteY30" fmla="*/ 131094 h 558606"/>
                <a:gd name="connsiteX31" fmla="*/ 2940943 w 3099497"/>
                <a:gd name="connsiteY31" fmla="*/ 83593 h 558606"/>
                <a:gd name="connsiteX32" fmla="*/ 2869691 w 3099497"/>
                <a:gd name="connsiteY32" fmla="*/ 59842 h 558606"/>
                <a:gd name="connsiteX33" fmla="*/ 2834066 w 3099497"/>
                <a:gd name="connsiteY33" fmla="*/ 47967 h 558606"/>
                <a:gd name="connsiteX34" fmla="*/ 2774689 w 3099497"/>
                <a:gd name="connsiteY34" fmla="*/ 36091 h 558606"/>
                <a:gd name="connsiteX35" fmla="*/ 2727188 w 3099497"/>
                <a:gd name="connsiteY35" fmla="*/ 24216 h 558606"/>
                <a:gd name="connsiteX36" fmla="*/ 2109671 w 3099497"/>
                <a:gd name="connsiteY36" fmla="*/ 12341 h 558606"/>
                <a:gd name="connsiteX37" fmla="*/ 1884040 w 3099497"/>
                <a:gd name="connsiteY37" fmla="*/ 465 h 558606"/>
                <a:gd name="connsiteX38" fmla="*/ 1884040 w 3099497"/>
                <a:gd name="connsiteY38" fmla="*/ 465 h 558606"/>
                <a:gd name="connsiteX39" fmla="*/ 1907790 w 3099497"/>
                <a:gd name="connsiteY39" fmla="*/ 12341 h 55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99497" h="558606">
                  <a:moveTo>
                    <a:pt x="1990917" y="465"/>
                  </a:moveTo>
                  <a:lnTo>
                    <a:pt x="1990917" y="465"/>
                  </a:lnTo>
                  <a:lnTo>
                    <a:pt x="577754" y="12341"/>
                  </a:lnTo>
                  <a:cubicBezTo>
                    <a:pt x="561435" y="12606"/>
                    <a:pt x="546185" y="20676"/>
                    <a:pt x="530253" y="24216"/>
                  </a:cubicBezTo>
                  <a:cubicBezTo>
                    <a:pt x="510549" y="28594"/>
                    <a:pt x="490458" y="31196"/>
                    <a:pt x="470876" y="36091"/>
                  </a:cubicBezTo>
                  <a:cubicBezTo>
                    <a:pt x="458732" y="39127"/>
                    <a:pt x="447286" y="44528"/>
                    <a:pt x="435250" y="47967"/>
                  </a:cubicBezTo>
                  <a:cubicBezTo>
                    <a:pt x="419557" y="52451"/>
                    <a:pt x="403583" y="55884"/>
                    <a:pt x="387749" y="59842"/>
                  </a:cubicBezTo>
                  <a:cubicBezTo>
                    <a:pt x="375874" y="67759"/>
                    <a:pt x="364889" y="77210"/>
                    <a:pt x="352123" y="83593"/>
                  </a:cubicBezTo>
                  <a:cubicBezTo>
                    <a:pt x="340927" y="89191"/>
                    <a:pt x="327439" y="89389"/>
                    <a:pt x="316497" y="95468"/>
                  </a:cubicBezTo>
                  <a:cubicBezTo>
                    <a:pt x="193991" y="163526"/>
                    <a:pt x="290234" y="127972"/>
                    <a:pt x="209619" y="154845"/>
                  </a:cubicBezTo>
                  <a:cubicBezTo>
                    <a:pt x="197744" y="166720"/>
                    <a:pt x="186895" y="179720"/>
                    <a:pt x="173993" y="190471"/>
                  </a:cubicBezTo>
                  <a:cubicBezTo>
                    <a:pt x="130657" y="226584"/>
                    <a:pt x="141088" y="200543"/>
                    <a:pt x="102741" y="249847"/>
                  </a:cubicBezTo>
                  <a:cubicBezTo>
                    <a:pt x="85216" y="272379"/>
                    <a:pt x="71074" y="297348"/>
                    <a:pt x="55240" y="321099"/>
                  </a:cubicBezTo>
                  <a:lnTo>
                    <a:pt x="31489" y="356725"/>
                  </a:lnTo>
                  <a:cubicBezTo>
                    <a:pt x="18743" y="394964"/>
                    <a:pt x="0" y="433492"/>
                    <a:pt x="31489" y="475478"/>
                  </a:cubicBezTo>
                  <a:cubicBezTo>
                    <a:pt x="43600" y="491625"/>
                    <a:pt x="71284" y="482458"/>
                    <a:pt x="90866" y="487354"/>
                  </a:cubicBezTo>
                  <a:cubicBezTo>
                    <a:pt x="103010" y="490390"/>
                    <a:pt x="114217" y="496774"/>
                    <a:pt x="126491" y="499229"/>
                  </a:cubicBezTo>
                  <a:cubicBezTo>
                    <a:pt x="173712" y="508673"/>
                    <a:pt x="222276" y="511301"/>
                    <a:pt x="268995" y="522980"/>
                  </a:cubicBezTo>
                  <a:cubicBezTo>
                    <a:pt x="309671" y="533148"/>
                    <a:pt x="344930" y="543304"/>
                    <a:pt x="387749" y="546730"/>
                  </a:cubicBezTo>
                  <a:cubicBezTo>
                    <a:pt x="462824" y="552736"/>
                    <a:pt x="538170" y="554647"/>
                    <a:pt x="613380" y="558606"/>
                  </a:cubicBezTo>
                  <a:lnTo>
                    <a:pt x="969640" y="546730"/>
                  </a:lnTo>
                  <a:lnTo>
                    <a:pt x="2560933" y="522980"/>
                  </a:lnTo>
                  <a:cubicBezTo>
                    <a:pt x="2608434" y="519021"/>
                    <a:pt x="2656033" y="516094"/>
                    <a:pt x="2703437" y="511104"/>
                  </a:cubicBezTo>
                  <a:cubicBezTo>
                    <a:pt x="2731274" y="508174"/>
                    <a:pt x="2758819" y="502928"/>
                    <a:pt x="2786564" y="499229"/>
                  </a:cubicBezTo>
                  <a:lnTo>
                    <a:pt x="2881567" y="487354"/>
                  </a:lnTo>
                  <a:cubicBezTo>
                    <a:pt x="2897401" y="483395"/>
                    <a:pt x="2913435" y="480168"/>
                    <a:pt x="2929068" y="475478"/>
                  </a:cubicBezTo>
                  <a:cubicBezTo>
                    <a:pt x="2953047" y="468284"/>
                    <a:pt x="3000320" y="451728"/>
                    <a:pt x="3000320" y="451728"/>
                  </a:cubicBezTo>
                  <a:cubicBezTo>
                    <a:pt x="3059294" y="363269"/>
                    <a:pt x="2983495" y="471920"/>
                    <a:pt x="3059697" y="380476"/>
                  </a:cubicBezTo>
                  <a:cubicBezTo>
                    <a:pt x="3068834" y="369512"/>
                    <a:pt x="3075530" y="356725"/>
                    <a:pt x="3083447" y="344850"/>
                  </a:cubicBezTo>
                  <a:cubicBezTo>
                    <a:pt x="3081820" y="322069"/>
                    <a:pt x="3099497" y="184310"/>
                    <a:pt x="3047821" y="142969"/>
                  </a:cubicBezTo>
                  <a:cubicBezTo>
                    <a:pt x="3038046" y="135149"/>
                    <a:pt x="3024070" y="135052"/>
                    <a:pt x="3012195" y="131094"/>
                  </a:cubicBezTo>
                  <a:cubicBezTo>
                    <a:pt x="2988444" y="115260"/>
                    <a:pt x="2968023" y="92620"/>
                    <a:pt x="2940943" y="83593"/>
                  </a:cubicBezTo>
                  <a:lnTo>
                    <a:pt x="2869691" y="59842"/>
                  </a:lnTo>
                  <a:cubicBezTo>
                    <a:pt x="2857816" y="55884"/>
                    <a:pt x="2846340" y="50422"/>
                    <a:pt x="2834066" y="47967"/>
                  </a:cubicBezTo>
                  <a:cubicBezTo>
                    <a:pt x="2814274" y="44008"/>
                    <a:pt x="2794393" y="40470"/>
                    <a:pt x="2774689" y="36091"/>
                  </a:cubicBezTo>
                  <a:cubicBezTo>
                    <a:pt x="2758757" y="32550"/>
                    <a:pt x="2743499" y="24799"/>
                    <a:pt x="2727188" y="24216"/>
                  </a:cubicBezTo>
                  <a:cubicBezTo>
                    <a:pt x="2521442" y="16868"/>
                    <a:pt x="2315510" y="16299"/>
                    <a:pt x="2109671" y="12341"/>
                  </a:cubicBezTo>
                  <a:cubicBezTo>
                    <a:pt x="1899887" y="0"/>
                    <a:pt x="1975200" y="465"/>
                    <a:pt x="1884040" y="465"/>
                  </a:cubicBezTo>
                  <a:lnTo>
                    <a:pt x="1884040" y="465"/>
                  </a:lnTo>
                  <a:lnTo>
                    <a:pt x="1907790" y="12341"/>
                  </a:lnTo>
                </a:path>
              </a:pathLst>
            </a:custGeom>
            <a:solidFill>
              <a:schemeClr val="bg1">
                <a:lumMod val="50000"/>
              </a:schemeClr>
            </a:solidFill>
            <a:ln w="25400">
              <a:solidFill>
                <a:schemeClr val="tx1"/>
              </a:solidFill>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8" name="Group 137"/>
          <p:cNvGrpSpPr/>
          <p:nvPr/>
        </p:nvGrpSpPr>
        <p:grpSpPr>
          <a:xfrm>
            <a:off x="1143000" y="2590800"/>
            <a:ext cx="3028950" cy="2342924"/>
            <a:chOff x="3441191" y="1240801"/>
            <a:chExt cx="3755898" cy="3007122"/>
          </a:xfrm>
        </p:grpSpPr>
        <p:grpSp>
          <p:nvGrpSpPr>
            <p:cNvPr id="139" name="Group 46"/>
            <p:cNvGrpSpPr/>
            <p:nvPr/>
          </p:nvGrpSpPr>
          <p:grpSpPr>
            <a:xfrm>
              <a:off x="3441191" y="1240801"/>
              <a:ext cx="3755898" cy="3007122"/>
              <a:chOff x="802558" y="4166401"/>
              <a:chExt cx="1981641" cy="1586581"/>
            </a:xfrm>
          </p:grpSpPr>
          <p:grpSp>
            <p:nvGrpSpPr>
              <p:cNvPr id="141" name="Group 16"/>
              <p:cNvGrpSpPr/>
              <p:nvPr/>
            </p:nvGrpSpPr>
            <p:grpSpPr>
              <a:xfrm>
                <a:off x="802558" y="4166401"/>
                <a:ext cx="1981641" cy="1586581"/>
                <a:chOff x="-2011680" y="1349418"/>
                <a:chExt cx="7269480" cy="6346781"/>
              </a:xfrm>
            </p:grpSpPr>
            <p:grpSp>
              <p:nvGrpSpPr>
                <p:cNvPr id="143" name="Group 1"/>
                <p:cNvGrpSpPr/>
                <p:nvPr/>
              </p:nvGrpSpPr>
              <p:grpSpPr>
                <a:xfrm>
                  <a:off x="-2011680" y="1349418"/>
                  <a:ext cx="7269480" cy="6346781"/>
                  <a:chOff x="-137160" y="1426805"/>
                  <a:chExt cx="2423160" cy="1697395"/>
                </a:xfrm>
              </p:grpSpPr>
              <p:sp>
                <p:nvSpPr>
                  <p:cNvPr id="148"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4"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Frame 144"/>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Frame 145"/>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Rectangle 146"/>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TextBox 141"/>
              <p:cNvSpPr txBox="1"/>
              <p:nvPr/>
            </p:nvSpPr>
            <p:spPr>
              <a:xfrm>
                <a:off x="1988662" y="4309435"/>
                <a:ext cx="695994" cy="374947"/>
              </a:xfrm>
              <a:prstGeom prst="rect">
                <a:avLst/>
              </a:prstGeom>
              <a:noFill/>
            </p:spPr>
            <p:txBody>
              <a:bodyPr wrap="square" rtlCol="0">
                <a:spAutoFit/>
              </a:bodyPr>
              <a:lstStyle/>
              <a:p>
                <a:pPr algn="ctr"/>
                <a:endParaRPr lang="en-US" sz="2800" dirty="0">
                  <a:latin typeface="Comic Sans MS" pitchFamily="66" charset="0"/>
                </a:endParaRPr>
              </a:p>
            </p:txBody>
          </p:sp>
        </p:grpSp>
        <p:sp>
          <p:nvSpPr>
            <p:cNvPr id="140" name="TextBox 139"/>
            <p:cNvSpPr txBox="1"/>
            <p:nvPr/>
          </p:nvSpPr>
          <p:spPr>
            <a:xfrm>
              <a:off x="5708904" y="1534208"/>
              <a:ext cx="1219200" cy="2308324"/>
            </a:xfrm>
            <a:prstGeom prst="rect">
              <a:avLst/>
            </a:prstGeom>
            <a:noFill/>
          </p:spPr>
          <p:txBody>
            <a:bodyPr wrap="square" rtlCol="0">
              <a:spAutoFit/>
            </a:bodyPr>
            <a:lstStyle/>
            <a:p>
              <a:pPr algn="ctr"/>
              <a:r>
                <a:rPr lang="en-US" sz="2800" dirty="0" smtClean="0">
                  <a:solidFill>
                    <a:schemeClr val="bg2">
                      <a:lumMod val="25000"/>
                    </a:schemeClr>
                  </a:solidFill>
                  <a:latin typeface="AR ESSENCE" pitchFamily="2" charset="0"/>
                </a:rPr>
                <a:t>The Book of </a:t>
              </a:r>
              <a:r>
                <a:rPr lang="en-US" sz="2800" dirty="0" err="1" smtClean="0">
                  <a:solidFill>
                    <a:schemeClr val="bg2">
                      <a:lumMod val="25000"/>
                    </a:schemeClr>
                  </a:solidFill>
                  <a:latin typeface="AR ESSENCE" pitchFamily="2" charset="0"/>
                </a:rPr>
                <a:t>Enos</a:t>
              </a:r>
              <a:endParaRPr lang="en-US" sz="2800" dirty="0">
                <a:solidFill>
                  <a:schemeClr val="bg2">
                    <a:lumMod val="25000"/>
                  </a:schemeClr>
                </a:solidFill>
                <a:latin typeface="AR ESSENCE" pitchFamily="2" charset="0"/>
              </a:endParaRPr>
            </a:p>
          </p:txBody>
        </p:sp>
      </p:grpSp>
      <p:grpSp>
        <p:nvGrpSpPr>
          <p:cNvPr id="154" name="Group 153"/>
          <p:cNvGrpSpPr/>
          <p:nvPr/>
        </p:nvGrpSpPr>
        <p:grpSpPr>
          <a:xfrm>
            <a:off x="2743200" y="762000"/>
            <a:ext cx="615650" cy="1286307"/>
            <a:chOff x="374950" y="1685493"/>
            <a:chExt cx="2444450" cy="4258107"/>
          </a:xfrm>
        </p:grpSpPr>
        <p:sp>
          <p:nvSpPr>
            <p:cNvPr id="155" name="Trapezoid 154"/>
            <p:cNvSpPr/>
            <p:nvPr/>
          </p:nvSpPr>
          <p:spPr>
            <a:xfrm rot="10800000">
              <a:off x="1905000" y="4419600"/>
              <a:ext cx="304800" cy="1219200"/>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p:cNvSpPr/>
            <p:nvPr/>
          </p:nvSpPr>
          <p:spPr>
            <a:xfrm rot="10800000">
              <a:off x="2209800" y="4419600"/>
              <a:ext cx="381000" cy="1219200"/>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rot="1925385">
              <a:off x="618902" y="2325922"/>
              <a:ext cx="1351819" cy="145520"/>
            </a:xfrm>
            <a:prstGeom prst="rec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p:cNvSpPr/>
            <p:nvPr/>
          </p:nvSpPr>
          <p:spPr>
            <a:xfrm>
              <a:off x="1752600" y="3048000"/>
              <a:ext cx="990600" cy="1676400"/>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676400" y="1981200"/>
              <a:ext cx="1143000" cy="1143000"/>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1600200" y="5334000"/>
              <a:ext cx="1143000" cy="609600"/>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Bent-Up Arrow 176"/>
            <p:cNvSpPr/>
            <p:nvPr/>
          </p:nvSpPr>
          <p:spPr>
            <a:xfrm rot="21151173" flipH="1">
              <a:off x="967331" y="2376205"/>
              <a:ext cx="1445097" cy="907617"/>
            </a:xfrm>
            <a:prstGeom prst="bentUpArrow">
              <a:avLst>
                <a:gd name="adj1" fmla="val 25000"/>
                <a:gd name="adj2" fmla="val 25000"/>
                <a:gd name="adj3" fmla="val 27828"/>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177"/>
            <p:cNvSpPr/>
            <p:nvPr/>
          </p:nvSpPr>
          <p:spPr>
            <a:xfrm rot="7421427">
              <a:off x="355432" y="1705011"/>
              <a:ext cx="527176" cy="488139"/>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9" name="Picture 178" descr="I can prepare for a mission by activity.jpg"/>
          <p:cNvPicPr>
            <a:picLocks noChangeAspect="1"/>
          </p:cNvPicPr>
          <p:nvPr/>
        </p:nvPicPr>
        <p:blipFill>
          <a:blip r:embed="rId2" cstate="print"/>
          <a:srcRect l="12500" t="6667" r="25833" b="7778"/>
          <a:stretch>
            <a:fillRect/>
          </a:stretch>
        </p:blipFill>
        <p:spPr>
          <a:xfrm>
            <a:off x="6358440" y="5092722"/>
            <a:ext cx="1537854" cy="1600200"/>
          </a:xfrm>
          <a:prstGeom prst="rect">
            <a:avLst/>
          </a:prstGeom>
        </p:spPr>
      </p:pic>
      <p:grpSp>
        <p:nvGrpSpPr>
          <p:cNvPr id="180" name="Group 179"/>
          <p:cNvGrpSpPr/>
          <p:nvPr/>
        </p:nvGrpSpPr>
        <p:grpSpPr>
          <a:xfrm>
            <a:off x="2133600" y="5791200"/>
            <a:ext cx="1143000" cy="360362"/>
            <a:chOff x="533400" y="3830638"/>
            <a:chExt cx="1143000" cy="360362"/>
          </a:xfrm>
        </p:grpSpPr>
        <p:sp>
          <p:nvSpPr>
            <p:cNvPr id="181" name="Rounded Rectangle 180"/>
            <p:cNvSpPr/>
            <p:nvPr/>
          </p:nvSpPr>
          <p:spPr>
            <a:xfrm>
              <a:off x="533400" y="4114800"/>
              <a:ext cx="1066800" cy="762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609600" y="4038600"/>
              <a:ext cx="1066800" cy="762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533400" y="3962400"/>
              <a:ext cx="1066800" cy="762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533400" y="3886200"/>
              <a:ext cx="1066800" cy="762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990600" y="3886200"/>
              <a:ext cx="76200" cy="304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789309" flipV="1">
              <a:off x="763203" y="3844085"/>
              <a:ext cx="304800" cy="4571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0075926" flipV="1">
              <a:off x="1000768" y="3830638"/>
              <a:ext cx="304800" cy="4571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a:off x="5791200" y="2743200"/>
            <a:ext cx="838212" cy="1032075"/>
            <a:chOff x="652522" y="2549325"/>
            <a:chExt cx="1437234" cy="1769639"/>
          </a:xfrm>
        </p:grpSpPr>
        <p:grpSp>
          <p:nvGrpSpPr>
            <p:cNvPr id="189" name="Group 230"/>
            <p:cNvGrpSpPr/>
            <p:nvPr/>
          </p:nvGrpSpPr>
          <p:grpSpPr>
            <a:xfrm rot="20339976">
              <a:off x="652522" y="2549325"/>
              <a:ext cx="1372290" cy="1769639"/>
              <a:chOff x="2361510" y="2345161"/>
              <a:chExt cx="1278204" cy="1940859"/>
            </a:xfrm>
          </p:grpSpPr>
          <p:sp>
            <p:nvSpPr>
              <p:cNvPr id="191" name="Flowchart: Delay 190"/>
              <p:cNvSpPr/>
              <p:nvPr/>
            </p:nvSpPr>
            <p:spPr>
              <a:xfrm rot="15822776">
                <a:off x="1942778" y="2768375"/>
                <a:ext cx="1752600" cy="915135"/>
              </a:xfrm>
              <a:prstGeom prst="flowChartDela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Delay 191"/>
              <p:cNvSpPr/>
              <p:nvPr/>
            </p:nvSpPr>
            <p:spPr>
              <a:xfrm rot="15822776">
                <a:off x="2054836" y="2763893"/>
                <a:ext cx="1752600" cy="915135"/>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Delay 192"/>
              <p:cNvSpPr/>
              <p:nvPr/>
            </p:nvSpPr>
            <p:spPr>
              <a:xfrm rot="16861767">
                <a:off x="2207236" y="2916293"/>
                <a:ext cx="1752600" cy="915135"/>
              </a:xfrm>
              <a:prstGeom prst="flowChartDela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Delay 193"/>
              <p:cNvSpPr/>
              <p:nvPr/>
            </p:nvSpPr>
            <p:spPr>
              <a:xfrm rot="16861767">
                <a:off x="2305847" y="2952152"/>
                <a:ext cx="1752600" cy="915135"/>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TextBox 189"/>
            <p:cNvSpPr txBox="1"/>
            <p:nvPr/>
          </p:nvSpPr>
          <p:spPr>
            <a:xfrm rot="20944502">
              <a:off x="946756" y="2987110"/>
              <a:ext cx="1143000" cy="738664"/>
            </a:xfrm>
            <a:prstGeom prst="rect">
              <a:avLst/>
            </a:prstGeom>
            <a:noFill/>
          </p:spPr>
          <p:txBody>
            <a:bodyPr wrap="square" rtlCol="0">
              <a:spAutoFit/>
            </a:bodyPr>
            <a:lstStyle/>
            <a:p>
              <a:pPr algn="ctr"/>
              <a:r>
                <a:rPr lang="en-US" sz="1400" b="1" dirty="0" smtClean="0">
                  <a:latin typeface="A Yummy Apology" pitchFamily="2" charset="0"/>
                </a:rPr>
                <a:t>Law</a:t>
              </a:r>
            </a:p>
            <a:p>
              <a:pPr algn="ctr"/>
              <a:r>
                <a:rPr lang="en-US" sz="1400" b="1" dirty="0" smtClean="0">
                  <a:latin typeface="A Yummy Apology" pitchFamily="2" charset="0"/>
                </a:rPr>
                <a:t> of Consecration</a:t>
              </a:r>
              <a:endParaRPr lang="en-US" sz="1400" b="1" dirty="0">
                <a:latin typeface="A Yummy Apology" pitchFamily="2"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orreytrust.com/animations/TorreyTrust.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12382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38.media.tumblr.com/0b10b33b301173f698aff7fdb40f0ec4/tumblr_niy3arF6zy1ra4argo1_4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2400"/>
            <a:ext cx="2284548" cy="17134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atic2.fjcdn.com/thumbnails/comments/You+ll+get+blue+enough+with+time+trust+me+just+relax+_659f6e49e0b371493bac59e1c9a5a08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24097"/>
            <a:ext cx="27146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memeguy.com/photos/thumbs/when-your-latest-reddit-submission-gets-no-attention-6480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133600"/>
            <a:ext cx="2000250" cy="15049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impyovideo.com/wp-content/uploads/2012/06/stick_figures_hand_shake_anim_500_clr.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2018756"/>
            <a:ext cx="1825625" cy="25077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watchmegrow.ab.ca/wpimages/wpbc626c0c.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0" y="2271712"/>
            <a:ext cx="1343025" cy="1228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clipartpanda.com/missionary-clipart-family_walking_hg_clr.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7312" y="3541803"/>
            <a:ext cx="346710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orig13.deviantart.net/417b/f/2014/222/8/0/psychedelic_rain_by_rufusshinra4179-d117p8w.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4419600"/>
            <a:ext cx="2746375" cy="20597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i1091.photobucket.com/albums/i399/damian_derek/Mumbling_egg_face.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0600" y="1965709"/>
            <a:ext cx="2177165" cy="15551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media-cache-ak0.pinimg.com/originals/c7/97/e2/c797e2315b4fd8173458474c41db2955.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04396" y="4627653"/>
            <a:ext cx="1562916" cy="15629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903.photobucket.com/albums/ac232/drdoolittle/Icons%20Animated/AnimatedGIF-ThreeBlindMiceCute.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86600" y="221302"/>
            <a:ext cx="1619795" cy="1619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d2f0ora2gkri0g.cloudfront.net/bkpam2115081_40104132_hand_computer_mouse_d_wapday-com.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15521" y="5720023"/>
            <a:ext cx="1470454" cy="94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6802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7"/>
          <p:cNvGrpSpPr/>
          <p:nvPr/>
        </p:nvGrpSpPr>
        <p:grpSpPr>
          <a:xfrm>
            <a:off x="1097575" y="3702902"/>
            <a:ext cx="958687" cy="1981200"/>
            <a:chOff x="2438400" y="402137"/>
            <a:chExt cx="2514600" cy="4398463"/>
          </a:xfrm>
        </p:grpSpPr>
        <p:sp>
          <p:nvSpPr>
            <p:cNvPr id="23" name="Snip Same Side Corner Rectangle 22"/>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257800" y="609600"/>
            <a:ext cx="3200400" cy="2342924"/>
            <a:chOff x="1143000" y="2590800"/>
            <a:chExt cx="3200400" cy="2342924"/>
          </a:xfrm>
        </p:grpSpPr>
        <p:sp>
          <p:nvSpPr>
            <p:cNvPr id="67" name="Rounded Rectangle 2"/>
            <p:cNvSpPr/>
            <p:nvPr/>
          </p:nvSpPr>
          <p:spPr>
            <a:xfrm>
              <a:off x="2552700" y="2619780"/>
              <a:ext cx="1790700" cy="2313944"/>
            </a:xfrm>
            <a:prstGeom prst="roundRect">
              <a:avLst>
                <a:gd name="adj"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3"/>
            <p:cNvSpPr/>
            <p:nvPr/>
          </p:nvSpPr>
          <p:spPr>
            <a:xfrm>
              <a:off x="2667000" y="2590800"/>
              <a:ext cx="1524000" cy="2313944"/>
            </a:xfrm>
            <a:prstGeom prst="roundRect">
              <a:avLst>
                <a:gd name="adj" fmla="val 619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4"/>
            <p:cNvSpPr/>
            <p:nvPr/>
          </p:nvSpPr>
          <p:spPr>
            <a:xfrm>
              <a:off x="1143000" y="2590800"/>
              <a:ext cx="1524000" cy="2313944"/>
            </a:xfrm>
            <a:prstGeom prst="roundRect">
              <a:avLst>
                <a:gd name="adj" fmla="val 4286"/>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955967" y="2802020"/>
              <a:ext cx="1063831" cy="553689"/>
            </a:xfrm>
            <a:prstGeom prst="rect">
              <a:avLst/>
            </a:prstGeom>
            <a:noFill/>
          </p:spPr>
          <p:txBody>
            <a:bodyPr wrap="square" rtlCol="0">
              <a:spAutoFit/>
            </a:bodyPr>
            <a:lstStyle/>
            <a:p>
              <a:pPr algn="ctr"/>
              <a:endParaRPr lang="en-US" sz="2800" dirty="0">
                <a:latin typeface="Comic Sans MS" pitchFamily="66" charset="0"/>
              </a:endParaRPr>
            </a:p>
          </p:txBody>
        </p:sp>
        <p:sp>
          <p:nvSpPr>
            <p:cNvPr id="72"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19"/>
            <p:cNvGrpSpPr/>
            <p:nvPr/>
          </p:nvGrpSpPr>
          <p:grpSpPr>
            <a:xfrm>
              <a:off x="2546829" y="2970007"/>
              <a:ext cx="217714" cy="1537165"/>
              <a:chOff x="2489200" y="2992799"/>
              <a:chExt cx="381000" cy="1350209"/>
            </a:xfrm>
          </p:grpSpPr>
          <p:sp>
            <p:nvSpPr>
              <p:cNvPr id="74"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8"/>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42" name="Group 141"/>
          <p:cNvGrpSpPr/>
          <p:nvPr/>
        </p:nvGrpSpPr>
        <p:grpSpPr>
          <a:xfrm>
            <a:off x="1752600" y="457200"/>
            <a:ext cx="3200400" cy="2342924"/>
            <a:chOff x="1143000" y="2590800"/>
            <a:chExt cx="3200400" cy="2342924"/>
          </a:xfrm>
        </p:grpSpPr>
        <p:sp>
          <p:nvSpPr>
            <p:cNvPr id="12" name="Rounded Rectangle 2"/>
            <p:cNvSpPr/>
            <p:nvPr/>
          </p:nvSpPr>
          <p:spPr>
            <a:xfrm>
              <a:off x="2552700" y="2619780"/>
              <a:ext cx="1790700" cy="2313944"/>
            </a:xfrm>
            <a:prstGeom prst="roundRect">
              <a:avLst>
                <a:gd name="adj"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3"/>
            <p:cNvSpPr/>
            <p:nvPr/>
          </p:nvSpPr>
          <p:spPr>
            <a:xfrm>
              <a:off x="2667000" y="2590800"/>
              <a:ext cx="1524000" cy="2313944"/>
            </a:xfrm>
            <a:prstGeom prst="roundRect">
              <a:avLst>
                <a:gd name="adj" fmla="val 619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p:cNvSpPr/>
            <p:nvPr/>
          </p:nvSpPr>
          <p:spPr>
            <a:xfrm>
              <a:off x="1143000" y="2590800"/>
              <a:ext cx="1524000" cy="2313944"/>
            </a:xfrm>
            <a:prstGeom prst="roundRect">
              <a:avLst>
                <a:gd name="adj" fmla="val 4286"/>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55967" y="2802020"/>
              <a:ext cx="1063831" cy="553689"/>
            </a:xfrm>
            <a:prstGeom prst="rect">
              <a:avLst/>
            </a:prstGeom>
            <a:noFill/>
          </p:spPr>
          <p:txBody>
            <a:bodyPr wrap="square" rtlCol="0">
              <a:spAutoFit/>
            </a:bodyPr>
            <a:lstStyle/>
            <a:p>
              <a:pPr algn="ctr"/>
              <a:endParaRPr lang="en-US" sz="2800" dirty="0">
                <a:latin typeface="Comic Sans MS" pitchFamily="66" charset="0"/>
              </a:endParaRPr>
            </a:p>
          </p:txBody>
        </p:sp>
        <p:grpSp>
          <p:nvGrpSpPr>
            <p:cNvPr id="20" name="Group 19"/>
            <p:cNvGrpSpPr/>
            <p:nvPr/>
          </p:nvGrpSpPr>
          <p:grpSpPr>
            <a:xfrm>
              <a:off x="2546829" y="2970007"/>
              <a:ext cx="217714" cy="1537165"/>
              <a:chOff x="2489200" y="2992799"/>
              <a:chExt cx="381000" cy="1350209"/>
            </a:xfrm>
          </p:grpSpPr>
          <p:sp>
            <p:nvSpPr>
              <p:cNvPr id="8"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7" name="Group 76"/>
            <p:cNvGrpSpPr/>
            <p:nvPr/>
          </p:nvGrpSpPr>
          <p:grpSpPr>
            <a:xfrm>
              <a:off x="1251857" y="2717800"/>
              <a:ext cx="1288143" cy="2042886"/>
              <a:chOff x="1251857" y="2717800"/>
              <a:chExt cx="1288143" cy="2042886"/>
            </a:xfrm>
          </p:grpSpPr>
          <p:sp>
            <p:nvSpPr>
              <p:cNvPr id="21"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1295400" y="2786743"/>
                <a:ext cx="1172029" cy="667657"/>
                <a:chOff x="5450115" y="914400"/>
                <a:chExt cx="2100942" cy="1436914"/>
              </a:xfrm>
            </p:grpSpPr>
            <p:cxnSp>
              <p:nvCxnSpPr>
                <p:cNvPr id="29" name="Straight Connector 28"/>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1324429" y="3933372"/>
                <a:ext cx="1172029" cy="667657"/>
                <a:chOff x="5450115" y="914400"/>
                <a:chExt cx="2100942" cy="1436914"/>
              </a:xfrm>
            </p:grpSpPr>
            <p:cxnSp>
              <p:nvCxnSpPr>
                <p:cNvPr id="52" name="Straight Connector 51"/>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8" name="Group 77"/>
            <p:cNvGrpSpPr/>
            <p:nvPr/>
          </p:nvGrpSpPr>
          <p:grpSpPr>
            <a:xfrm>
              <a:off x="2819400" y="2667000"/>
              <a:ext cx="1288143" cy="2042886"/>
              <a:chOff x="1251857" y="2717800"/>
              <a:chExt cx="1288143" cy="2042886"/>
            </a:xfrm>
          </p:grpSpPr>
          <p:sp>
            <p:nvSpPr>
              <p:cNvPr id="79"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49"/>
              <p:cNvGrpSpPr/>
              <p:nvPr/>
            </p:nvGrpSpPr>
            <p:grpSpPr>
              <a:xfrm>
                <a:off x="1295400" y="2786743"/>
                <a:ext cx="1172029" cy="667657"/>
                <a:chOff x="5450115" y="914400"/>
                <a:chExt cx="2100942" cy="1436914"/>
              </a:xfrm>
            </p:grpSpPr>
            <p:cxnSp>
              <p:nvCxnSpPr>
                <p:cNvPr id="96" name="Straight Connector 95"/>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50"/>
              <p:cNvGrpSpPr/>
              <p:nvPr/>
            </p:nvGrpSpPr>
            <p:grpSpPr>
              <a:xfrm>
                <a:off x="1324429" y="3933372"/>
                <a:ext cx="1172029" cy="667657"/>
                <a:chOff x="5450115" y="914400"/>
                <a:chExt cx="2100942" cy="1436914"/>
              </a:xfrm>
            </p:grpSpPr>
            <p:cxnSp>
              <p:nvCxnSpPr>
                <p:cNvPr id="82" name="Straight Connector 81"/>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10" name="Group 109"/>
          <p:cNvGrpSpPr/>
          <p:nvPr/>
        </p:nvGrpSpPr>
        <p:grpSpPr>
          <a:xfrm>
            <a:off x="6934200" y="4267200"/>
            <a:ext cx="1288143" cy="2042886"/>
            <a:chOff x="1251857" y="2717800"/>
            <a:chExt cx="1288143" cy="2042886"/>
          </a:xfrm>
        </p:grpSpPr>
        <p:sp>
          <p:nvSpPr>
            <p:cNvPr id="111"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49"/>
            <p:cNvGrpSpPr/>
            <p:nvPr/>
          </p:nvGrpSpPr>
          <p:grpSpPr>
            <a:xfrm>
              <a:off x="1295400" y="2786743"/>
              <a:ext cx="1172029" cy="667657"/>
              <a:chOff x="5450115" y="914400"/>
              <a:chExt cx="2100942" cy="1436914"/>
            </a:xfrm>
          </p:grpSpPr>
          <p:cxnSp>
            <p:nvCxnSpPr>
              <p:cNvPr id="128" name="Straight Connector 127"/>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50"/>
            <p:cNvGrpSpPr/>
            <p:nvPr/>
          </p:nvGrpSpPr>
          <p:grpSpPr>
            <a:xfrm>
              <a:off x="1324429" y="3933372"/>
              <a:ext cx="1172029" cy="667657"/>
              <a:chOff x="5450115" y="914400"/>
              <a:chExt cx="2100942" cy="1436914"/>
            </a:xfrm>
          </p:grpSpPr>
          <p:cxnSp>
            <p:nvCxnSpPr>
              <p:cNvPr id="114" name="Straight Connector 113"/>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p:cNvGrpSpPr/>
          <p:nvPr/>
        </p:nvGrpSpPr>
        <p:grpSpPr>
          <a:xfrm>
            <a:off x="2379074" y="4762968"/>
            <a:ext cx="3073839" cy="410092"/>
            <a:chOff x="2379074" y="4762968"/>
            <a:chExt cx="3073839" cy="410092"/>
          </a:xfrm>
        </p:grpSpPr>
        <p:sp>
          <p:nvSpPr>
            <p:cNvPr id="2" name="Rectangle 1"/>
            <p:cNvSpPr/>
            <p:nvPr/>
          </p:nvSpPr>
          <p:spPr>
            <a:xfrm>
              <a:off x="2387600" y="5009391"/>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3928913" y="5012509"/>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Merge 2"/>
            <p:cNvSpPr/>
            <p:nvPr/>
          </p:nvSpPr>
          <p:spPr>
            <a:xfrm>
              <a:off x="3740892" y="5003800"/>
              <a:ext cx="366564" cy="169260"/>
            </a:xfrm>
            <a:prstGeom prst="flowChartMer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p:cNvSpPr/>
            <p:nvPr/>
          </p:nvSpPr>
          <p:spPr>
            <a:xfrm rot="5400000">
              <a:off x="3004258" y="4137784"/>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p:cNvSpPr/>
            <p:nvPr/>
          </p:nvSpPr>
          <p:spPr>
            <a:xfrm rot="5400000">
              <a:off x="4523813" y="4142993"/>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Merge 144"/>
            <p:cNvSpPr/>
            <p:nvPr/>
          </p:nvSpPr>
          <p:spPr>
            <a:xfrm>
              <a:off x="3740892" y="4979379"/>
              <a:ext cx="366564" cy="169260"/>
            </a:xfrm>
            <a:prstGeom prst="flowChartMer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clker.com/cliparts/J/b/A/T/B/6/blank-interstate-sig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893" y="918618"/>
            <a:ext cx="1770643" cy="191178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81000" y="2971800"/>
            <a:ext cx="2247623" cy="2265556"/>
            <a:chOff x="676507" y="1011044"/>
            <a:chExt cx="2795239" cy="2817541"/>
          </a:xfrm>
        </p:grpSpPr>
        <p:sp>
          <p:nvSpPr>
            <p:cNvPr id="4" name="Isosceles Triangle 3"/>
            <p:cNvSpPr/>
            <p:nvPr/>
          </p:nvSpPr>
          <p:spPr>
            <a:xfrm>
              <a:off x="676507" y="1011044"/>
              <a:ext cx="2795239" cy="2817541"/>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829544" y="1230352"/>
              <a:ext cx="2489164" cy="250902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p:cNvSpPr/>
            <p:nvPr/>
          </p:nvSpPr>
          <p:spPr>
            <a:xfrm rot="4295717">
              <a:off x="1379463" y="2112045"/>
              <a:ext cx="1066859" cy="1368537"/>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073671" y="152400"/>
            <a:ext cx="2943922" cy="1033346"/>
            <a:chOff x="3055434" y="2111298"/>
            <a:chExt cx="2943922" cy="1033346"/>
          </a:xfrm>
        </p:grpSpPr>
        <p:sp>
          <p:nvSpPr>
            <p:cNvPr id="8" name="Rounded Rectangle 7"/>
            <p:cNvSpPr/>
            <p:nvPr/>
          </p:nvSpPr>
          <p:spPr>
            <a:xfrm>
              <a:off x="3055434" y="2111298"/>
              <a:ext cx="2943922" cy="1033346"/>
            </a:xfrm>
            <a:prstGeom prst="roundRect">
              <a:avLst>
                <a:gd name="adj" fmla="val 5875"/>
              </a:avLst>
            </a:prstGeom>
            <a:solidFill>
              <a:srgbClr val="589A8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p:cNvSpPr/>
            <p:nvPr/>
          </p:nvSpPr>
          <p:spPr>
            <a:xfrm>
              <a:off x="3129776" y="2178205"/>
              <a:ext cx="2772936" cy="881462"/>
            </a:xfrm>
            <a:prstGeom prst="frame">
              <a:avLst>
                <a:gd name="adj1" fmla="val 3223"/>
              </a:avLst>
            </a:prstGeom>
            <a:solidFill>
              <a:schemeClr val="bg1"/>
            </a:solidFill>
            <a:ln>
              <a:solidFill>
                <a:srgbClr val="589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196683" y="2230243"/>
              <a:ext cx="2624254" cy="769441"/>
            </a:xfrm>
            <a:prstGeom prst="rect">
              <a:avLst/>
            </a:prstGeom>
            <a:noFill/>
          </p:spPr>
          <p:txBody>
            <a:bodyPr wrap="square" rtlCol="0">
              <a:spAutoFit/>
            </a:bodyPr>
            <a:lstStyle/>
            <a:p>
              <a:pPr algn="ctr"/>
              <a:r>
                <a:rPr lang="en-US" sz="4400" dirty="0" smtClean="0">
                  <a:solidFill>
                    <a:schemeClr val="bg1"/>
                  </a:solidFill>
                </a:rPr>
                <a:t>Kirtland</a:t>
              </a:r>
              <a:endParaRPr lang="en-US" sz="4400" dirty="0">
                <a:solidFill>
                  <a:schemeClr val="bg1"/>
                </a:solidFill>
              </a:endParaRPr>
            </a:p>
          </p:txBody>
        </p:sp>
      </p:grpSp>
      <p:grpSp>
        <p:nvGrpSpPr>
          <p:cNvPr id="11" name="Group 10"/>
          <p:cNvGrpSpPr/>
          <p:nvPr/>
        </p:nvGrpSpPr>
        <p:grpSpPr>
          <a:xfrm>
            <a:off x="2580439" y="3630541"/>
            <a:ext cx="2831539" cy="3213630"/>
            <a:chOff x="489230" y="3415770"/>
            <a:chExt cx="2831539" cy="3213630"/>
          </a:xfrm>
        </p:grpSpPr>
        <p:sp>
          <p:nvSpPr>
            <p:cNvPr id="12" name="Rounded Rectangle 11"/>
            <p:cNvSpPr/>
            <p:nvPr/>
          </p:nvSpPr>
          <p:spPr>
            <a:xfrm rot="5400000">
              <a:off x="419100" y="4914900"/>
              <a:ext cx="2895600" cy="5334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Wave 12"/>
            <p:cNvSpPr/>
            <p:nvPr/>
          </p:nvSpPr>
          <p:spPr>
            <a:xfrm rot="5245216">
              <a:off x="1161481" y="2743519"/>
              <a:ext cx="1487037" cy="2831539"/>
            </a:xfrm>
            <a:prstGeom prst="doubleWave">
              <a:avLst>
                <a:gd name="adj1" fmla="val 1888"/>
                <a:gd name="adj2" fmla="val 0"/>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444009" y="4154622"/>
            <a:ext cx="1905000" cy="2561123"/>
            <a:chOff x="6593133" y="3826614"/>
            <a:chExt cx="1905000" cy="2561123"/>
          </a:xfrm>
        </p:grpSpPr>
        <p:sp>
          <p:nvSpPr>
            <p:cNvPr id="16" name="Rounded Rectangle 15"/>
            <p:cNvSpPr/>
            <p:nvPr/>
          </p:nvSpPr>
          <p:spPr>
            <a:xfrm>
              <a:off x="7469432" y="4974958"/>
              <a:ext cx="152400" cy="1412779"/>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6593133" y="3826614"/>
              <a:ext cx="1905000" cy="1676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6775754" y="3912850"/>
              <a:ext cx="1539757" cy="135498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vignette1.wikia.nocookie.net/ultradragonball/images/0/03/CTR_Shield_3.jpg/revision/latest?cb=201306230925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533400"/>
            <a:ext cx="13811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aughingandlosingit.net/wp-content/uploads/2014/12/HonorYourNameMatc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1175178"/>
            <a:ext cx="2148260" cy="278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468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66800" y="1371600"/>
            <a:ext cx="2362200" cy="2398490"/>
            <a:chOff x="1066800" y="1371600"/>
            <a:chExt cx="2362200" cy="2398490"/>
          </a:xfrm>
        </p:grpSpPr>
        <p:sp>
          <p:nvSpPr>
            <p:cNvPr id="4" name="Rounded Rectangle 3"/>
            <p:cNvSpPr/>
            <p:nvPr/>
          </p:nvSpPr>
          <p:spPr>
            <a:xfrm rot="18902810">
              <a:off x="1066800" y="1371600"/>
              <a:ext cx="2362200" cy="239849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rot="18902810">
              <a:off x="1270805" y="1598152"/>
              <a:ext cx="1958989" cy="1989085"/>
            </a:xfrm>
            <a:prstGeom prst="roundRect">
              <a:avLst/>
            </a:prstGeom>
            <a:solidFill>
              <a:srgbClr val="FFC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6425" y="1878347"/>
              <a:ext cx="1828800" cy="1384995"/>
            </a:xfrm>
            <a:prstGeom prst="rect">
              <a:avLst/>
            </a:prstGeom>
            <a:noFill/>
          </p:spPr>
          <p:txBody>
            <a:bodyPr wrap="square" rtlCol="0">
              <a:spAutoFit/>
            </a:bodyPr>
            <a:lstStyle/>
            <a:p>
              <a:pPr algn="ctr"/>
              <a:r>
                <a:rPr lang="en-US" sz="2800" dirty="0" smtClean="0">
                  <a:latin typeface="Magneto" panose="04030805050802020D02" pitchFamily="82" charset="0"/>
                </a:rPr>
                <a:t>Good Advice For All</a:t>
              </a:r>
              <a:endParaRPr lang="en-US" sz="2800" dirty="0">
                <a:latin typeface="Magneto" panose="04030805050802020D02" pitchFamily="82" charset="0"/>
              </a:endParaRPr>
            </a:p>
          </p:txBody>
        </p:sp>
      </p:grpSp>
      <p:grpSp>
        <p:nvGrpSpPr>
          <p:cNvPr id="8" name="Group 7"/>
          <p:cNvGrpSpPr/>
          <p:nvPr/>
        </p:nvGrpSpPr>
        <p:grpSpPr>
          <a:xfrm>
            <a:off x="5105400" y="2514600"/>
            <a:ext cx="1447800" cy="2057400"/>
            <a:chOff x="5105400" y="2514600"/>
            <a:chExt cx="1447800" cy="2057400"/>
          </a:xfrm>
        </p:grpSpPr>
        <p:sp>
          <p:nvSpPr>
            <p:cNvPr id="3" name="Rounded Rectangle 2"/>
            <p:cNvSpPr/>
            <p:nvPr/>
          </p:nvSpPr>
          <p:spPr>
            <a:xfrm>
              <a:off x="5105400" y="2514600"/>
              <a:ext cx="45719" cy="20574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ntagon 1"/>
            <p:cNvSpPr/>
            <p:nvPr/>
          </p:nvSpPr>
          <p:spPr>
            <a:xfrm>
              <a:off x="5105400" y="2514600"/>
              <a:ext cx="1447800" cy="1219200"/>
            </a:xfrm>
            <a:prstGeom prst="homePlate">
              <a:avLst>
                <a:gd name="adj" fmla="val 350078"/>
              </a:avLst>
            </a:prstGeom>
            <a:solidFill>
              <a:srgbClr val="FFC000"/>
            </a:solidFill>
            <a:ln w="63500">
              <a:solidFill>
                <a:srgbClr val="4E8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p:cNvPicPr>
            <a:picLocks noChangeAspect="1" noChangeArrowheads="1"/>
          </p:cNvPicPr>
          <p:nvPr/>
        </p:nvPicPr>
        <p:blipFill>
          <a:blip r:embed="rId3" cstate="print"/>
          <a:srcRect/>
          <a:stretch>
            <a:fillRect/>
          </a:stretch>
        </p:blipFill>
        <p:spPr bwMode="auto">
          <a:xfrm>
            <a:off x="4876801" y="228600"/>
            <a:ext cx="1768475" cy="1763243"/>
          </a:xfrm>
          <a:prstGeom prst="rect">
            <a:avLst/>
          </a:prstGeom>
          <a:noFill/>
          <a:ln w="9525">
            <a:noFill/>
            <a:miter lim="800000"/>
            <a:headEnd/>
            <a:tailEnd/>
          </a:ln>
        </p:spPr>
      </p:pic>
      <p:grpSp>
        <p:nvGrpSpPr>
          <p:cNvPr id="12" name="Group 11"/>
          <p:cNvGrpSpPr/>
          <p:nvPr/>
        </p:nvGrpSpPr>
        <p:grpSpPr>
          <a:xfrm>
            <a:off x="2247899" y="4287031"/>
            <a:ext cx="2324101" cy="1865608"/>
            <a:chOff x="2247899" y="4287031"/>
            <a:chExt cx="2324101" cy="1865608"/>
          </a:xfrm>
        </p:grpSpPr>
        <p:sp>
          <p:nvSpPr>
            <p:cNvPr id="10" name="Trapezoid 9"/>
            <p:cNvSpPr/>
            <p:nvPr/>
          </p:nvSpPr>
          <p:spPr>
            <a:xfrm rot="10800000">
              <a:off x="2338905" y="4323839"/>
              <a:ext cx="2179319" cy="18288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10800000">
              <a:off x="2247899" y="4287031"/>
              <a:ext cx="2324101" cy="324361"/>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726204" y="4254014"/>
            <a:ext cx="2070586" cy="2070586"/>
            <a:chOff x="5726204" y="4254014"/>
            <a:chExt cx="2070586" cy="2070586"/>
          </a:xfrm>
        </p:grpSpPr>
        <p:sp>
          <p:nvSpPr>
            <p:cNvPr id="13" name="Oval 12"/>
            <p:cNvSpPr/>
            <p:nvPr/>
          </p:nvSpPr>
          <p:spPr>
            <a:xfrm>
              <a:off x="5726204" y="4254014"/>
              <a:ext cx="2070586" cy="207058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ad Arrow Callout 13"/>
            <p:cNvSpPr/>
            <p:nvPr/>
          </p:nvSpPr>
          <p:spPr>
            <a:xfrm>
              <a:off x="5973627" y="4431794"/>
              <a:ext cx="1622424" cy="1707815"/>
            </a:xfrm>
            <a:prstGeom prst="quadArrowCallout">
              <a:avLst>
                <a:gd name="adj1" fmla="val 18515"/>
                <a:gd name="adj2" fmla="val 7780"/>
                <a:gd name="adj3" fmla="val 18515"/>
                <a:gd name="adj4" fmla="val 4812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p:cNvSpPr/>
            <p:nvPr/>
          </p:nvSpPr>
          <p:spPr>
            <a:xfrm>
              <a:off x="5806440" y="4319450"/>
              <a:ext cx="1929390" cy="1933303"/>
            </a:xfrm>
            <a:prstGeom prst="donut">
              <a:avLst>
                <a:gd name="adj" fmla="val 436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Quad Arrow Callout 15"/>
            <p:cNvSpPr/>
            <p:nvPr/>
          </p:nvSpPr>
          <p:spPr>
            <a:xfrm rot="2765401">
              <a:off x="5973626" y="4431793"/>
              <a:ext cx="1622424" cy="1707815"/>
            </a:xfrm>
            <a:prstGeom prst="quadArrowCallout">
              <a:avLst>
                <a:gd name="adj1" fmla="val 18515"/>
                <a:gd name="adj2" fmla="val 7780"/>
                <a:gd name="adj3" fmla="val 18515"/>
                <a:gd name="adj4" fmla="val 4812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431617" y="4910163"/>
              <a:ext cx="728637" cy="728637"/>
              <a:chOff x="7302474" y="3420997"/>
              <a:chExt cx="1168452" cy="1168452"/>
            </a:xfrm>
          </p:grpSpPr>
          <p:sp>
            <p:nvSpPr>
              <p:cNvPr id="17" name="Quad Arrow Callout 16"/>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Quad Arrow Callout 17"/>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891386" y="4477188"/>
              <a:ext cx="296290" cy="296290"/>
              <a:chOff x="7302474" y="3420997"/>
              <a:chExt cx="1168452" cy="1168452"/>
            </a:xfrm>
          </p:grpSpPr>
          <p:sp>
            <p:nvSpPr>
              <p:cNvPr id="21" name="Quad Arrow Callout 20"/>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Callout 21"/>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305043" y="4864719"/>
              <a:ext cx="296290" cy="296290"/>
              <a:chOff x="7302474" y="3420997"/>
              <a:chExt cx="1168452" cy="1168452"/>
            </a:xfrm>
          </p:grpSpPr>
          <p:sp>
            <p:nvSpPr>
              <p:cNvPr id="24" name="Quad Arrow Callout 23"/>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Callout 24"/>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296334" y="5395943"/>
              <a:ext cx="296290" cy="296290"/>
              <a:chOff x="7302474" y="3420997"/>
              <a:chExt cx="1168452" cy="1168452"/>
            </a:xfrm>
          </p:grpSpPr>
          <p:sp>
            <p:nvSpPr>
              <p:cNvPr id="27" name="Quad Arrow Callout 26"/>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27"/>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930574" y="5787828"/>
              <a:ext cx="296290" cy="296290"/>
              <a:chOff x="7302474" y="3420997"/>
              <a:chExt cx="1168452" cy="1168452"/>
            </a:xfrm>
          </p:grpSpPr>
          <p:sp>
            <p:nvSpPr>
              <p:cNvPr id="30" name="Quad Arrow Callout 29"/>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30"/>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373226" y="5787828"/>
              <a:ext cx="296290" cy="296290"/>
              <a:chOff x="7302474" y="3420997"/>
              <a:chExt cx="1168452" cy="1168452"/>
            </a:xfrm>
          </p:grpSpPr>
          <p:sp>
            <p:nvSpPr>
              <p:cNvPr id="33" name="Quad Arrow Callout 32"/>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33"/>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963923" y="5395942"/>
              <a:ext cx="296290" cy="296290"/>
              <a:chOff x="7302474" y="3420997"/>
              <a:chExt cx="1168452" cy="1168452"/>
            </a:xfrm>
          </p:grpSpPr>
          <p:sp>
            <p:nvSpPr>
              <p:cNvPr id="36" name="Quad Arrow Callout 35"/>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Callout 36"/>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5990049" y="4864719"/>
              <a:ext cx="296290" cy="296290"/>
              <a:chOff x="7302474" y="3420997"/>
              <a:chExt cx="1168452" cy="1168452"/>
            </a:xfrm>
          </p:grpSpPr>
          <p:sp>
            <p:nvSpPr>
              <p:cNvPr id="39" name="Quad Arrow Callout 38"/>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Callout 39"/>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364518" y="4481542"/>
              <a:ext cx="296290" cy="296290"/>
              <a:chOff x="7302474" y="3420997"/>
              <a:chExt cx="1168452" cy="1168452"/>
            </a:xfrm>
          </p:grpSpPr>
          <p:sp>
            <p:nvSpPr>
              <p:cNvPr id="42" name="Quad Arrow Callout 41"/>
              <p:cNvSpPr/>
              <p:nvPr/>
            </p:nvSpPr>
            <p:spPr>
              <a:xfrm>
                <a:off x="7315580" y="3420997"/>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Quad Arrow Callout 42"/>
              <p:cNvSpPr/>
              <p:nvPr/>
            </p:nvSpPr>
            <p:spPr>
              <a:xfrm rot="2843056">
                <a:off x="7315200" y="3415742"/>
                <a:ext cx="1143000" cy="1168452"/>
              </a:xfrm>
              <a:prstGeom prst="quadArrowCallout">
                <a:avLst>
                  <a:gd name="adj1" fmla="val 18515"/>
                  <a:gd name="adj2" fmla="val 26134"/>
                  <a:gd name="adj3" fmla="val 18515"/>
                  <a:gd name="adj4" fmla="val 4812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22977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57400" y="304800"/>
            <a:ext cx="3951729" cy="6198921"/>
            <a:chOff x="2057400" y="304800"/>
            <a:chExt cx="3951729" cy="6198921"/>
          </a:xfrm>
        </p:grpSpPr>
        <p:grpSp>
          <p:nvGrpSpPr>
            <p:cNvPr id="2" name="Group 1"/>
            <p:cNvGrpSpPr/>
            <p:nvPr/>
          </p:nvGrpSpPr>
          <p:grpSpPr>
            <a:xfrm>
              <a:off x="2057400" y="304800"/>
              <a:ext cx="3739836" cy="5739213"/>
              <a:chOff x="6688245" y="334978"/>
              <a:chExt cx="3739836" cy="5739213"/>
            </a:xfrm>
          </p:grpSpPr>
          <p:sp>
            <p:nvSpPr>
              <p:cNvPr id="3" name="Rounded Rectangle 2"/>
              <p:cNvSpPr/>
              <p:nvPr/>
            </p:nvSpPr>
            <p:spPr>
              <a:xfrm rot="16377787">
                <a:off x="6851497" y="2525916"/>
                <a:ext cx="5078994" cy="69711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Chastity</a:t>
                </a:r>
                <a:endParaRPr lang="en-US" sz="4400" dirty="0">
                  <a:solidFill>
                    <a:schemeClr val="tx1"/>
                  </a:solidFill>
                </a:endParaRPr>
              </a:p>
            </p:txBody>
          </p:sp>
          <p:sp>
            <p:nvSpPr>
              <p:cNvPr id="4" name="Rounded Rectangle 3"/>
              <p:cNvSpPr/>
              <p:nvPr/>
            </p:nvSpPr>
            <p:spPr>
              <a:xfrm rot="14179927">
                <a:off x="5107170" y="2953766"/>
                <a:ext cx="5078994" cy="69711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H</a:t>
                </a:r>
                <a:r>
                  <a:rPr lang="en-US" sz="4400" dirty="0" smtClean="0">
                    <a:solidFill>
                      <a:schemeClr val="tx1"/>
                    </a:solidFill>
                  </a:rPr>
                  <a:t>onesty</a:t>
                </a:r>
                <a:endParaRPr lang="en-US" sz="4400" dirty="0">
                  <a:solidFill>
                    <a:schemeClr val="tx1"/>
                  </a:solidFill>
                </a:endParaRPr>
              </a:p>
            </p:txBody>
          </p:sp>
          <p:sp>
            <p:nvSpPr>
              <p:cNvPr id="5" name="Rounded Rectangle 4"/>
              <p:cNvSpPr/>
              <p:nvPr/>
            </p:nvSpPr>
            <p:spPr>
              <a:xfrm rot="13682434">
                <a:off x="4497307" y="3186135"/>
                <a:ext cx="5078994" cy="69711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Service</a:t>
                </a:r>
                <a:endParaRPr lang="en-US" sz="4400" dirty="0">
                  <a:solidFill>
                    <a:schemeClr val="tx1"/>
                  </a:solidFill>
                </a:endParaRPr>
              </a:p>
            </p:txBody>
          </p:sp>
          <p:sp>
            <p:nvSpPr>
              <p:cNvPr id="6" name="Rounded Rectangle 5"/>
              <p:cNvSpPr/>
              <p:nvPr/>
            </p:nvSpPr>
            <p:spPr>
              <a:xfrm rot="15051783">
                <a:off x="5828922" y="2566611"/>
                <a:ext cx="5078994" cy="69711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Mission</a:t>
                </a:r>
                <a:endParaRPr lang="en-US" sz="4400" dirty="0">
                  <a:solidFill>
                    <a:schemeClr val="tx1"/>
                  </a:solidFill>
                </a:endParaRPr>
              </a:p>
            </p:txBody>
          </p:sp>
          <p:sp>
            <p:nvSpPr>
              <p:cNvPr id="7" name="Rounded Rectangle 6"/>
              <p:cNvSpPr/>
              <p:nvPr/>
            </p:nvSpPr>
            <p:spPr>
              <a:xfrm rot="17180072">
                <a:off x="7540026" y="2687316"/>
                <a:ext cx="5078994" cy="69711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Putting the Lord First</a:t>
                </a:r>
                <a:endParaRPr lang="en-US" sz="3200" dirty="0">
                  <a:solidFill>
                    <a:schemeClr val="tx1"/>
                  </a:solidFill>
                </a:endParaRPr>
              </a:p>
            </p:txBody>
          </p:sp>
        </p:grpSp>
        <p:sp>
          <p:nvSpPr>
            <p:cNvPr id="8" name="Rounded Rectangle 7"/>
            <p:cNvSpPr/>
            <p:nvPr/>
          </p:nvSpPr>
          <p:spPr>
            <a:xfrm>
              <a:off x="2427730" y="4259746"/>
              <a:ext cx="3581399" cy="2243975"/>
            </a:xfrm>
            <a:prstGeom prst="roundRect">
              <a:avLst>
                <a:gd name="adj" fmla="val 4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5970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400" y="304800"/>
            <a:ext cx="3028950" cy="2342925"/>
            <a:chOff x="3441191" y="1240801"/>
            <a:chExt cx="3755898" cy="3007122"/>
          </a:xfrm>
          <a:solidFill>
            <a:schemeClr val="bg1"/>
          </a:solidFill>
        </p:grpSpPr>
        <p:grpSp>
          <p:nvGrpSpPr>
            <p:cNvPr id="3" name="Group 16"/>
            <p:cNvGrpSpPr/>
            <p:nvPr/>
          </p:nvGrpSpPr>
          <p:grpSpPr>
            <a:xfrm>
              <a:off x="3441191" y="1240801"/>
              <a:ext cx="3755898" cy="3007122"/>
              <a:chOff x="-2011680" y="1349418"/>
              <a:chExt cx="7269480" cy="6346781"/>
            </a:xfrm>
            <a:grpFill/>
          </p:grpSpPr>
          <p:grpSp>
            <p:nvGrpSpPr>
              <p:cNvPr id="5" name="Group 1"/>
              <p:cNvGrpSpPr/>
              <p:nvPr/>
            </p:nvGrpSpPr>
            <p:grpSpPr>
              <a:xfrm>
                <a:off x="-2011680" y="1349418"/>
                <a:ext cx="7269480" cy="6346781"/>
                <a:chOff x="-137160" y="1426805"/>
                <a:chExt cx="2423160" cy="1697395"/>
              </a:xfrm>
              <a:grpFill/>
            </p:grpSpPr>
            <p:sp>
              <p:nvSpPr>
                <p:cNvPr id="10" name="Rounded Rectangle 2"/>
                <p:cNvSpPr/>
                <p:nvPr/>
              </p:nvSpPr>
              <p:spPr>
                <a:xfrm>
                  <a:off x="990600" y="1447800"/>
                  <a:ext cx="1219200" cy="1676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p:cNvSpPr/>
                <p:nvPr/>
              </p:nvSpPr>
              <p:spPr>
                <a:xfrm>
                  <a:off x="1066800" y="1447800"/>
                  <a:ext cx="1219200" cy="1676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p:cNvSpPr/>
                <p:nvPr/>
              </p:nvSpPr>
              <p:spPr>
                <a:xfrm>
                  <a:off x="-137160" y="1426805"/>
                  <a:ext cx="1219200" cy="1676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nut 5"/>
                <p:cNvSpPr/>
                <p:nvPr/>
              </p:nvSpPr>
              <p:spPr>
                <a:xfrm>
                  <a:off x="838200" y="2057400"/>
                  <a:ext cx="533400" cy="304800"/>
                </a:xfrm>
                <a:prstGeom prst="donut">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6"/>
                <p:cNvSpPr/>
                <p:nvPr/>
              </p:nvSpPr>
              <p:spPr>
                <a:xfrm>
                  <a:off x="838200" y="2438400"/>
                  <a:ext cx="533400" cy="304800"/>
                </a:xfrm>
                <a:prstGeom prst="donut">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7"/>
                <p:cNvSpPr/>
                <p:nvPr/>
              </p:nvSpPr>
              <p:spPr>
                <a:xfrm>
                  <a:off x="838200" y="1676400"/>
                  <a:ext cx="533400" cy="304800"/>
                </a:xfrm>
                <a:prstGeom prst="donut">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Frame 12"/>
              <p:cNvSpPr/>
              <p:nvPr/>
            </p:nvSpPr>
            <p:spPr>
              <a:xfrm>
                <a:off x="1219200" y="2438400"/>
                <a:ext cx="914400" cy="838200"/>
              </a:xfrm>
              <a:prstGeom prst="frame">
                <a:avLst>
                  <a:gd name="adj1" fmla="val 210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219200" y="3886200"/>
                <a:ext cx="914400" cy="838200"/>
              </a:xfrm>
              <a:prstGeom prst="frame">
                <a:avLst>
                  <a:gd name="adj1" fmla="val 210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219200" y="5257800"/>
                <a:ext cx="914400" cy="838200"/>
              </a:xfrm>
              <a:prstGeom prst="frame">
                <a:avLst>
                  <a:gd name="adj1" fmla="val 210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926080" y="1762257"/>
                <a:ext cx="2011680" cy="5400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803391" y="1338603"/>
              <a:ext cx="1219200" cy="2883707"/>
            </a:xfrm>
            <a:prstGeom prst="rect">
              <a:avLst/>
            </a:prstGeom>
            <a:grpFill/>
          </p:spPr>
          <p:txBody>
            <a:bodyPr wrap="square" rtlCol="0">
              <a:spAutoFit/>
            </a:bodyPr>
            <a:lstStyle/>
            <a:p>
              <a:pPr algn="ctr"/>
              <a:r>
                <a:rPr lang="en-US" sz="2800" dirty="0" smtClean="0">
                  <a:latin typeface="AR ESSENCE" pitchFamily="2" charset="0"/>
                </a:rPr>
                <a:t>The Book of Alma</a:t>
              </a:r>
            </a:p>
            <a:p>
              <a:pPr algn="ctr"/>
              <a:r>
                <a:rPr lang="en-US" sz="2800" dirty="0" smtClean="0">
                  <a:latin typeface="AR ESSENCE" pitchFamily="2" charset="0"/>
                </a:rPr>
                <a:t>1-33</a:t>
              </a:r>
              <a:endParaRPr lang="en-US" sz="2800" dirty="0">
                <a:latin typeface="AR ESSENCE" pitchFamily="2" charset="0"/>
              </a:endParaRPr>
            </a:p>
          </p:txBody>
        </p:sp>
      </p:grpSp>
      <p:grpSp>
        <p:nvGrpSpPr>
          <p:cNvPr id="16" name="Group 15"/>
          <p:cNvGrpSpPr/>
          <p:nvPr/>
        </p:nvGrpSpPr>
        <p:grpSpPr>
          <a:xfrm>
            <a:off x="5334000" y="1295400"/>
            <a:ext cx="3411071" cy="5024718"/>
            <a:chOff x="2514600" y="120036"/>
            <a:chExt cx="4114800" cy="5747365"/>
          </a:xfrm>
        </p:grpSpPr>
        <p:sp>
          <p:nvSpPr>
            <p:cNvPr id="17" name="Block Arc 16"/>
            <p:cNvSpPr/>
            <p:nvPr/>
          </p:nvSpPr>
          <p:spPr>
            <a:xfrm>
              <a:off x="2974203" y="120036"/>
              <a:ext cx="3298228" cy="5266102"/>
            </a:xfrm>
            <a:prstGeom prst="blockArc">
              <a:avLst>
                <a:gd name="adj1" fmla="val 10800000"/>
                <a:gd name="adj2" fmla="val 21496253"/>
                <a:gd name="adj3" fmla="val 200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2514600" y="1752600"/>
              <a:ext cx="4114800" cy="41148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590800" y="1905000"/>
              <a:ext cx="3962400" cy="3733800"/>
            </a:xfrm>
            <a:prstGeom prst="rect">
              <a:avLst/>
            </a:prstGeom>
            <a:noFill/>
          </p:spPr>
          <p:txBody>
            <a:bodyPr wrap="square" rtlCol="0">
              <a:prstTxWarp prst="textCirclePour">
                <a:avLst>
                  <a:gd name="adj1" fmla="val 10822397"/>
                  <a:gd name="adj2" fmla="val 69458"/>
                </a:avLst>
              </a:prstTxWarp>
              <a:spAutoFit/>
            </a:bodyPr>
            <a:lstStyle/>
            <a:p>
              <a:r>
                <a:rPr lang="en-US" dirty="0" smtClean="0"/>
                <a:t>0….5...10…15…20...25...30...35….</a:t>
              </a:r>
              <a:endParaRPr lang="en-US" dirty="0"/>
            </a:p>
          </p:txBody>
        </p:sp>
        <p:sp>
          <p:nvSpPr>
            <p:cNvPr id="20" name="Oval 19"/>
            <p:cNvSpPr/>
            <p:nvPr/>
          </p:nvSpPr>
          <p:spPr>
            <a:xfrm>
              <a:off x="3269405" y="2491952"/>
              <a:ext cx="2521895" cy="25089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28600" y="1447800"/>
            <a:ext cx="3411071" cy="5024718"/>
            <a:chOff x="4419600" y="990600"/>
            <a:chExt cx="3411071" cy="5024718"/>
          </a:xfrm>
        </p:grpSpPr>
        <p:grpSp>
          <p:nvGrpSpPr>
            <p:cNvPr id="22" name="Group 64"/>
            <p:cNvGrpSpPr/>
            <p:nvPr/>
          </p:nvGrpSpPr>
          <p:grpSpPr>
            <a:xfrm>
              <a:off x="4419600" y="990600"/>
              <a:ext cx="3411071" cy="5024718"/>
              <a:chOff x="2514600" y="120036"/>
              <a:chExt cx="4114800" cy="5747365"/>
            </a:xfrm>
          </p:grpSpPr>
          <p:sp>
            <p:nvSpPr>
              <p:cNvPr id="24" name="Block Arc 23"/>
              <p:cNvSpPr/>
              <p:nvPr/>
            </p:nvSpPr>
            <p:spPr>
              <a:xfrm>
                <a:off x="2974203" y="120036"/>
                <a:ext cx="3298228" cy="5266102"/>
              </a:xfrm>
              <a:prstGeom prst="blockArc">
                <a:avLst>
                  <a:gd name="adj1" fmla="val 10800000"/>
                  <a:gd name="adj2" fmla="val 21496253"/>
                  <a:gd name="adj3" fmla="val 2000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2514600" y="1752600"/>
                <a:ext cx="4114800" cy="411480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590800" y="1905000"/>
                <a:ext cx="3962400" cy="3733800"/>
              </a:xfrm>
              <a:prstGeom prst="rect">
                <a:avLst/>
              </a:prstGeom>
              <a:noFill/>
            </p:spPr>
            <p:txBody>
              <a:bodyPr wrap="square" rtlCol="0">
                <a:prstTxWarp prst="textCirclePour">
                  <a:avLst>
                    <a:gd name="adj1" fmla="val 10822397"/>
                    <a:gd name="adj2" fmla="val 69458"/>
                  </a:avLst>
                </a:prstTxWarp>
                <a:spAutoFit/>
              </a:bodyPr>
              <a:lstStyle/>
              <a:p>
                <a:r>
                  <a:rPr lang="en-US" dirty="0" smtClean="0"/>
                  <a:t>0….5...10…15…20...25...30...35….</a:t>
                </a:r>
                <a:endParaRPr lang="en-US" dirty="0"/>
              </a:p>
            </p:txBody>
          </p:sp>
          <p:sp>
            <p:nvSpPr>
              <p:cNvPr id="27" name="Oval 26"/>
              <p:cNvSpPr/>
              <p:nvPr/>
            </p:nvSpPr>
            <p:spPr>
              <a:xfrm>
                <a:off x="3269405" y="2491952"/>
                <a:ext cx="2521895" cy="25089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5370576" y="3377184"/>
              <a:ext cx="1431685" cy="1502172"/>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81000"/>
            <a:ext cx="6096000" cy="5083387"/>
            <a:chOff x="1066800" y="1066800"/>
            <a:chExt cx="6096000" cy="5083387"/>
          </a:xfrm>
        </p:grpSpPr>
        <p:grpSp>
          <p:nvGrpSpPr>
            <p:cNvPr id="3" name="Group 46"/>
            <p:cNvGrpSpPr/>
            <p:nvPr/>
          </p:nvGrpSpPr>
          <p:grpSpPr>
            <a:xfrm>
              <a:off x="1066800" y="1066800"/>
              <a:ext cx="6019800" cy="5083387"/>
              <a:chOff x="1066800" y="609600"/>
              <a:chExt cx="6858000" cy="5791200"/>
            </a:xfrm>
          </p:grpSpPr>
          <p:sp>
            <p:nvSpPr>
              <p:cNvPr id="6" name="Oval 5"/>
              <p:cNvSpPr/>
              <p:nvPr/>
            </p:nvSpPr>
            <p:spPr>
              <a:xfrm>
                <a:off x="3124200" y="5410200"/>
                <a:ext cx="2611582" cy="990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256811">
                <a:off x="4273388" y="-1090276"/>
                <a:ext cx="292423" cy="554216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76600" y="54102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3"/>
              <p:cNvGrpSpPr/>
              <p:nvPr/>
            </p:nvGrpSpPr>
            <p:grpSpPr>
              <a:xfrm>
                <a:off x="4038600" y="609600"/>
                <a:ext cx="685800" cy="5257800"/>
                <a:chOff x="4038600" y="0"/>
                <a:chExt cx="685800" cy="5867400"/>
              </a:xfrm>
            </p:grpSpPr>
            <p:sp>
              <p:nvSpPr>
                <p:cNvPr id="36" name="Isosceles Triangle 35"/>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5"/>
              <p:cNvGrpSpPr/>
              <p:nvPr/>
            </p:nvGrpSpPr>
            <p:grpSpPr>
              <a:xfrm>
                <a:off x="1066800" y="2258995"/>
                <a:ext cx="2209800" cy="2770205"/>
                <a:chOff x="1066800" y="2258995"/>
                <a:chExt cx="2209800" cy="2770205"/>
              </a:xfrm>
            </p:grpSpPr>
            <p:sp>
              <p:nvSpPr>
                <p:cNvPr id="24" name="Oval 23"/>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4"/>
                <p:cNvGrpSpPr/>
                <p:nvPr/>
              </p:nvGrpSpPr>
              <p:grpSpPr>
                <a:xfrm rot="1206892">
                  <a:off x="1673878" y="2258995"/>
                  <a:ext cx="240914" cy="2243809"/>
                  <a:chOff x="1524000" y="685800"/>
                  <a:chExt cx="990600" cy="6400800"/>
                </a:xfrm>
              </p:grpSpPr>
              <p:sp>
                <p:nvSpPr>
                  <p:cNvPr id="32" name="Donut 31"/>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9"/>
                <p:cNvGrpSpPr/>
                <p:nvPr/>
              </p:nvGrpSpPr>
              <p:grpSpPr>
                <a:xfrm rot="20393108" flipH="1">
                  <a:off x="2283479" y="2258995"/>
                  <a:ext cx="240914" cy="2243809"/>
                  <a:chOff x="1524000" y="685800"/>
                  <a:chExt cx="990600" cy="6400800"/>
                </a:xfrm>
              </p:grpSpPr>
              <p:sp>
                <p:nvSpPr>
                  <p:cNvPr id="28" name="Donut 27"/>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30"/>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6"/>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6"/>
              <p:cNvGrpSpPr/>
              <p:nvPr/>
            </p:nvGrpSpPr>
            <p:grpSpPr>
              <a:xfrm>
                <a:off x="5715000" y="685800"/>
                <a:ext cx="2209800" cy="2770205"/>
                <a:chOff x="1066800" y="2258995"/>
                <a:chExt cx="2209800" cy="2770205"/>
              </a:xfrm>
            </p:grpSpPr>
            <p:sp>
              <p:nvSpPr>
                <p:cNvPr id="12" name="Oval 11"/>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4"/>
                <p:cNvGrpSpPr/>
                <p:nvPr/>
              </p:nvGrpSpPr>
              <p:grpSpPr>
                <a:xfrm rot="1206892">
                  <a:off x="1673878" y="2258995"/>
                  <a:ext cx="240914" cy="2243809"/>
                  <a:chOff x="1524000" y="685800"/>
                  <a:chExt cx="990600" cy="6400800"/>
                </a:xfrm>
              </p:grpSpPr>
              <p:sp>
                <p:nvSpPr>
                  <p:cNvPr id="20" name="Donut 19"/>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9"/>
                <p:cNvGrpSpPr/>
                <p:nvPr/>
              </p:nvGrpSpPr>
              <p:grpSpPr>
                <a:xfrm rot="20393108" flipH="1">
                  <a:off x="2283479" y="2258995"/>
                  <a:ext cx="240914" cy="2243809"/>
                  <a:chOff x="1524000" y="685800"/>
                  <a:chExt cx="990600" cy="6400800"/>
                </a:xfrm>
              </p:grpSpPr>
              <p:sp>
                <p:nvSpPr>
                  <p:cNvPr id="16" name="Donut 15"/>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Oval 14"/>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TextBox 3"/>
            <p:cNvSpPr txBox="1"/>
            <p:nvPr/>
          </p:nvSpPr>
          <p:spPr>
            <a:xfrm>
              <a:off x="5105400" y="2895600"/>
              <a:ext cx="2057400" cy="646331"/>
            </a:xfrm>
            <a:prstGeom prst="rect">
              <a:avLst/>
            </a:prstGeom>
            <a:noFill/>
          </p:spPr>
          <p:txBody>
            <a:bodyPr wrap="square" rtlCol="0">
              <a:spAutoFit/>
            </a:bodyPr>
            <a:lstStyle/>
            <a:p>
              <a:pPr algn="ctr"/>
              <a:r>
                <a:rPr lang="en-US" dirty="0" smtClean="0">
                  <a:latin typeface="Narkisim" pitchFamily="34" charset="-79"/>
                  <a:cs typeface="Narkisim" pitchFamily="34" charset="-79"/>
                </a:rPr>
                <a:t>Thoughts and Actions</a:t>
              </a:r>
              <a:endParaRPr lang="en-US" dirty="0">
                <a:latin typeface="Narkisim" pitchFamily="34" charset="-79"/>
                <a:cs typeface="Narkisim" pitchFamily="34" charset="-79"/>
              </a:endParaRPr>
            </a:p>
          </p:txBody>
        </p:sp>
        <p:sp>
          <p:nvSpPr>
            <p:cNvPr id="5" name="TextBox 4"/>
            <p:cNvSpPr txBox="1"/>
            <p:nvPr/>
          </p:nvSpPr>
          <p:spPr>
            <a:xfrm>
              <a:off x="1066800" y="4267200"/>
              <a:ext cx="2057400" cy="646331"/>
            </a:xfrm>
            <a:prstGeom prst="rect">
              <a:avLst/>
            </a:prstGeom>
            <a:noFill/>
          </p:spPr>
          <p:txBody>
            <a:bodyPr wrap="square" rtlCol="0">
              <a:spAutoFit/>
            </a:bodyPr>
            <a:lstStyle/>
            <a:p>
              <a:pPr algn="ctr"/>
              <a:r>
                <a:rPr lang="en-US" dirty="0" smtClean="0">
                  <a:latin typeface="Narkisim" pitchFamily="34" charset="-79"/>
                  <a:cs typeface="Narkisim" pitchFamily="34" charset="-79"/>
                </a:rPr>
                <a:t>Thoughts and Actions</a:t>
              </a:r>
              <a:endParaRPr lang="en-US" dirty="0">
                <a:latin typeface="Narkisim" pitchFamily="34" charset="-79"/>
                <a:cs typeface="Narkisim" pitchFamily="34" charset="-79"/>
              </a:endParaRPr>
            </a:p>
          </p:txBody>
        </p:sp>
      </p:grpSp>
      <p:grpSp>
        <p:nvGrpSpPr>
          <p:cNvPr id="42" name="Group 41"/>
          <p:cNvGrpSpPr/>
          <p:nvPr/>
        </p:nvGrpSpPr>
        <p:grpSpPr>
          <a:xfrm>
            <a:off x="4191000" y="2895600"/>
            <a:ext cx="4328495" cy="3339968"/>
            <a:chOff x="762000" y="685800"/>
            <a:chExt cx="6587913" cy="5083387"/>
          </a:xfrm>
        </p:grpSpPr>
        <p:sp>
          <p:nvSpPr>
            <p:cNvPr id="43" name="Oval 42"/>
            <p:cNvSpPr/>
            <p:nvPr/>
          </p:nvSpPr>
          <p:spPr>
            <a:xfrm flipH="1">
              <a:off x="2912071" y="4899660"/>
              <a:ext cx="2292389" cy="8695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16200000" flipH="1">
              <a:off x="4033709" y="-909509"/>
              <a:ext cx="228601" cy="50956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flipH="1">
              <a:off x="3130973" y="4899660"/>
              <a:ext cx="1939713" cy="7357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13"/>
            <p:cNvGrpSpPr/>
            <p:nvPr/>
          </p:nvGrpSpPr>
          <p:grpSpPr>
            <a:xfrm flipH="1">
              <a:off x="3799840" y="685800"/>
              <a:ext cx="601980" cy="4615180"/>
              <a:chOff x="4038600" y="0"/>
              <a:chExt cx="685800" cy="5867400"/>
            </a:xfrm>
          </p:grpSpPr>
          <p:sp>
            <p:nvSpPr>
              <p:cNvPr id="75" name="Isosceles Triangle 74"/>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25"/>
            <p:cNvGrpSpPr/>
            <p:nvPr/>
          </p:nvGrpSpPr>
          <p:grpSpPr>
            <a:xfrm flipH="1">
              <a:off x="5410200" y="1524000"/>
              <a:ext cx="1939713" cy="2431625"/>
              <a:chOff x="1066800" y="2258995"/>
              <a:chExt cx="2209800" cy="2770205"/>
            </a:xfrm>
          </p:grpSpPr>
          <p:sp>
            <p:nvSpPr>
              <p:cNvPr id="63" name="Oval 62"/>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14"/>
              <p:cNvGrpSpPr/>
              <p:nvPr/>
            </p:nvGrpSpPr>
            <p:grpSpPr>
              <a:xfrm rot="1206892">
                <a:off x="1673878" y="2258995"/>
                <a:ext cx="240914" cy="2243809"/>
                <a:chOff x="1524000" y="685800"/>
                <a:chExt cx="990600" cy="6400800"/>
              </a:xfrm>
            </p:grpSpPr>
            <p:sp>
              <p:nvSpPr>
                <p:cNvPr id="71" name="Donut 70"/>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7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3"/>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19"/>
              <p:cNvGrpSpPr/>
              <p:nvPr/>
            </p:nvGrpSpPr>
            <p:grpSpPr>
              <a:xfrm rot="20393108" flipH="1">
                <a:off x="2283479" y="2258995"/>
                <a:ext cx="240914" cy="2243809"/>
                <a:chOff x="1524000" y="685800"/>
                <a:chExt cx="990600" cy="6400800"/>
              </a:xfrm>
            </p:grpSpPr>
            <p:sp>
              <p:nvSpPr>
                <p:cNvPr id="67" name="Donut 66"/>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9"/>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6" name="Oval 65"/>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6"/>
            <p:cNvGrpSpPr/>
            <p:nvPr/>
          </p:nvGrpSpPr>
          <p:grpSpPr>
            <a:xfrm flipH="1">
              <a:off x="762000" y="1524000"/>
              <a:ext cx="1939713" cy="2431625"/>
              <a:chOff x="1066800" y="2258995"/>
              <a:chExt cx="2209800" cy="2770205"/>
            </a:xfrm>
          </p:grpSpPr>
          <p:sp>
            <p:nvSpPr>
              <p:cNvPr id="51" name="Oval 50"/>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4"/>
              <p:cNvGrpSpPr/>
              <p:nvPr/>
            </p:nvGrpSpPr>
            <p:grpSpPr>
              <a:xfrm rot="1206892">
                <a:off x="1673878" y="2258995"/>
                <a:ext cx="240914" cy="2243809"/>
                <a:chOff x="1524000" y="685800"/>
                <a:chExt cx="990600" cy="6400800"/>
              </a:xfrm>
            </p:grpSpPr>
            <p:sp>
              <p:nvSpPr>
                <p:cNvPr id="59" name="Donut 58"/>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59"/>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0"/>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61"/>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3" name="Group 19"/>
              <p:cNvGrpSpPr/>
              <p:nvPr/>
            </p:nvGrpSpPr>
            <p:grpSpPr>
              <a:xfrm rot="20393108" flipH="1">
                <a:off x="2283479" y="2258995"/>
                <a:ext cx="240914" cy="2243809"/>
                <a:chOff x="1524000" y="685800"/>
                <a:chExt cx="990600" cy="6400800"/>
              </a:xfrm>
            </p:grpSpPr>
            <p:sp>
              <p:nvSpPr>
                <p:cNvPr id="55" name="Donut 54"/>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55"/>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56"/>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57"/>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4" name="Oval 53"/>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1219200" y="3276600"/>
              <a:ext cx="1371599" cy="983707"/>
            </a:xfrm>
            <a:prstGeom prst="rect">
              <a:avLst/>
            </a:prstGeom>
            <a:noFill/>
          </p:spPr>
          <p:txBody>
            <a:bodyPr wrap="square" rtlCol="0">
              <a:spAutoFit/>
            </a:bodyPr>
            <a:lstStyle/>
            <a:p>
              <a:endParaRPr lang="en-US" sz="3600" dirty="0"/>
            </a:p>
          </p:txBody>
        </p:sp>
      </p:grpSp>
      <p:grpSp>
        <p:nvGrpSpPr>
          <p:cNvPr id="81" name="Group 80"/>
          <p:cNvGrpSpPr/>
          <p:nvPr/>
        </p:nvGrpSpPr>
        <p:grpSpPr>
          <a:xfrm>
            <a:off x="6629400" y="838200"/>
            <a:ext cx="1559169" cy="1066800"/>
            <a:chOff x="5486400" y="1447800"/>
            <a:chExt cx="2895600" cy="1981200"/>
          </a:xfrm>
        </p:grpSpPr>
        <p:sp>
          <p:nvSpPr>
            <p:cNvPr id="82" name="Donut 81"/>
            <p:cNvSpPr/>
            <p:nvPr/>
          </p:nvSpPr>
          <p:spPr>
            <a:xfrm rot="1553475">
              <a:off x="5486400" y="1447800"/>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82"/>
            <p:cNvSpPr/>
            <p:nvPr/>
          </p:nvSpPr>
          <p:spPr>
            <a:xfrm rot="1553475">
              <a:off x="5895706" y="1675073"/>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83"/>
            <p:cNvSpPr/>
            <p:nvPr/>
          </p:nvSpPr>
          <p:spPr>
            <a:xfrm rot="1553475">
              <a:off x="6276704" y="1903672"/>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84"/>
            <p:cNvSpPr/>
            <p:nvPr/>
          </p:nvSpPr>
          <p:spPr>
            <a:xfrm rot="21058974">
              <a:off x="6648576" y="1962830"/>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85"/>
            <p:cNvSpPr/>
            <p:nvPr/>
          </p:nvSpPr>
          <p:spPr>
            <a:xfrm rot="9772315">
              <a:off x="7038386" y="1858048"/>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7" name="Group 122"/>
            <p:cNvGrpSpPr/>
            <p:nvPr/>
          </p:nvGrpSpPr>
          <p:grpSpPr>
            <a:xfrm>
              <a:off x="7010400" y="1828800"/>
              <a:ext cx="1371600" cy="1600200"/>
              <a:chOff x="6629400" y="2514600"/>
              <a:chExt cx="1371600" cy="1600200"/>
            </a:xfrm>
          </p:grpSpPr>
          <p:sp>
            <p:nvSpPr>
              <p:cNvPr id="88" name="Oval 87"/>
              <p:cNvSpPr/>
              <p:nvPr/>
            </p:nvSpPr>
            <p:spPr>
              <a:xfrm>
                <a:off x="6629400" y="2819400"/>
                <a:ext cx="1371600" cy="1295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781800" y="2971800"/>
                <a:ext cx="1048871" cy="990600"/>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flipH="1">
                <a:off x="7315200" y="3424518"/>
                <a:ext cx="8965" cy="2330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7315200" y="3429000"/>
                <a:ext cx="304800" cy="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7285105" y="3052482"/>
                <a:ext cx="83884" cy="6723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736541" y="3405692"/>
                <a:ext cx="53788"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315201" y="3773245"/>
                <a:ext cx="74918"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6849036" y="3403186"/>
                <a:ext cx="89646"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059706" y="2734234"/>
                <a:ext cx="457200" cy="179295"/>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7162800" y="2545977"/>
                <a:ext cx="251012" cy="3048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086600" y="2514600"/>
                <a:ext cx="381000" cy="152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270376" y="3406588"/>
                <a:ext cx="116542" cy="8068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228600"/>
            <a:ext cx="609600" cy="4800600"/>
            <a:chOff x="990600" y="457200"/>
            <a:chExt cx="609600" cy="4800600"/>
          </a:xfrm>
        </p:grpSpPr>
        <p:sp>
          <p:nvSpPr>
            <p:cNvPr id="3" name="Isosceles Triangle 2"/>
            <p:cNvSpPr/>
            <p:nvPr/>
          </p:nvSpPr>
          <p:spPr>
            <a:xfrm>
              <a:off x="1143000" y="457200"/>
              <a:ext cx="304800" cy="1600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43000" y="1981200"/>
              <a:ext cx="304800" cy="3276600"/>
            </a:xfrm>
            <a:prstGeom prst="rect">
              <a:avLst/>
            </a:prstGeom>
            <a:solidFill>
              <a:srgbClr val="E3CA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y 4"/>
            <p:cNvSpPr/>
            <p:nvPr/>
          </p:nvSpPr>
          <p:spPr>
            <a:xfrm>
              <a:off x="990600" y="1828800"/>
              <a:ext cx="609600" cy="457200"/>
            </a:xfrm>
            <a:prstGeom prst="mathMultiply">
              <a:avLst/>
            </a:prstGeom>
            <a:solidFill>
              <a:srgbClr val="CA9B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486400" y="2971800"/>
            <a:ext cx="609600" cy="3733800"/>
            <a:chOff x="2438400" y="990600"/>
            <a:chExt cx="762000" cy="3200400"/>
          </a:xfrm>
        </p:grpSpPr>
        <p:sp>
          <p:nvSpPr>
            <p:cNvPr id="7" name="Pentagon 6"/>
            <p:cNvSpPr/>
            <p:nvPr/>
          </p:nvSpPr>
          <p:spPr>
            <a:xfrm rot="16200000">
              <a:off x="1562100" y="2171700"/>
              <a:ext cx="2514600" cy="152400"/>
            </a:xfrm>
            <a:prstGeom prst="homePlat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aque 7"/>
            <p:cNvSpPr/>
            <p:nvPr/>
          </p:nvSpPr>
          <p:spPr>
            <a:xfrm>
              <a:off x="2438400" y="3124200"/>
              <a:ext cx="762000" cy="685800"/>
            </a:xfrm>
            <a:prstGeom prst="plaque">
              <a:avLst>
                <a:gd name="adj" fmla="val 4137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67000" y="3657600"/>
              <a:ext cx="304800" cy="533400"/>
            </a:xfrm>
            <a:prstGeom prst="roundRect">
              <a:avLst/>
            </a:prstGeom>
            <a:solidFill>
              <a:schemeClr val="bg2">
                <a:lumMod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nut 9"/>
            <p:cNvSpPr/>
            <p:nvPr/>
          </p:nvSpPr>
          <p:spPr>
            <a:xfrm>
              <a:off x="2590800" y="3276600"/>
              <a:ext cx="457200" cy="3048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2667000" y="3124200"/>
              <a:ext cx="304800" cy="2286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p:cNvGrpSpPr/>
          <p:nvPr/>
        </p:nvGrpSpPr>
        <p:grpSpPr>
          <a:xfrm>
            <a:off x="6248400" y="533400"/>
            <a:ext cx="609600" cy="5812972"/>
            <a:chOff x="2286000" y="1349828"/>
            <a:chExt cx="609600" cy="5812972"/>
          </a:xfrm>
        </p:grpSpPr>
        <p:sp>
          <p:nvSpPr>
            <p:cNvPr id="13" name="Pentagon 12"/>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p:cNvGrpSpPr/>
          <p:nvPr/>
        </p:nvGrpSpPr>
        <p:grpSpPr>
          <a:xfrm>
            <a:off x="2743200" y="2186049"/>
            <a:ext cx="3674619" cy="861950"/>
            <a:chOff x="2472996" y="3238383"/>
            <a:chExt cx="3454774" cy="1178736"/>
          </a:xfrm>
        </p:grpSpPr>
        <p:grpSp>
          <p:nvGrpSpPr>
            <p:cNvPr id="19" name="Group 3"/>
            <p:cNvGrpSpPr/>
            <p:nvPr/>
          </p:nvGrpSpPr>
          <p:grpSpPr>
            <a:xfrm rot="3144446">
              <a:off x="3680655" y="2170004"/>
              <a:ext cx="1039456" cy="3454774"/>
              <a:chOff x="1524000" y="838200"/>
              <a:chExt cx="685800" cy="2819400"/>
            </a:xfrm>
          </p:grpSpPr>
          <p:sp>
            <p:nvSpPr>
              <p:cNvPr id="23" name="Moon 22"/>
              <p:cNvSpPr/>
              <p:nvPr/>
            </p:nvSpPr>
            <p:spPr>
              <a:xfrm>
                <a:off x="1524000" y="838200"/>
                <a:ext cx="685800" cy="2819400"/>
              </a:xfrm>
              <a:prstGeom prst="moon">
                <a:avLst>
                  <a:gd name="adj" fmla="val 56033"/>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23" idx="0"/>
                <a:endCxn id="23" idx="2"/>
              </p:cNvCxnSpPr>
              <p:nvPr/>
            </p:nvCxnSpPr>
            <p:spPr>
              <a:xfrm rot="16200000" flipH="1">
                <a:off x="800100" y="2247900"/>
                <a:ext cx="2819400" cy="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rot="8629785">
              <a:off x="4158223" y="3238383"/>
              <a:ext cx="262597" cy="598061"/>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8629785">
              <a:off x="3976735" y="3375620"/>
              <a:ext cx="276127" cy="655202"/>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8629785">
              <a:off x="3843325" y="3584310"/>
              <a:ext cx="214614" cy="610229"/>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371600" y="914400"/>
            <a:ext cx="484703" cy="3575191"/>
            <a:chOff x="2028533" y="1003752"/>
            <a:chExt cx="484703" cy="3575191"/>
          </a:xfrm>
        </p:grpSpPr>
        <p:grpSp>
          <p:nvGrpSpPr>
            <p:cNvPr id="26" name="Group 57"/>
            <p:cNvGrpSpPr/>
            <p:nvPr/>
          </p:nvGrpSpPr>
          <p:grpSpPr>
            <a:xfrm>
              <a:off x="2028533" y="1003752"/>
              <a:ext cx="484703" cy="3402698"/>
              <a:chOff x="4757304" y="1219200"/>
              <a:chExt cx="924791" cy="4114800"/>
            </a:xfrm>
          </p:grpSpPr>
          <p:grpSp>
            <p:nvGrpSpPr>
              <p:cNvPr id="32" name="Group 30"/>
              <p:cNvGrpSpPr/>
              <p:nvPr/>
            </p:nvGrpSpPr>
            <p:grpSpPr>
              <a:xfrm rot="10800000">
                <a:off x="4757304" y="1295400"/>
                <a:ext cx="576695" cy="3179864"/>
                <a:chOff x="4679408" y="1676400"/>
                <a:chExt cx="927343" cy="1987415"/>
              </a:xfrm>
            </p:grpSpPr>
            <p:sp>
              <p:nvSpPr>
                <p:cNvPr id="48" name="Pentagon 47"/>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ightning Bolt 23"/>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ghtning Bolt 25"/>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29"/>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Group 31"/>
              <p:cNvGrpSpPr/>
              <p:nvPr/>
            </p:nvGrpSpPr>
            <p:grpSpPr>
              <a:xfrm rot="10800000">
                <a:off x="5029200" y="1219200"/>
                <a:ext cx="576695" cy="3179864"/>
                <a:chOff x="4679408" y="1676400"/>
                <a:chExt cx="927343" cy="1987415"/>
              </a:xfrm>
            </p:grpSpPr>
            <p:sp>
              <p:nvSpPr>
                <p:cNvPr id="44" name="Pentagon 43"/>
                <p:cNvSpPr/>
                <p:nvPr/>
              </p:nvSpPr>
              <p:spPr>
                <a:xfrm rot="16200000">
                  <a:off x="4457700" y="2705100"/>
                  <a:ext cx="1447800" cy="304800"/>
                </a:xfrm>
                <a:prstGeom prst="homePlate">
                  <a:avLst/>
                </a:prstGeom>
                <a:solidFill>
                  <a:srgbClr val="9966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ightning Bolt 44"/>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ightning Bolt 45"/>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6"/>
              <p:cNvGrpSpPr/>
              <p:nvPr/>
            </p:nvGrpSpPr>
            <p:grpSpPr>
              <a:xfrm rot="10800000">
                <a:off x="5105400" y="1905000"/>
                <a:ext cx="576695" cy="3179864"/>
                <a:chOff x="4679408" y="1676400"/>
                <a:chExt cx="927343" cy="1987415"/>
              </a:xfrm>
            </p:grpSpPr>
            <p:sp>
              <p:nvSpPr>
                <p:cNvPr id="40" name="Pentagon 39"/>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ightning Bolt 40"/>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ightning Bolt 41"/>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5" name="Rounded Rectangle 51"/>
              <p:cNvSpPr/>
              <p:nvPr/>
            </p:nvSpPr>
            <p:spPr>
              <a:xfrm>
                <a:off x="4876800" y="2971800"/>
                <a:ext cx="685800" cy="2362200"/>
              </a:xfrm>
              <a:prstGeom prst="roundRect">
                <a:avLst>
                  <a:gd name="adj" fmla="val 28096"/>
                </a:avLst>
              </a:prstGeom>
              <a:solidFill>
                <a:srgbClr val="66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52"/>
              <p:cNvGrpSpPr/>
              <p:nvPr/>
            </p:nvGrpSpPr>
            <p:grpSpPr>
              <a:xfrm rot="5400000">
                <a:off x="4114800" y="3886200"/>
                <a:ext cx="2438400" cy="457200"/>
                <a:chOff x="3962400" y="5105400"/>
                <a:chExt cx="2677885" cy="1143001"/>
              </a:xfrm>
            </p:grpSpPr>
            <p:sp>
              <p:nvSpPr>
                <p:cNvPr id="37" name="Multiply 36"/>
                <p:cNvSpPr/>
                <p:nvPr/>
              </p:nvSpPr>
              <p:spPr>
                <a:xfrm>
                  <a:off x="3962400" y="5105400"/>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ultiply 37"/>
                <p:cNvSpPr/>
                <p:nvPr/>
              </p:nvSpPr>
              <p:spPr>
                <a:xfrm>
                  <a:off x="4648200" y="5105400"/>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38"/>
                <p:cNvSpPr/>
                <p:nvPr/>
              </p:nvSpPr>
              <p:spPr>
                <a:xfrm>
                  <a:off x="5344885" y="5105401"/>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41"/>
            <p:cNvGrpSpPr/>
            <p:nvPr/>
          </p:nvGrpSpPr>
          <p:grpSpPr>
            <a:xfrm rot="9142438">
              <a:off x="2052181" y="2875993"/>
              <a:ext cx="334131" cy="1702950"/>
              <a:chOff x="4679408" y="1676400"/>
              <a:chExt cx="927343" cy="1987415"/>
            </a:xfrm>
          </p:grpSpPr>
          <p:sp>
            <p:nvSpPr>
              <p:cNvPr id="28" name="Pentagon 27"/>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ghtning Bolt 43"/>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ghtning Bolt 29"/>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2" name="Group 51"/>
          <p:cNvGrpSpPr/>
          <p:nvPr/>
        </p:nvGrpSpPr>
        <p:grpSpPr>
          <a:xfrm>
            <a:off x="3657600" y="3962400"/>
            <a:ext cx="1676400" cy="2514600"/>
            <a:chOff x="2209800" y="5562600"/>
            <a:chExt cx="1676400" cy="2514600"/>
          </a:xfrm>
        </p:grpSpPr>
        <p:sp>
          <p:nvSpPr>
            <p:cNvPr id="53" name="Hexagon 52"/>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78"/>
            <p:cNvGrpSpPr/>
            <p:nvPr/>
          </p:nvGrpSpPr>
          <p:grpSpPr>
            <a:xfrm>
              <a:off x="2627416" y="5583382"/>
              <a:ext cx="838200" cy="279400"/>
              <a:chOff x="2895600" y="4648200"/>
              <a:chExt cx="1600200" cy="533400"/>
            </a:xfrm>
          </p:grpSpPr>
          <p:sp>
            <p:nvSpPr>
              <p:cNvPr id="65" name="Quad Arrow 64"/>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65"/>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66"/>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179"/>
            <p:cNvGrpSpPr/>
            <p:nvPr/>
          </p:nvGrpSpPr>
          <p:grpSpPr>
            <a:xfrm>
              <a:off x="2590800" y="7772400"/>
              <a:ext cx="838200" cy="279400"/>
              <a:chOff x="2895600" y="4648200"/>
              <a:chExt cx="1600200" cy="533400"/>
            </a:xfrm>
          </p:grpSpPr>
          <p:sp>
            <p:nvSpPr>
              <p:cNvPr id="60" name="Quad Arrow 59"/>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60"/>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61"/>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Donut 57"/>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Quad Arrow 58"/>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169"/>
          <p:cNvGrpSpPr/>
          <p:nvPr/>
        </p:nvGrpSpPr>
        <p:grpSpPr>
          <a:xfrm>
            <a:off x="6934200" y="3352800"/>
            <a:ext cx="838200" cy="697523"/>
            <a:chOff x="1376707" y="228600"/>
            <a:chExt cx="6784149" cy="6090755"/>
          </a:xfrm>
          <a:solidFill>
            <a:srgbClr val="FFC000"/>
          </a:solidFill>
        </p:grpSpPr>
        <p:sp>
          <p:nvSpPr>
            <p:cNvPr id="71" name="Isosceles Triangle 70"/>
            <p:cNvSpPr/>
            <p:nvPr/>
          </p:nvSpPr>
          <p:spPr>
            <a:xfrm>
              <a:off x="4191000" y="228600"/>
              <a:ext cx="1066800" cy="1905000"/>
            </a:xfrm>
            <a:prstGeom prst="triangl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a:off x="4191000" y="990600"/>
              <a:ext cx="1066800" cy="9144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Block Arc 72"/>
            <p:cNvSpPr/>
            <p:nvPr/>
          </p:nvSpPr>
          <p:spPr>
            <a:xfrm rot="15661763" flipH="1">
              <a:off x="5408556" y="3381138"/>
              <a:ext cx="2816923" cy="2687676"/>
            </a:xfrm>
            <a:prstGeom prst="blockArc">
              <a:avLst>
                <a:gd name="adj1" fmla="val 11458411"/>
                <a:gd name="adj2" fmla="val 20673493"/>
                <a:gd name="adj3" fmla="val 222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Block Arc 73"/>
            <p:cNvSpPr/>
            <p:nvPr/>
          </p:nvSpPr>
          <p:spPr>
            <a:xfrm rot="5938237">
              <a:off x="1224856" y="3444939"/>
              <a:ext cx="2680187" cy="2376486"/>
            </a:xfrm>
            <a:prstGeom prst="blockArc">
              <a:avLst>
                <a:gd name="adj1" fmla="val 11465375"/>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p:cNvSpPr/>
            <p:nvPr/>
          </p:nvSpPr>
          <p:spPr>
            <a:xfrm>
              <a:off x="2819400" y="1524000"/>
              <a:ext cx="3810000" cy="3810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Block Arc 75"/>
            <p:cNvSpPr/>
            <p:nvPr/>
          </p:nvSpPr>
          <p:spPr>
            <a:xfrm rot="5938237">
              <a:off x="2394213" y="3958926"/>
              <a:ext cx="2300369" cy="2339112"/>
            </a:xfrm>
            <a:prstGeom prst="blockArc">
              <a:avLst>
                <a:gd name="adj1" fmla="val 12699487"/>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Block Arc 76"/>
            <p:cNvSpPr/>
            <p:nvPr/>
          </p:nvSpPr>
          <p:spPr>
            <a:xfrm rot="15661763" flipH="1">
              <a:off x="4784075" y="3873224"/>
              <a:ext cx="2406470" cy="2485792"/>
            </a:xfrm>
            <a:prstGeom prst="blockArc">
              <a:avLst>
                <a:gd name="adj1" fmla="val 12815022"/>
                <a:gd name="adj2" fmla="val 20243753"/>
                <a:gd name="adj3" fmla="val 2099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Rounded Rectangle 77"/>
            <p:cNvSpPr/>
            <p:nvPr/>
          </p:nvSpPr>
          <p:spPr>
            <a:xfrm>
              <a:off x="2752039" y="3077502"/>
              <a:ext cx="3929519" cy="392953"/>
            </a:xfrm>
            <a:prstGeom prst="roundRect">
              <a:avLst>
                <a:gd name="adj" fmla="val 3078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419600" y="2971800"/>
              <a:ext cx="5334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16200000">
              <a:off x="4533900" y="1028700"/>
              <a:ext cx="381000" cy="1066800"/>
            </a:xfrm>
            <a:prstGeom prst="moon">
              <a:avLst>
                <a:gd name="adj" fmla="val 64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2819400" y="304800"/>
            <a:ext cx="3048000" cy="708837"/>
            <a:chOff x="2209800" y="3276600"/>
            <a:chExt cx="3810000" cy="762000"/>
          </a:xfrm>
        </p:grpSpPr>
        <p:sp>
          <p:nvSpPr>
            <p:cNvPr id="82" name="Rectangle 81"/>
            <p:cNvSpPr/>
            <p:nvPr/>
          </p:nvSpPr>
          <p:spPr>
            <a:xfrm>
              <a:off x="2667000" y="3581400"/>
              <a:ext cx="3276600" cy="152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erge 82"/>
            <p:cNvSpPr/>
            <p:nvPr/>
          </p:nvSpPr>
          <p:spPr>
            <a:xfrm rot="16200000">
              <a:off x="2171700" y="3390900"/>
              <a:ext cx="762000" cy="533400"/>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Merge 83"/>
            <p:cNvSpPr/>
            <p:nvPr/>
          </p:nvSpPr>
          <p:spPr>
            <a:xfrm rot="5400000">
              <a:off x="5676900" y="3467100"/>
              <a:ext cx="304800" cy="381000"/>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2209800" y="3276600"/>
              <a:ext cx="112059" cy="739588"/>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7389973" y="1460776"/>
            <a:ext cx="1312971" cy="4330424"/>
            <a:chOff x="7389973" y="1460776"/>
            <a:chExt cx="1312971" cy="4330424"/>
          </a:xfrm>
        </p:grpSpPr>
        <p:grpSp>
          <p:nvGrpSpPr>
            <p:cNvPr id="92" name="Group 238"/>
            <p:cNvGrpSpPr/>
            <p:nvPr/>
          </p:nvGrpSpPr>
          <p:grpSpPr>
            <a:xfrm rot="21065330">
              <a:off x="7389973" y="1460776"/>
              <a:ext cx="1312971" cy="2073815"/>
              <a:chOff x="6747898" y="3506037"/>
              <a:chExt cx="1509789" cy="2015745"/>
            </a:xfrm>
          </p:grpSpPr>
          <p:sp>
            <p:nvSpPr>
              <p:cNvPr id="99" name="Wave 98"/>
              <p:cNvSpPr/>
              <p:nvPr/>
            </p:nvSpPr>
            <p:spPr>
              <a:xfrm rot="5400000">
                <a:off x="6325602" y="3928333"/>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Wave 99"/>
              <p:cNvSpPr/>
              <p:nvPr/>
            </p:nvSpPr>
            <p:spPr>
              <a:xfrm rot="6864377">
                <a:off x="6900166" y="4164260"/>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Wave 100"/>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Wave 101"/>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Wave 103"/>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Wave 104"/>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7488888" y="4781766"/>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7696200" y="3200400"/>
              <a:ext cx="914400" cy="2590800"/>
              <a:chOff x="7696200" y="3200400"/>
              <a:chExt cx="914400" cy="2590800"/>
            </a:xfrm>
          </p:grpSpPr>
          <p:sp>
            <p:nvSpPr>
              <p:cNvPr id="86" name="Isosceles Triangle 85"/>
              <p:cNvSpPr/>
              <p:nvPr/>
            </p:nvSpPr>
            <p:spPr>
              <a:xfrm rot="10800000">
                <a:off x="7696200" y="3200400"/>
                <a:ext cx="914400" cy="25908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848600" y="3962400"/>
                <a:ext cx="609600" cy="76200"/>
              </a:xfrm>
              <a:prstGeom prst="rect">
                <a:avLst/>
              </a:prstGeom>
              <a:solidFill>
                <a:srgbClr val="FFA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7954818" y="4645891"/>
                <a:ext cx="394855" cy="69273"/>
              </a:xfrm>
              <a:prstGeom prst="rect">
                <a:avLst/>
              </a:prstGeom>
              <a:solidFill>
                <a:srgbClr val="FFA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Summing Junction 88"/>
              <p:cNvSpPr/>
              <p:nvPr/>
            </p:nvSpPr>
            <p:spPr>
              <a:xfrm>
                <a:off x="8001000" y="4038600"/>
                <a:ext cx="304800" cy="609600"/>
              </a:xfrm>
              <a:prstGeom prst="flowChartSummingJunction">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57"/>
          <p:cNvGrpSpPr/>
          <p:nvPr/>
        </p:nvGrpSpPr>
        <p:grpSpPr>
          <a:xfrm>
            <a:off x="2362200" y="2286000"/>
            <a:ext cx="484703" cy="3402698"/>
            <a:chOff x="4757304" y="1219200"/>
            <a:chExt cx="924791" cy="4114800"/>
          </a:xfrm>
        </p:grpSpPr>
        <p:grpSp>
          <p:nvGrpSpPr>
            <p:cNvPr id="116" name="Group 30"/>
            <p:cNvGrpSpPr/>
            <p:nvPr/>
          </p:nvGrpSpPr>
          <p:grpSpPr>
            <a:xfrm rot="10800000">
              <a:off x="4757304" y="1295400"/>
              <a:ext cx="576695" cy="3179864"/>
              <a:chOff x="4679408" y="1676400"/>
              <a:chExt cx="927343" cy="1987415"/>
            </a:xfrm>
          </p:grpSpPr>
          <p:sp>
            <p:nvSpPr>
              <p:cNvPr id="132" name="Pentagon 131"/>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Lightning Bolt 23"/>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Lightning Bolt 25"/>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29"/>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31"/>
            <p:cNvGrpSpPr/>
            <p:nvPr/>
          </p:nvGrpSpPr>
          <p:grpSpPr>
            <a:xfrm rot="10800000">
              <a:off x="5029200" y="1219200"/>
              <a:ext cx="576695" cy="3179864"/>
              <a:chOff x="4679408" y="1676400"/>
              <a:chExt cx="927343" cy="1987415"/>
            </a:xfrm>
          </p:grpSpPr>
          <p:sp>
            <p:nvSpPr>
              <p:cNvPr id="128" name="Pentagon 127"/>
              <p:cNvSpPr/>
              <p:nvPr/>
            </p:nvSpPr>
            <p:spPr>
              <a:xfrm rot="16200000">
                <a:off x="4457700" y="2705100"/>
                <a:ext cx="1447800" cy="304800"/>
              </a:xfrm>
              <a:prstGeom prst="homePlate">
                <a:avLst/>
              </a:prstGeom>
              <a:solidFill>
                <a:srgbClr val="9966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Lightning Bolt 128"/>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Lightning Bolt 129"/>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Group 36"/>
            <p:cNvGrpSpPr/>
            <p:nvPr/>
          </p:nvGrpSpPr>
          <p:grpSpPr>
            <a:xfrm rot="10800000">
              <a:off x="5105400" y="1905000"/>
              <a:ext cx="576695" cy="3179864"/>
              <a:chOff x="4679408" y="1676400"/>
              <a:chExt cx="927343" cy="1987415"/>
            </a:xfrm>
          </p:grpSpPr>
          <p:sp>
            <p:nvSpPr>
              <p:cNvPr id="124" name="Pentagon 123"/>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Lightning Bolt 124"/>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Lightning Bolt 125"/>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9" name="Rounded Rectangle 51"/>
            <p:cNvSpPr/>
            <p:nvPr/>
          </p:nvSpPr>
          <p:spPr>
            <a:xfrm>
              <a:off x="4876800" y="2971800"/>
              <a:ext cx="685800" cy="2362200"/>
            </a:xfrm>
            <a:prstGeom prst="roundRect">
              <a:avLst>
                <a:gd name="adj" fmla="val 28096"/>
              </a:avLst>
            </a:prstGeom>
            <a:solidFill>
              <a:srgbClr val="66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52"/>
            <p:cNvGrpSpPr/>
            <p:nvPr/>
          </p:nvGrpSpPr>
          <p:grpSpPr>
            <a:xfrm rot="5400000">
              <a:off x="4114800" y="3886200"/>
              <a:ext cx="2438400" cy="457200"/>
              <a:chOff x="3962400" y="5105400"/>
              <a:chExt cx="2677885" cy="1143001"/>
            </a:xfrm>
          </p:grpSpPr>
          <p:sp>
            <p:nvSpPr>
              <p:cNvPr id="121" name="Multiply 120"/>
              <p:cNvSpPr/>
              <p:nvPr/>
            </p:nvSpPr>
            <p:spPr>
              <a:xfrm>
                <a:off x="3962400" y="5105400"/>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ultiply 121"/>
              <p:cNvSpPr/>
              <p:nvPr/>
            </p:nvSpPr>
            <p:spPr>
              <a:xfrm>
                <a:off x="4648200" y="5105400"/>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ultiply 122"/>
              <p:cNvSpPr/>
              <p:nvPr/>
            </p:nvSpPr>
            <p:spPr>
              <a:xfrm>
                <a:off x="5344885" y="5105401"/>
                <a:ext cx="1295400" cy="1143000"/>
              </a:xfrm>
              <a:prstGeom prst="mathMultiply">
                <a:avLst>
                  <a:gd name="adj1" fmla="val 17806"/>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41"/>
          <p:cNvGrpSpPr/>
          <p:nvPr/>
        </p:nvGrpSpPr>
        <p:grpSpPr>
          <a:xfrm rot="5400000">
            <a:off x="1217809" y="4878191"/>
            <a:ext cx="334131" cy="1702950"/>
            <a:chOff x="4679408" y="1676400"/>
            <a:chExt cx="927343" cy="1987415"/>
          </a:xfrm>
        </p:grpSpPr>
        <p:sp>
          <p:nvSpPr>
            <p:cNvPr id="112" name="Pentagon 111"/>
            <p:cNvSpPr/>
            <p:nvPr/>
          </p:nvSpPr>
          <p:spPr>
            <a:xfrm rot="16200000">
              <a:off x="4457700" y="2705100"/>
              <a:ext cx="1447800" cy="304800"/>
            </a:xfrm>
            <a:prstGeom prst="homePlate">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Lightning Bolt 43"/>
            <p:cNvSpPr/>
            <p:nvPr/>
          </p:nvSpPr>
          <p:spPr>
            <a:xfrm rot="537820">
              <a:off x="5008201" y="3219636"/>
              <a:ext cx="598550" cy="431759"/>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Lightning Bolt 113"/>
            <p:cNvSpPr/>
            <p:nvPr/>
          </p:nvSpPr>
          <p:spPr>
            <a:xfrm rot="21275730" flipH="1">
              <a:off x="4679408" y="3213234"/>
              <a:ext cx="626344" cy="450581"/>
            </a:xfrm>
            <a:prstGeom prst="lightningBolt">
              <a:avLst/>
            </a:prstGeom>
            <a:solidFill>
              <a:srgbClr val="D4433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4876801" y="1676400"/>
              <a:ext cx="533399" cy="762000"/>
            </a:xfrm>
            <a:custGeom>
              <a:avLst/>
              <a:gdLst>
                <a:gd name="connsiteX0" fmla="*/ 195942 w 936171"/>
                <a:gd name="connsiteY0" fmla="*/ 914400 h 1065140"/>
                <a:gd name="connsiteX1" fmla="*/ 283028 w 936171"/>
                <a:gd name="connsiteY1" fmla="*/ 936171 h 1065140"/>
                <a:gd name="connsiteX2" fmla="*/ 348342 w 936171"/>
                <a:gd name="connsiteY2" fmla="*/ 957942 h 1065140"/>
                <a:gd name="connsiteX3" fmla="*/ 478971 w 936171"/>
                <a:gd name="connsiteY3" fmla="*/ 979714 h 1065140"/>
                <a:gd name="connsiteX4" fmla="*/ 914400 w 936171"/>
                <a:gd name="connsiteY4" fmla="*/ 892628 h 1065140"/>
                <a:gd name="connsiteX5" fmla="*/ 936171 w 936171"/>
                <a:gd name="connsiteY5" fmla="*/ 827314 h 1065140"/>
                <a:gd name="connsiteX6" fmla="*/ 914400 w 936171"/>
                <a:gd name="connsiteY6" fmla="*/ 696685 h 1065140"/>
                <a:gd name="connsiteX7" fmla="*/ 870857 w 936171"/>
                <a:gd name="connsiteY7" fmla="*/ 631371 h 1065140"/>
                <a:gd name="connsiteX8" fmla="*/ 849085 w 936171"/>
                <a:gd name="connsiteY8" fmla="*/ 566057 h 1065140"/>
                <a:gd name="connsiteX9" fmla="*/ 718457 w 936171"/>
                <a:gd name="connsiteY9" fmla="*/ 370114 h 1065140"/>
                <a:gd name="connsiteX10" fmla="*/ 674914 w 936171"/>
                <a:gd name="connsiteY10" fmla="*/ 304800 h 1065140"/>
                <a:gd name="connsiteX11" fmla="*/ 631371 w 936171"/>
                <a:gd name="connsiteY11" fmla="*/ 217714 h 1065140"/>
                <a:gd name="connsiteX12" fmla="*/ 566057 w 936171"/>
                <a:gd name="connsiteY12" fmla="*/ 152400 h 1065140"/>
                <a:gd name="connsiteX13" fmla="*/ 500742 w 936171"/>
                <a:gd name="connsiteY13" fmla="*/ 21771 h 1065140"/>
                <a:gd name="connsiteX14" fmla="*/ 435428 w 936171"/>
                <a:gd name="connsiteY14" fmla="*/ 0 h 1065140"/>
                <a:gd name="connsiteX15" fmla="*/ 348342 w 936171"/>
                <a:gd name="connsiteY15" fmla="*/ 130628 h 1065140"/>
                <a:gd name="connsiteX16" fmla="*/ 239485 w 936171"/>
                <a:gd name="connsiteY16" fmla="*/ 261257 h 1065140"/>
                <a:gd name="connsiteX17" fmla="*/ 217714 w 936171"/>
                <a:gd name="connsiteY17" fmla="*/ 326571 h 1065140"/>
                <a:gd name="connsiteX18" fmla="*/ 152400 w 936171"/>
                <a:gd name="connsiteY18" fmla="*/ 370114 h 1065140"/>
                <a:gd name="connsiteX19" fmla="*/ 108857 w 936171"/>
                <a:gd name="connsiteY19" fmla="*/ 500742 h 1065140"/>
                <a:gd name="connsiteX20" fmla="*/ 65314 w 936171"/>
                <a:gd name="connsiteY20" fmla="*/ 631371 h 1065140"/>
                <a:gd name="connsiteX21" fmla="*/ 21771 w 936171"/>
                <a:gd name="connsiteY21" fmla="*/ 762000 h 1065140"/>
                <a:gd name="connsiteX22" fmla="*/ 0 w 936171"/>
                <a:gd name="connsiteY22" fmla="*/ 827314 h 1065140"/>
                <a:gd name="connsiteX23" fmla="*/ 21771 w 936171"/>
                <a:gd name="connsiteY23" fmla="*/ 892628 h 1065140"/>
                <a:gd name="connsiteX24" fmla="*/ 326571 w 936171"/>
                <a:gd name="connsiteY24" fmla="*/ 957942 h 1065140"/>
                <a:gd name="connsiteX25" fmla="*/ 370114 w 936171"/>
                <a:gd name="connsiteY25" fmla="*/ 957942 h 106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171" h="1065140">
                  <a:moveTo>
                    <a:pt x="195942" y="914400"/>
                  </a:moveTo>
                  <a:cubicBezTo>
                    <a:pt x="224971" y="921657"/>
                    <a:pt x="254257" y="927951"/>
                    <a:pt x="283028" y="936171"/>
                  </a:cubicBezTo>
                  <a:cubicBezTo>
                    <a:pt x="305094" y="942475"/>
                    <a:pt x="325940" y="952964"/>
                    <a:pt x="348342" y="957942"/>
                  </a:cubicBezTo>
                  <a:cubicBezTo>
                    <a:pt x="391434" y="967518"/>
                    <a:pt x="435428" y="972457"/>
                    <a:pt x="478971" y="979714"/>
                  </a:cubicBezTo>
                  <a:cubicBezTo>
                    <a:pt x="747688" y="964785"/>
                    <a:pt x="828144" y="1065140"/>
                    <a:pt x="914400" y="892628"/>
                  </a:cubicBezTo>
                  <a:cubicBezTo>
                    <a:pt x="924663" y="872102"/>
                    <a:pt x="928914" y="849085"/>
                    <a:pt x="936171" y="827314"/>
                  </a:cubicBezTo>
                  <a:cubicBezTo>
                    <a:pt x="928914" y="783771"/>
                    <a:pt x="928359" y="738563"/>
                    <a:pt x="914400" y="696685"/>
                  </a:cubicBezTo>
                  <a:cubicBezTo>
                    <a:pt x="906126" y="671862"/>
                    <a:pt x="882559" y="654774"/>
                    <a:pt x="870857" y="631371"/>
                  </a:cubicBezTo>
                  <a:cubicBezTo>
                    <a:pt x="860594" y="610845"/>
                    <a:pt x="860230" y="586118"/>
                    <a:pt x="849085" y="566057"/>
                  </a:cubicBezTo>
                  <a:cubicBezTo>
                    <a:pt x="849075" y="566040"/>
                    <a:pt x="740234" y="402779"/>
                    <a:pt x="718457" y="370114"/>
                  </a:cubicBezTo>
                  <a:cubicBezTo>
                    <a:pt x="703943" y="348343"/>
                    <a:pt x="686616" y="328204"/>
                    <a:pt x="674914" y="304800"/>
                  </a:cubicBezTo>
                  <a:cubicBezTo>
                    <a:pt x="660400" y="275771"/>
                    <a:pt x="650235" y="244124"/>
                    <a:pt x="631371" y="217714"/>
                  </a:cubicBezTo>
                  <a:cubicBezTo>
                    <a:pt x="613475" y="192660"/>
                    <a:pt x="587828" y="174171"/>
                    <a:pt x="566057" y="152400"/>
                  </a:cubicBezTo>
                  <a:cubicBezTo>
                    <a:pt x="551715" y="109374"/>
                    <a:pt x="539110" y="52465"/>
                    <a:pt x="500742" y="21771"/>
                  </a:cubicBezTo>
                  <a:cubicBezTo>
                    <a:pt x="482822" y="7435"/>
                    <a:pt x="457199" y="7257"/>
                    <a:pt x="435428" y="0"/>
                  </a:cubicBezTo>
                  <a:cubicBezTo>
                    <a:pt x="406399" y="43543"/>
                    <a:pt x="385346" y="93624"/>
                    <a:pt x="348342" y="130628"/>
                  </a:cubicBezTo>
                  <a:cubicBezTo>
                    <a:pt x="264526" y="214444"/>
                    <a:pt x="300107" y="170324"/>
                    <a:pt x="239485" y="261257"/>
                  </a:cubicBezTo>
                  <a:cubicBezTo>
                    <a:pt x="232228" y="283028"/>
                    <a:pt x="232050" y="308651"/>
                    <a:pt x="217714" y="326571"/>
                  </a:cubicBezTo>
                  <a:cubicBezTo>
                    <a:pt x="201368" y="347003"/>
                    <a:pt x="166268" y="347925"/>
                    <a:pt x="152400" y="370114"/>
                  </a:cubicBezTo>
                  <a:cubicBezTo>
                    <a:pt x="128074" y="409035"/>
                    <a:pt x="123371" y="457199"/>
                    <a:pt x="108857" y="500742"/>
                  </a:cubicBezTo>
                  <a:lnTo>
                    <a:pt x="65314" y="631371"/>
                  </a:lnTo>
                  <a:lnTo>
                    <a:pt x="21771" y="762000"/>
                  </a:lnTo>
                  <a:lnTo>
                    <a:pt x="0" y="827314"/>
                  </a:lnTo>
                  <a:cubicBezTo>
                    <a:pt x="7257" y="849085"/>
                    <a:pt x="3097" y="879289"/>
                    <a:pt x="21771" y="892628"/>
                  </a:cubicBezTo>
                  <a:cubicBezTo>
                    <a:pt x="85459" y="938120"/>
                    <a:pt x="262945" y="951580"/>
                    <a:pt x="326571" y="957942"/>
                  </a:cubicBezTo>
                  <a:cubicBezTo>
                    <a:pt x="341013" y="959386"/>
                    <a:pt x="355600" y="957942"/>
                    <a:pt x="370114" y="957942"/>
                  </a:cubicBezTo>
                </a:path>
              </a:pathLst>
            </a:custGeom>
            <a:solidFill>
              <a:schemeClr val="tx1">
                <a:lumMod val="65000"/>
                <a:lumOff val="3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2" name="Group 141"/>
          <p:cNvGrpSpPr/>
          <p:nvPr/>
        </p:nvGrpSpPr>
        <p:grpSpPr>
          <a:xfrm>
            <a:off x="2553842" y="891935"/>
            <a:ext cx="3465958" cy="1066800"/>
            <a:chOff x="2553842" y="891935"/>
            <a:chExt cx="3465958" cy="1066800"/>
          </a:xfrm>
        </p:grpSpPr>
        <p:sp>
          <p:nvSpPr>
            <p:cNvPr id="141" name="Lightning Bolt 140"/>
            <p:cNvSpPr/>
            <p:nvPr/>
          </p:nvSpPr>
          <p:spPr>
            <a:xfrm rot="13707723" flipV="1">
              <a:off x="2477642" y="1062264"/>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entagon 135"/>
            <p:cNvSpPr/>
            <p:nvPr/>
          </p:nvSpPr>
          <p:spPr>
            <a:xfrm>
              <a:off x="2819400" y="1295400"/>
              <a:ext cx="3200400" cy="228600"/>
            </a:xfrm>
            <a:prstGeom prst="homePlate">
              <a:avLst>
                <a:gd name="adj" fmla="val 64215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Lightning Bolt 136"/>
            <p:cNvSpPr/>
            <p:nvPr/>
          </p:nvSpPr>
          <p:spPr>
            <a:xfrm rot="8352852">
              <a:off x="2576253" y="891935"/>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Lightning Bolt 137"/>
            <p:cNvSpPr/>
            <p:nvPr/>
          </p:nvSpPr>
          <p:spPr>
            <a:xfrm rot="13247148" flipV="1">
              <a:off x="2652453" y="1196735"/>
              <a:ext cx="914400" cy="762000"/>
            </a:xfrm>
            <a:prstGeom prst="lightningBol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4495800" y="1295400"/>
              <a:ext cx="762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334436" y="1299883"/>
              <a:ext cx="129988" cy="22411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7005535" y="120280"/>
            <a:ext cx="622565" cy="2696803"/>
            <a:chOff x="6137330" y="-535982"/>
            <a:chExt cx="622565" cy="2696803"/>
          </a:xfrm>
        </p:grpSpPr>
        <p:sp>
          <p:nvSpPr>
            <p:cNvPr id="144" name="Moon 143"/>
            <p:cNvSpPr/>
            <p:nvPr/>
          </p:nvSpPr>
          <p:spPr>
            <a:xfrm flipH="1">
              <a:off x="6276523" y="-452274"/>
              <a:ext cx="483372" cy="852314"/>
            </a:xfrm>
            <a:prstGeom prst="moon">
              <a:avLst>
                <a:gd name="adj" fmla="val 3805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entagon 144"/>
            <p:cNvSpPr/>
            <p:nvPr/>
          </p:nvSpPr>
          <p:spPr>
            <a:xfrm rot="5400000">
              <a:off x="5398163" y="1220241"/>
              <a:ext cx="1736444" cy="144715"/>
            </a:xfrm>
            <a:prstGeom prst="homePlat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6145659" y="-485360"/>
              <a:ext cx="260372" cy="48536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6149516" y="-392134"/>
              <a:ext cx="260372" cy="48536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6150013" y="-280708"/>
              <a:ext cx="260372" cy="48536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6137330" y="-161773"/>
              <a:ext cx="260372" cy="48536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6141306" y="-54286"/>
              <a:ext cx="260372" cy="48536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6140311" y="351610"/>
              <a:ext cx="273055" cy="101577"/>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p:cNvGrpSpPr/>
            <p:nvPr/>
          </p:nvGrpSpPr>
          <p:grpSpPr>
            <a:xfrm>
              <a:off x="6398199" y="165983"/>
              <a:ext cx="196745" cy="571591"/>
              <a:chOff x="3584851" y="-54286"/>
              <a:chExt cx="257300" cy="613497"/>
            </a:xfrm>
          </p:grpSpPr>
          <p:sp>
            <p:nvSpPr>
              <p:cNvPr id="155" name="Moon 154"/>
              <p:cNvSpPr/>
              <p:nvPr/>
            </p:nvSpPr>
            <p:spPr>
              <a:xfrm>
                <a:off x="3584851" y="141611"/>
                <a:ext cx="88824" cy="413568"/>
              </a:xfrm>
              <a:prstGeom prst="moon">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a:off x="3704496" y="145643"/>
                <a:ext cx="88824" cy="413568"/>
              </a:xfrm>
              <a:prstGeom prst="moon">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flipH="1">
                <a:off x="3753327" y="136056"/>
                <a:ext cx="88824" cy="413568"/>
              </a:xfrm>
              <a:prstGeom prst="moon">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flipH="1">
                <a:off x="3618103" y="139572"/>
                <a:ext cx="88824" cy="413568"/>
              </a:xfrm>
              <a:prstGeom prst="moon">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flipH="1">
                <a:off x="3722506" y="140835"/>
                <a:ext cx="88824" cy="413568"/>
              </a:xfrm>
              <a:prstGeom prst="moon">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a:off x="3627108" y="122615"/>
                <a:ext cx="88824" cy="413568"/>
              </a:xfrm>
              <a:prstGeom prst="moon">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3604866" y="-54286"/>
                <a:ext cx="237285" cy="266447"/>
              </a:xfrm>
              <a:prstGeom prst="ellipse">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Rounded Rectangle 152"/>
            <p:cNvSpPr/>
            <p:nvPr/>
          </p:nvSpPr>
          <p:spPr>
            <a:xfrm>
              <a:off x="6145162" y="-472435"/>
              <a:ext cx="273055" cy="88173"/>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6208595" y="-535982"/>
              <a:ext cx="141034" cy="119512"/>
            </a:xfrm>
            <a:prstGeom prst="roundRect">
              <a:avLst>
                <a:gd name="adj" fmla="val 3752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824668" y="5994400"/>
            <a:ext cx="1242797" cy="651476"/>
            <a:chOff x="824668" y="5994400"/>
            <a:chExt cx="1242797" cy="651476"/>
          </a:xfrm>
        </p:grpSpPr>
        <p:sp>
          <p:nvSpPr>
            <p:cNvPr id="90" name="Pentagon 89"/>
            <p:cNvSpPr/>
            <p:nvPr/>
          </p:nvSpPr>
          <p:spPr>
            <a:xfrm>
              <a:off x="1163071" y="6244845"/>
              <a:ext cx="904394" cy="150585"/>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lus 90"/>
            <p:cNvSpPr/>
            <p:nvPr/>
          </p:nvSpPr>
          <p:spPr>
            <a:xfrm>
              <a:off x="824668" y="5994400"/>
              <a:ext cx="714400" cy="651476"/>
            </a:xfrm>
            <a:prstGeom prst="mathPlus">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381000"/>
            <a:ext cx="6241774" cy="6221896"/>
            <a:chOff x="308113" y="1398104"/>
            <a:chExt cx="6241774" cy="6221896"/>
          </a:xfrm>
        </p:grpSpPr>
        <p:sp>
          <p:nvSpPr>
            <p:cNvPr id="3" name="Oval 2"/>
            <p:cNvSpPr/>
            <p:nvPr/>
          </p:nvSpPr>
          <p:spPr>
            <a:xfrm>
              <a:off x="990600" y="2057400"/>
              <a:ext cx="4876800" cy="4876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93164" y="2382078"/>
              <a:ext cx="265043" cy="419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rot="5400000" flipH="1">
              <a:off x="3412435" y="2011017"/>
              <a:ext cx="29817" cy="4939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3" idx="1"/>
              <a:endCxn id="3" idx="5"/>
            </p:cNvCxnSpPr>
            <p:nvPr/>
          </p:nvCxnSpPr>
          <p:spPr>
            <a:xfrm>
              <a:off x="1704791" y="2771590"/>
              <a:ext cx="3448418" cy="3448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684913" y="2811347"/>
              <a:ext cx="3448418" cy="3448420"/>
            </a:xfrm>
            <a:prstGeom prst="line">
              <a:avLst/>
            </a:prstGeom>
          </p:spPr>
          <p:style>
            <a:lnRef idx="1">
              <a:schemeClr val="accent1"/>
            </a:lnRef>
            <a:fillRef idx="0">
              <a:schemeClr val="accent1"/>
            </a:fillRef>
            <a:effectRef idx="0">
              <a:schemeClr val="accent1"/>
            </a:effectRef>
            <a:fontRef idx="minor">
              <a:schemeClr val="tx1"/>
            </a:fontRef>
          </p:style>
        </p:cxnSp>
        <p:sp>
          <p:nvSpPr>
            <p:cNvPr id="8" name="Diamond 7"/>
            <p:cNvSpPr/>
            <p:nvPr/>
          </p:nvSpPr>
          <p:spPr>
            <a:xfrm>
              <a:off x="3140765" y="1398104"/>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3048000" y="6172200"/>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flipH="1">
              <a:off x="3425686" y="2395330"/>
              <a:ext cx="265043" cy="419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p:cNvSpPr/>
            <p:nvPr/>
          </p:nvSpPr>
          <p:spPr>
            <a:xfrm rot="5400000">
              <a:off x="689113" y="3756990"/>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rot="5400000">
              <a:off x="5483087" y="3760303"/>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8127295" flipH="1">
              <a:off x="3340990" y="2324860"/>
              <a:ext cx="295056" cy="44875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rot="7977830">
              <a:off x="4810539" y="5423451"/>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rot="7977830">
              <a:off x="1398104" y="2133600"/>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727295" flipH="1">
              <a:off x="3215094" y="2357988"/>
              <a:ext cx="295056" cy="44875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rot="2916103">
              <a:off x="4840355" y="2143539"/>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rot="2916103">
              <a:off x="1315276" y="5496339"/>
              <a:ext cx="685800" cy="14478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6911993" y="3315227"/>
            <a:ext cx="1604464" cy="1634972"/>
            <a:chOff x="6911993" y="3315227"/>
            <a:chExt cx="1604464" cy="1634972"/>
          </a:xfrm>
        </p:grpSpPr>
        <p:sp>
          <p:nvSpPr>
            <p:cNvPr id="21" name="Chord 20"/>
            <p:cNvSpPr/>
            <p:nvPr/>
          </p:nvSpPr>
          <p:spPr>
            <a:xfrm rot="6727858">
              <a:off x="6898103" y="3331846"/>
              <a:ext cx="1632243" cy="1604464"/>
            </a:xfrm>
            <a:prstGeom prst="chord">
              <a:avLst>
                <a:gd name="adj1" fmla="val 2700000"/>
                <a:gd name="adj2" fmla="val 215509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7123631" y="3315227"/>
              <a:ext cx="1334569" cy="1485372"/>
              <a:chOff x="7123631" y="3315227"/>
              <a:chExt cx="1334569" cy="1485372"/>
            </a:xfrm>
          </p:grpSpPr>
          <p:sp>
            <p:nvSpPr>
              <p:cNvPr id="22" name="Freeform 21"/>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1113"/>
          <p:cNvGrpSpPr/>
          <p:nvPr/>
        </p:nvGrpSpPr>
        <p:grpSpPr>
          <a:xfrm rot="19366967">
            <a:off x="6102567" y="5476587"/>
            <a:ext cx="542895" cy="960411"/>
            <a:chOff x="2362200" y="1794178"/>
            <a:chExt cx="1447794" cy="3261838"/>
          </a:xfrm>
        </p:grpSpPr>
        <p:sp>
          <p:nvSpPr>
            <p:cNvPr id="67" name="Oval 10"/>
            <p:cNvSpPr/>
            <p:nvPr/>
          </p:nvSpPr>
          <p:spPr>
            <a:xfrm rot="18242526">
              <a:off x="3560148" y="4014421"/>
              <a:ext cx="233602" cy="26609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11"/>
            <p:cNvSpPr/>
            <p:nvPr/>
          </p:nvSpPr>
          <p:spPr>
            <a:xfrm>
              <a:off x="2362200" y="3962400"/>
              <a:ext cx="187249" cy="44293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anual Operation 68"/>
            <p:cNvSpPr/>
            <p:nvPr/>
          </p:nvSpPr>
          <p:spPr>
            <a:xfrm rot="12310857">
              <a:off x="2547071" y="2908872"/>
              <a:ext cx="329120" cy="1340606"/>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anual Operation 69"/>
            <p:cNvSpPr/>
            <p:nvPr/>
          </p:nvSpPr>
          <p:spPr>
            <a:xfrm rot="9335504" flipH="1">
              <a:off x="3253489" y="2827197"/>
              <a:ext cx="329120" cy="1340606"/>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p:cNvSpPr/>
            <p:nvPr/>
          </p:nvSpPr>
          <p:spPr>
            <a:xfrm flipH="1">
              <a:off x="3063678" y="1948152"/>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p:cNvSpPr/>
            <p:nvPr/>
          </p:nvSpPr>
          <p:spPr>
            <a:xfrm flipH="1">
              <a:off x="2608931" y="2025138"/>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20001088">
              <a:off x="2755115" y="4739632"/>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608598">
              <a:off x="3039388" y="4663084"/>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anual Operation 74"/>
            <p:cNvSpPr/>
            <p:nvPr/>
          </p:nvSpPr>
          <p:spPr>
            <a:xfrm rot="10800000">
              <a:off x="2722617" y="2871994"/>
              <a:ext cx="682122" cy="1924672"/>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Extract 75"/>
            <p:cNvSpPr/>
            <p:nvPr/>
          </p:nvSpPr>
          <p:spPr>
            <a:xfrm rot="10800000">
              <a:off x="2906522" y="2999602"/>
              <a:ext cx="327686" cy="488287"/>
            </a:xfrm>
            <a:prstGeom prst="flowChartExtra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1691852">
              <a:off x="2958875" y="2929923"/>
              <a:ext cx="89272" cy="1634457"/>
            </a:xfrm>
            <a:prstGeom prst="roundRect">
              <a:avLst>
                <a:gd name="adj" fmla="val 2492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77"/>
            <p:cNvSpPr/>
            <p:nvPr/>
          </p:nvSpPr>
          <p:spPr>
            <a:xfrm rot="5400000">
              <a:off x="2553103" y="4293441"/>
              <a:ext cx="506215" cy="280874"/>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665774" y="4180769"/>
              <a:ext cx="280874" cy="12655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62"/>
            <p:cNvSpPr/>
            <p:nvPr/>
          </p:nvSpPr>
          <p:spPr>
            <a:xfrm>
              <a:off x="2766086" y="1923897"/>
              <a:ext cx="608560" cy="12560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p:cNvSpPr/>
            <p:nvPr/>
          </p:nvSpPr>
          <p:spPr>
            <a:xfrm flipH="1">
              <a:off x="2722617" y="1794178"/>
              <a:ext cx="738965"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2666999" y="2179112"/>
              <a:ext cx="838199" cy="106888"/>
            </a:xfrm>
            <a:prstGeom prst="roundRect">
              <a:avLst/>
            </a:prstGeom>
            <a:solidFill>
              <a:srgbClr val="D894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oud 26"/>
            <p:cNvSpPr/>
            <p:nvPr/>
          </p:nvSpPr>
          <p:spPr>
            <a:xfrm>
              <a:off x="2893147" y="2795007"/>
              <a:ext cx="341061" cy="692882"/>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15944673">
              <a:off x="2953418" y="2884854"/>
              <a:ext cx="220522" cy="21588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8"/>
          <p:cNvGrpSpPr/>
          <p:nvPr/>
        </p:nvGrpSpPr>
        <p:grpSpPr>
          <a:xfrm>
            <a:off x="6946910" y="5156763"/>
            <a:ext cx="478677" cy="952961"/>
            <a:chOff x="4051251" y="2227613"/>
            <a:chExt cx="1552621" cy="2953987"/>
          </a:xfrm>
        </p:grpSpPr>
        <p:sp>
          <p:nvSpPr>
            <p:cNvPr id="48" name="Oval 47"/>
            <p:cNvSpPr/>
            <p:nvPr/>
          </p:nvSpPr>
          <p:spPr>
            <a:xfrm rot="6503573">
              <a:off x="3964384" y="4219630"/>
              <a:ext cx="463932" cy="29019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4148036">
              <a:off x="5226807" y="4187624"/>
              <a:ext cx="463932" cy="29019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0512140">
              <a:off x="4301331" y="4868140"/>
              <a:ext cx="465227" cy="28939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1608598">
              <a:off x="4873085" y="4892210"/>
              <a:ext cx="465227" cy="28939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1391134">
              <a:off x="4165614" y="3448523"/>
              <a:ext cx="482018" cy="1012195"/>
            </a:xfrm>
            <a:prstGeom prst="trapezoid">
              <a:avLst>
                <a:gd name="adj" fmla="val 36225"/>
              </a:avLst>
            </a:prstGeom>
            <a:solidFill>
              <a:srgbClr val="DFD6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20042436">
              <a:off x="5032228" y="3370942"/>
              <a:ext cx="447398" cy="1012195"/>
            </a:xfrm>
            <a:prstGeom prst="trapezoid">
              <a:avLst>
                <a:gd name="adj" fmla="val 36225"/>
              </a:avLst>
            </a:prstGeom>
            <a:solidFill>
              <a:srgbClr val="DFD6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20042436">
              <a:off x="4961616" y="3245217"/>
              <a:ext cx="447398" cy="1012195"/>
            </a:xfrm>
            <a:prstGeom prst="trapezoid">
              <a:avLst>
                <a:gd name="adj" fmla="val 36225"/>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391134">
              <a:off x="4185859" y="3287408"/>
              <a:ext cx="482018" cy="1012195"/>
            </a:xfrm>
            <a:prstGeom prst="trapezoid">
              <a:avLst>
                <a:gd name="adj" fmla="val 36225"/>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4126498" y="3394775"/>
              <a:ext cx="1341680" cy="1619619"/>
            </a:xfrm>
            <a:prstGeom prst="trapezoid">
              <a:avLst>
                <a:gd name="adj" fmla="val 36225"/>
              </a:avLst>
            </a:prstGeom>
            <a:solidFill>
              <a:srgbClr val="DFD6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4197112" y="3253938"/>
              <a:ext cx="1200451" cy="1549201"/>
            </a:xfrm>
            <a:prstGeom prst="trapezoid">
              <a:avLst>
                <a:gd name="adj" fmla="val 36225"/>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6381347">
              <a:off x="4069616" y="2475659"/>
              <a:ext cx="744596" cy="43831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4362583">
              <a:off x="4775960" y="2513556"/>
              <a:ext cx="777007" cy="38919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5944673">
              <a:off x="4205379" y="2404339"/>
              <a:ext cx="1207942" cy="85448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4267727" y="2408918"/>
              <a:ext cx="988607" cy="140837"/>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Wave 61"/>
            <p:cNvSpPr/>
            <p:nvPr/>
          </p:nvSpPr>
          <p:spPr>
            <a:xfrm rot="15365317">
              <a:off x="4251389" y="3855166"/>
              <a:ext cx="1623380" cy="635533"/>
            </a:xfrm>
            <a:prstGeom prst="wave">
              <a:avLst>
                <a:gd name="adj1" fmla="val 12500"/>
                <a:gd name="adj2" fmla="val 100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103"/>
            <p:cNvGrpSpPr/>
            <p:nvPr/>
          </p:nvGrpSpPr>
          <p:grpSpPr>
            <a:xfrm>
              <a:off x="4550186" y="3324356"/>
              <a:ext cx="564918" cy="633764"/>
              <a:chOff x="4724400" y="5334000"/>
              <a:chExt cx="1028700" cy="1257300"/>
            </a:xfrm>
            <a:solidFill>
              <a:schemeClr val="accent2">
                <a:lumMod val="75000"/>
              </a:schemeClr>
            </a:solidFill>
          </p:grpSpPr>
          <p:sp>
            <p:nvSpPr>
              <p:cNvPr id="64" name="Moon 63"/>
              <p:cNvSpPr/>
              <p:nvPr/>
            </p:nvSpPr>
            <p:spPr>
              <a:xfrm rot="16200000">
                <a:off x="4648200" y="5486400"/>
                <a:ext cx="1219200" cy="990600"/>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6200000">
                <a:off x="4876800" y="5181600"/>
                <a:ext cx="685800" cy="990600"/>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16200000">
                <a:off x="4991100" y="5067300"/>
                <a:ext cx="457200" cy="990600"/>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68"/>
          <p:cNvGrpSpPr/>
          <p:nvPr/>
        </p:nvGrpSpPr>
        <p:grpSpPr>
          <a:xfrm rot="2189259">
            <a:off x="7829803" y="5483776"/>
            <a:ext cx="422204" cy="1092008"/>
            <a:chOff x="5699794" y="1337082"/>
            <a:chExt cx="1310606" cy="3729109"/>
          </a:xfrm>
        </p:grpSpPr>
        <p:sp>
          <p:nvSpPr>
            <p:cNvPr id="28" name="Oval 27"/>
            <p:cNvSpPr/>
            <p:nvPr/>
          </p:nvSpPr>
          <p:spPr>
            <a:xfrm rot="18242526">
              <a:off x="6780635" y="3627916"/>
              <a:ext cx="215389" cy="2441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908412" y="4774475"/>
              <a:ext cx="343606" cy="291716"/>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221339" y="4774475"/>
              <a:ext cx="343606" cy="291716"/>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rot="20835976" flipH="1">
              <a:off x="6414925" y="1623392"/>
              <a:ext cx="454119" cy="1225209"/>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8242526">
              <a:off x="6648553" y="3565280"/>
              <a:ext cx="283754" cy="22567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699794" y="3554127"/>
              <a:ext cx="171804" cy="4084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33"/>
            <p:cNvSpPr/>
            <p:nvPr/>
          </p:nvSpPr>
          <p:spPr>
            <a:xfrm rot="10800000">
              <a:off x="5943600" y="2743200"/>
              <a:ext cx="685801" cy="1861106"/>
            </a:xfrm>
            <a:prstGeom prst="flowChartManualOperation">
              <a:avLst/>
            </a:prstGeom>
            <a:solidFill>
              <a:srgbClr val="3366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943600" y="4572000"/>
              <a:ext cx="681602" cy="196294"/>
            </a:xfrm>
            <a:prstGeom prst="rect">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Extract 35"/>
            <p:cNvSpPr/>
            <p:nvPr/>
          </p:nvSpPr>
          <p:spPr>
            <a:xfrm rot="10800000">
              <a:off x="6129301" y="2620634"/>
              <a:ext cx="300656" cy="450216"/>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Flowchart: Manual Operation 36"/>
            <p:cNvSpPr/>
            <p:nvPr/>
          </p:nvSpPr>
          <p:spPr>
            <a:xfrm rot="12217775">
              <a:off x="5799501" y="2536979"/>
              <a:ext cx="301972" cy="1236082"/>
            </a:xfrm>
            <a:prstGeom prst="flowChartManualOperation">
              <a:avLst/>
            </a:prstGeom>
            <a:solidFill>
              <a:srgbClr val="3366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37"/>
            <p:cNvSpPr/>
            <p:nvPr/>
          </p:nvSpPr>
          <p:spPr>
            <a:xfrm rot="9181948" flipH="1">
              <a:off x="6486712" y="2536978"/>
              <a:ext cx="301972" cy="1236082"/>
            </a:xfrm>
            <a:prstGeom prst="flowChartManualOperation">
              <a:avLst/>
            </a:prstGeom>
            <a:solidFill>
              <a:srgbClr val="3366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p:cNvSpPr/>
            <p:nvPr/>
          </p:nvSpPr>
          <p:spPr>
            <a:xfrm rot="764024">
              <a:off x="5708212" y="1617313"/>
              <a:ext cx="413583" cy="1225209"/>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000450" y="1628800"/>
              <a:ext cx="558359" cy="115811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rot="16200000" flipH="1">
              <a:off x="6009387" y="1199290"/>
              <a:ext cx="583432" cy="85901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828646" y="1628798"/>
              <a:ext cx="901966" cy="175029"/>
            </a:xfrm>
            <a:prstGeom prst="roundRect">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5960566" y="3638725"/>
              <a:ext cx="625854" cy="141968"/>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99"/>
            <p:cNvGrpSpPr/>
            <p:nvPr/>
          </p:nvGrpSpPr>
          <p:grpSpPr>
            <a:xfrm>
              <a:off x="6429957" y="3567741"/>
              <a:ext cx="373406" cy="1242097"/>
              <a:chOff x="5029205" y="1676401"/>
              <a:chExt cx="982013" cy="1407436"/>
            </a:xfrm>
            <a:solidFill>
              <a:srgbClr val="996633"/>
            </a:solidFill>
          </p:grpSpPr>
          <p:sp>
            <p:nvSpPr>
              <p:cNvPr id="45" name="Diagonal Stripe 44"/>
              <p:cNvSpPr/>
              <p:nvPr/>
            </p:nvSpPr>
            <p:spPr>
              <a:xfrm rot="19468279">
                <a:off x="5401618" y="1834736"/>
                <a:ext cx="609600" cy="1143000"/>
              </a:xfrm>
              <a:prstGeom prst="diagStrip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iagonal Stripe 45"/>
              <p:cNvSpPr/>
              <p:nvPr/>
            </p:nvSpPr>
            <p:spPr>
              <a:xfrm rot="20963615">
                <a:off x="5066204" y="1940837"/>
                <a:ext cx="609600" cy="1143000"/>
              </a:xfrm>
              <a:prstGeom prst="diagStrip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ounded Rectangle 46"/>
              <p:cNvSpPr/>
              <p:nvPr/>
            </p:nvSpPr>
            <p:spPr>
              <a:xfrm>
                <a:off x="5029205" y="1676401"/>
                <a:ext cx="548640" cy="334109"/>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91"/>
          <p:cNvGrpSpPr/>
          <p:nvPr/>
        </p:nvGrpSpPr>
        <p:grpSpPr>
          <a:xfrm>
            <a:off x="6465455" y="646545"/>
            <a:ext cx="1357745" cy="2530764"/>
            <a:chOff x="6465455" y="646545"/>
            <a:chExt cx="1357745" cy="2530764"/>
          </a:xfrm>
        </p:grpSpPr>
        <p:sp>
          <p:nvSpPr>
            <p:cNvPr id="88" name="Freeform 87"/>
            <p:cNvSpPr/>
            <p:nvPr/>
          </p:nvSpPr>
          <p:spPr>
            <a:xfrm>
              <a:off x="6512442" y="646545"/>
              <a:ext cx="1099621" cy="858982"/>
            </a:xfrm>
            <a:custGeom>
              <a:avLst/>
              <a:gdLst>
                <a:gd name="connsiteX0" fmla="*/ 433303 w 1099621"/>
                <a:gd name="connsiteY0" fmla="*/ 55419 h 858982"/>
                <a:gd name="connsiteX1" fmla="*/ 350176 w 1099621"/>
                <a:gd name="connsiteY1" fmla="*/ 73891 h 858982"/>
                <a:gd name="connsiteX2" fmla="*/ 285522 w 1099621"/>
                <a:gd name="connsiteY2" fmla="*/ 92364 h 858982"/>
                <a:gd name="connsiteX3" fmla="*/ 239340 w 1099621"/>
                <a:gd name="connsiteY3" fmla="*/ 101600 h 858982"/>
                <a:gd name="connsiteX4" fmla="*/ 211631 w 1099621"/>
                <a:gd name="connsiteY4" fmla="*/ 120073 h 858982"/>
                <a:gd name="connsiteX5" fmla="*/ 174685 w 1099621"/>
                <a:gd name="connsiteY5" fmla="*/ 138546 h 858982"/>
                <a:gd name="connsiteX6" fmla="*/ 82322 w 1099621"/>
                <a:gd name="connsiteY6" fmla="*/ 221673 h 858982"/>
                <a:gd name="connsiteX7" fmla="*/ 45376 w 1099621"/>
                <a:gd name="connsiteY7" fmla="*/ 286328 h 858982"/>
                <a:gd name="connsiteX8" fmla="*/ 26903 w 1099621"/>
                <a:gd name="connsiteY8" fmla="*/ 314037 h 858982"/>
                <a:gd name="connsiteX9" fmla="*/ 26903 w 1099621"/>
                <a:gd name="connsiteY9" fmla="*/ 591128 h 858982"/>
                <a:gd name="connsiteX10" fmla="*/ 45376 w 1099621"/>
                <a:gd name="connsiteY10" fmla="*/ 628073 h 858982"/>
                <a:gd name="connsiteX11" fmla="*/ 54613 w 1099621"/>
                <a:gd name="connsiteY11" fmla="*/ 655782 h 858982"/>
                <a:gd name="connsiteX12" fmla="*/ 110031 w 1099621"/>
                <a:gd name="connsiteY12" fmla="*/ 711200 h 858982"/>
                <a:gd name="connsiteX13" fmla="*/ 165449 w 1099621"/>
                <a:gd name="connsiteY13" fmla="*/ 748146 h 858982"/>
                <a:gd name="connsiteX14" fmla="*/ 239340 w 1099621"/>
                <a:gd name="connsiteY14" fmla="*/ 794328 h 858982"/>
                <a:gd name="connsiteX15" fmla="*/ 276285 w 1099621"/>
                <a:gd name="connsiteY15" fmla="*/ 803564 h 858982"/>
                <a:gd name="connsiteX16" fmla="*/ 331703 w 1099621"/>
                <a:gd name="connsiteY16" fmla="*/ 822037 h 858982"/>
                <a:gd name="connsiteX17" fmla="*/ 368649 w 1099621"/>
                <a:gd name="connsiteY17" fmla="*/ 840510 h 858982"/>
                <a:gd name="connsiteX18" fmla="*/ 442540 w 1099621"/>
                <a:gd name="connsiteY18" fmla="*/ 858982 h 858982"/>
                <a:gd name="connsiteX19" fmla="*/ 747340 w 1099621"/>
                <a:gd name="connsiteY19" fmla="*/ 849746 h 858982"/>
                <a:gd name="connsiteX20" fmla="*/ 821231 w 1099621"/>
                <a:gd name="connsiteY20" fmla="*/ 812800 h 858982"/>
                <a:gd name="connsiteX21" fmla="*/ 858176 w 1099621"/>
                <a:gd name="connsiteY21" fmla="*/ 775855 h 858982"/>
                <a:gd name="connsiteX22" fmla="*/ 959776 w 1099621"/>
                <a:gd name="connsiteY22" fmla="*/ 683491 h 858982"/>
                <a:gd name="connsiteX23" fmla="*/ 1024431 w 1099621"/>
                <a:gd name="connsiteY23" fmla="*/ 591128 h 858982"/>
                <a:gd name="connsiteX24" fmla="*/ 1042903 w 1099621"/>
                <a:gd name="connsiteY24" fmla="*/ 554182 h 858982"/>
                <a:gd name="connsiteX25" fmla="*/ 1061376 w 1099621"/>
                <a:gd name="connsiteY25" fmla="*/ 526473 h 858982"/>
                <a:gd name="connsiteX26" fmla="*/ 1089085 w 1099621"/>
                <a:gd name="connsiteY26" fmla="*/ 471055 h 858982"/>
                <a:gd name="connsiteX27" fmla="*/ 1070613 w 1099621"/>
                <a:gd name="connsiteY27" fmla="*/ 277091 h 858982"/>
                <a:gd name="connsiteX28" fmla="*/ 1061376 w 1099621"/>
                <a:gd name="connsiteY28" fmla="*/ 240146 h 858982"/>
                <a:gd name="connsiteX29" fmla="*/ 1024431 w 1099621"/>
                <a:gd name="connsiteY29" fmla="*/ 184728 h 858982"/>
                <a:gd name="connsiteX30" fmla="*/ 1015194 w 1099621"/>
                <a:gd name="connsiteY30" fmla="*/ 157019 h 858982"/>
                <a:gd name="connsiteX31" fmla="*/ 987485 w 1099621"/>
                <a:gd name="connsiteY31" fmla="*/ 129310 h 858982"/>
                <a:gd name="connsiteX32" fmla="*/ 959776 w 1099621"/>
                <a:gd name="connsiteY32" fmla="*/ 120073 h 858982"/>
                <a:gd name="connsiteX33" fmla="*/ 885885 w 1099621"/>
                <a:gd name="connsiteY33" fmla="*/ 83128 h 858982"/>
                <a:gd name="connsiteX34" fmla="*/ 830467 w 1099621"/>
                <a:gd name="connsiteY34" fmla="*/ 46182 h 858982"/>
                <a:gd name="connsiteX35" fmla="*/ 775049 w 1099621"/>
                <a:gd name="connsiteY35" fmla="*/ 27710 h 858982"/>
                <a:gd name="connsiteX36" fmla="*/ 747340 w 1099621"/>
                <a:gd name="connsiteY36" fmla="*/ 18473 h 858982"/>
                <a:gd name="connsiteX37" fmla="*/ 682685 w 1099621"/>
                <a:gd name="connsiteY37" fmla="*/ 0 h 858982"/>
                <a:gd name="connsiteX38" fmla="*/ 451776 w 1099621"/>
                <a:gd name="connsiteY38" fmla="*/ 27710 h 858982"/>
                <a:gd name="connsiteX39" fmla="*/ 433303 w 1099621"/>
                <a:gd name="connsiteY39" fmla="*/ 55419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9621" h="858982">
                  <a:moveTo>
                    <a:pt x="433303" y="55419"/>
                  </a:moveTo>
                  <a:cubicBezTo>
                    <a:pt x="379373" y="73395"/>
                    <a:pt x="431460" y="57634"/>
                    <a:pt x="350176" y="73891"/>
                  </a:cubicBezTo>
                  <a:cubicBezTo>
                    <a:pt x="263798" y="91167"/>
                    <a:pt x="355943" y="74759"/>
                    <a:pt x="285522" y="92364"/>
                  </a:cubicBezTo>
                  <a:cubicBezTo>
                    <a:pt x="270292" y="96171"/>
                    <a:pt x="254734" y="98521"/>
                    <a:pt x="239340" y="101600"/>
                  </a:cubicBezTo>
                  <a:cubicBezTo>
                    <a:pt x="230104" y="107758"/>
                    <a:pt x="221269" y="114565"/>
                    <a:pt x="211631" y="120073"/>
                  </a:cubicBezTo>
                  <a:cubicBezTo>
                    <a:pt x="199676" y="126904"/>
                    <a:pt x="186361" y="131248"/>
                    <a:pt x="174685" y="138546"/>
                  </a:cubicBezTo>
                  <a:cubicBezTo>
                    <a:pt x="147430" y="155581"/>
                    <a:pt x="96714" y="200086"/>
                    <a:pt x="82322" y="221673"/>
                  </a:cubicBezTo>
                  <a:cubicBezTo>
                    <a:pt x="37316" y="289181"/>
                    <a:pt x="92251" y="204298"/>
                    <a:pt x="45376" y="286328"/>
                  </a:cubicBezTo>
                  <a:cubicBezTo>
                    <a:pt x="39868" y="295966"/>
                    <a:pt x="33061" y="304801"/>
                    <a:pt x="26903" y="314037"/>
                  </a:cubicBezTo>
                  <a:cubicBezTo>
                    <a:pt x="0" y="421654"/>
                    <a:pt x="6066" y="382753"/>
                    <a:pt x="26903" y="591128"/>
                  </a:cubicBezTo>
                  <a:cubicBezTo>
                    <a:pt x="28273" y="604828"/>
                    <a:pt x="39952" y="615418"/>
                    <a:pt x="45376" y="628073"/>
                  </a:cubicBezTo>
                  <a:cubicBezTo>
                    <a:pt x="49211" y="637022"/>
                    <a:pt x="48636" y="648097"/>
                    <a:pt x="54613" y="655782"/>
                  </a:cubicBezTo>
                  <a:cubicBezTo>
                    <a:pt x="70652" y="676403"/>
                    <a:pt x="91558" y="692727"/>
                    <a:pt x="110031" y="711200"/>
                  </a:cubicBezTo>
                  <a:cubicBezTo>
                    <a:pt x="144625" y="745795"/>
                    <a:pt x="125347" y="734779"/>
                    <a:pt x="165449" y="748146"/>
                  </a:cubicBezTo>
                  <a:cubicBezTo>
                    <a:pt x="183987" y="760505"/>
                    <a:pt x="222627" y="786900"/>
                    <a:pt x="239340" y="794328"/>
                  </a:cubicBezTo>
                  <a:cubicBezTo>
                    <a:pt x="250940" y="799483"/>
                    <a:pt x="264126" y="799916"/>
                    <a:pt x="276285" y="803564"/>
                  </a:cubicBezTo>
                  <a:cubicBezTo>
                    <a:pt x="294936" y="809159"/>
                    <a:pt x="313624" y="814805"/>
                    <a:pt x="331703" y="822037"/>
                  </a:cubicBezTo>
                  <a:cubicBezTo>
                    <a:pt x="344487" y="827151"/>
                    <a:pt x="355587" y="836156"/>
                    <a:pt x="368649" y="840510"/>
                  </a:cubicBezTo>
                  <a:cubicBezTo>
                    <a:pt x="392735" y="848538"/>
                    <a:pt x="442540" y="858982"/>
                    <a:pt x="442540" y="858982"/>
                  </a:cubicBezTo>
                  <a:cubicBezTo>
                    <a:pt x="544140" y="855903"/>
                    <a:pt x="646009" y="857746"/>
                    <a:pt x="747340" y="849746"/>
                  </a:cubicBezTo>
                  <a:cubicBezTo>
                    <a:pt x="765351" y="848324"/>
                    <a:pt x="805489" y="826293"/>
                    <a:pt x="821231" y="812800"/>
                  </a:cubicBezTo>
                  <a:cubicBezTo>
                    <a:pt x="834454" y="801466"/>
                    <a:pt x="845069" y="787323"/>
                    <a:pt x="858176" y="775855"/>
                  </a:cubicBezTo>
                  <a:cubicBezTo>
                    <a:pt x="908486" y="731834"/>
                    <a:pt x="906053" y="755121"/>
                    <a:pt x="959776" y="683491"/>
                  </a:cubicBezTo>
                  <a:cubicBezTo>
                    <a:pt x="977150" y="660325"/>
                    <a:pt x="1013063" y="613866"/>
                    <a:pt x="1024431" y="591128"/>
                  </a:cubicBezTo>
                  <a:cubicBezTo>
                    <a:pt x="1030588" y="578813"/>
                    <a:pt x="1036072" y="566137"/>
                    <a:pt x="1042903" y="554182"/>
                  </a:cubicBezTo>
                  <a:cubicBezTo>
                    <a:pt x="1048410" y="544544"/>
                    <a:pt x="1056411" y="536402"/>
                    <a:pt x="1061376" y="526473"/>
                  </a:cubicBezTo>
                  <a:cubicBezTo>
                    <a:pt x="1099621" y="449985"/>
                    <a:pt x="1036141" y="550474"/>
                    <a:pt x="1089085" y="471055"/>
                  </a:cubicBezTo>
                  <a:cubicBezTo>
                    <a:pt x="1082768" y="376291"/>
                    <a:pt x="1085773" y="352889"/>
                    <a:pt x="1070613" y="277091"/>
                  </a:cubicBezTo>
                  <a:cubicBezTo>
                    <a:pt x="1068123" y="264643"/>
                    <a:pt x="1067053" y="251500"/>
                    <a:pt x="1061376" y="240146"/>
                  </a:cubicBezTo>
                  <a:cubicBezTo>
                    <a:pt x="1051447" y="220289"/>
                    <a:pt x="1031452" y="205790"/>
                    <a:pt x="1024431" y="184728"/>
                  </a:cubicBezTo>
                  <a:cubicBezTo>
                    <a:pt x="1021352" y="175492"/>
                    <a:pt x="1020595" y="165120"/>
                    <a:pt x="1015194" y="157019"/>
                  </a:cubicBezTo>
                  <a:cubicBezTo>
                    <a:pt x="1007948" y="146151"/>
                    <a:pt x="998353" y="136556"/>
                    <a:pt x="987485" y="129310"/>
                  </a:cubicBezTo>
                  <a:cubicBezTo>
                    <a:pt x="979384" y="123909"/>
                    <a:pt x="968639" y="124102"/>
                    <a:pt x="959776" y="120073"/>
                  </a:cubicBezTo>
                  <a:cubicBezTo>
                    <a:pt x="934707" y="108678"/>
                    <a:pt x="908797" y="98403"/>
                    <a:pt x="885885" y="83128"/>
                  </a:cubicBezTo>
                  <a:cubicBezTo>
                    <a:pt x="867412" y="70813"/>
                    <a:pt x="851529" y="53203"/>
                    <a:pt x="830467" y="46182"/>
                  </a:cubicBezTo>
                  <a:lnTo>
                    <a:pt x="775049" y="27710"/>
                  </a:lnTo>
                  <a:cubicBezTo>
                    <a:pt x="765813" y="24631"/>
                    <a:pt x="756785" y="20834"/>
                    <a:pt x="747340" y="18473"/>
                  </a:cubicBezTo>
                  <a:cubicBezTo>
                    <a:pt x="700949" y="6876"/>
                    <a:pt x="722437" y="13252"/>
                    <a:pt x="682685" y="0"/>
                  </a:cubicBezTo>
                  <a:cubicBezTo>
                    <a:pt x="646307" y="2140"/>
                    <a:pt x="505840" y="679"/>
                    <a:pt x="451776" y="27710"/>
                  </a:cubicBezTo>
                  <a:lnTo>
                    <a:pt x="433303" y="5541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7056582" y="1524000"/>
              <a:ext cx="48525" cy="1099127"/>
            </a:xfrm>
            <a:custGeom>
              <a:avLst/>
              <a:gdLst>
                <a:gd name="connsiteX0" fmla="*/ 0 w 48525"/>
                <a:gd name="connsiteY0" fmla="*/ 0 h 1099127"/>
                <a:gd name="connsiteX1" fmla="*/ 9236 w 48525"/>
                <a:gd name="connsiteY1" fmla="*/ 64655 h 1099127"/>
                <a:gd name="connsiteX2" fmla="*/ 27709 w 48525"/>
                <a:gd name="connsiteY2" fmla="*/ 267855 h 1099127"/>
                <a:gd name="connsiteX3" fmla="*/ 36945 w 48525"/>
                <a:gd name="connsiteY3" fmla="*/ 905164 h 1099127"/>
                <a:gd name="connsiteX4" fmla="*/ 46182 w 48525"/>
                <a:gd name="connsiteY4" fmla="*/ 951345 h 1099127"/>
                <a:gd name="connsiteX5" fmla="*/ 46182 w 48525"/>
                <a:gd name="connsiteY5" fmla="*/ 1099127 h 109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25" h="1099127">
                  <a:moveTo>
                    <a:pt x="0" y="0"/>
                  </a:moveTo>
                  <a:cubicBezTo>
                    <a:pt x="3079" y="21552"/>
                    <a:pt x="7428" y="42960"/>
                    <a:pt x="9236" y="64655"/>
                  </a:cubicBezTo>
                  <a:cubicBezTo>
                    <a:pt x="26650" y="273623"/>
                    <a:pt x="6019" y="159399"/>
                    <a:pt x="27709" y="267855"/>
                  </a:cubicBezTo>
                  <a:cubicBezTo>
                    <a:pt x="30788" y="480291"/>
                    <a:pt x="31205" y="692783"/>
                    <a:pt x="36945" y="905164"/>
                  </a:cubicBezTo>
                  <a:cubicBezTo>
                    <a:pt x="37369" y="920857"/>
                    <a:pt x="45435" y="935664"/>
                    <a:pt x="46182" y="951345"/>
                  </a:cubicBezTo>
                  <a:cubicBezTo>
                    <a:pt x="48525" y="1000550"/>
                    <a:pt x="46182" y="1049866"/>
                    <a:pt x="46182" y="109912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6585527" y="2607733"/>
              <a:ext cx="775855" cy="569576"/>
            </a:xfrm>
            <a:custGeom>
              <a:avLst/>
              <a:gdLst>
                <a:gd name="connsiteX0" fmla="*/ 0 w 775855"/>
                <a:gd name="connsiteY0" fmla="*/ 551103 h 569576"/>
                <a:gd name="connsiteX1" fmla="*/ 27709 w 775855"/>
                <a:gd name="connsiteY1" fmla="*/ 541867 h 569576"/>
                <a:gd name="connsiteX2" fmla="*/ 46182 w 775855"/>
                <a:gd name="connsiteY2" fmla="*/ 514158 h 569576"/>
                <a:gd name="connsiteX3" fmla="*/ 73891 w 775855"/>
                <a:gd name="connsiteY3" fmla="*/ 486449 h 569576"/>
                <a:gd name="connsiteX4" fmla="*/ 101600 w 775855"/>
                <a:gd name="connsiteY4" fmla="*/ 449503 h 569576"/>
                <a:gd name="connsiteX5" fmla="*/ 184728 w 775855"/>
                <a:gd name="connsiteY5" fmla="*/ 366376 h 569576"/>
                <a:gd name="connsiteX6" fmla="*/ 212437 w 775855"/>
                <a:gd name="connsiteY6" fmla="*/ 338667 h 569576"/>
                <a:gd name="connsiteX7" fmla="*/ 267855 w 775855"/>
                <a:gd name="connsiteY7" fmla="*/ 274012 h 569576"/>
                <a:gd name="connsiteX8" fmla="*/ 295564 w 775855"/>
                <a:gd name="connsiteY8" fmla="*/ 237067 h 569576"/>
                <a:gd name="connsiteX9" fmla="*/ 350982 w 775855"/>
                <a:gd name="connsiteY9" fmla="*/ 190885 h 569576"/>
                <a:gd name="connsiteX10" fmla="*/ 360218 w 775855"/>
                <a:gd name="connsiteY10" fmla="*/ 163176 h 569576"/>
                <a:gd name="connsiteX11" fmla="*/ 406400 w 775855"/>
                <a:gd name="connsiteY11" fmla="*/ 107758 h 569576"/>
                <a:gd name="connsiteX12" fmla="*/ 434109 w 775855"/>
                <a:gd name="connsiteY12" fmla="*/ 89285 h 569576"/>
                <a:gd name="connsiteX13" fmla="*/ 452582 w 775855"/>
                <a:gd name="connsiteY13" fmla="*/ 61576 h 569576"/>
                <a:gd name="connsiteX14" fmla="*/ 498764 w 775855"/>
                <a:gd name="connsiteY14" fmla="*/ 15394 h 569576"/>
                <a:gd name="connsiteX15" fmla="*/ 544946 w 775855"/>
                <a:gd name="connsiteY15" fmla="*/ 70812 h 569576"/>
                <a:gd name="connsiteX16" fmla="*/ 572655 w 775855"/>
                <a:gd name="connsiteY16" fmla="*/ 135467 h 569576"/>
                <a:gd name="connsiteX17" fmla="*/ 591128 w 775855"/>
                <a:gd name="connsiteY17" fmla="*/ 190885 h 569576"/>
                <a:gd name="connsiteX18" fmla="*/ 609600 w 775855"/>
                <a:gd name="connsiteY18" fmla="*/ 218594 h 569576"/>
                <a:gd name="connsiteX19" fmla="*/ 628073 w 775855"/>
                <a:gd name="connsiteY19" fmla="*/ 283249 h 569576"/>
                <a:gd name="connsiteX20" fmla="*/ 646546 w 775855"/>
                <a:gd name="connsiteY20" fmla="*/ 310958 h 569576"/>
                <a:gd name="connsiteX21" fmla="*/ 665018 w 775855"/>
                <a:gd name="connsiteY21" fmla="*/ 366376 h 569576"/>
                <a:gd name="connsiteX22" fmla="*/ 683491 w 775855"/>
                <a:gd name="connsiteY22" fmla="*/ 394085 h 569576"/>
                <a:gd name="connsiteX23" fmla="*/ 692728 w 775855"/>
                <a:gd name="connsiteY23" fmla="*/ 421794 h 569576"/>
                <a:gd name="connsiteX24" fmla="*/ 711200 w 775855"/>
                <a:gd name="connsiteY24" fmla="*/ 449503 h 569576"/>
                <a:gd name="connsiteX25" fmla="*/ 720437 w 775855"/>
                <a:gd name="connsiteY25" fmla="*/ 477212 h 569576"/>
                <a:gd name="connsiteX26" fmla="*/ 757382 w 775855"/>
                <a:gd name="connsiteY26" fmla="*/ 532631 h 569576"/>
                <a:gd name="connsiteX27" fmla="*/ 775855 w 775855"/>
                <a:gd name="connsiteY27" fmla="*/ 569576 h 56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5855" h="569576">
                  <a:moveTo>
                    <a:pt x="0" y="551103"/>
                  </a:moveTo>
                  <a:cubicBezTo>
                    <a:pt x="9236" y="548024"/>
                    <a:pt x="20106" y="547949"/>
                    <a:pt x="27709" y="541867"/>
                  </a:cubicBezTo>
                  <a:cubicBezTo>
                    <a:pt x="36377" y="534932"/>
                    <a:pt x="39075" y="522686"/>
                    <a:pt x="46182" y="514158"/>
                  </a:cubicBezTo>
                  <a:cubicBezTo>
                    <a:pt x="54544" y="504123"/>
                    <a:pt x="65390" y="496367"/>
                    <a:pt x="73891" y="486449"/>
                  </a:cubicBezTo>
                  <a:cubicBezTo>
                    <a:pt x="83909" y="474761"/>
                    <a:pt x="91302" y="460945"/>
                    <a:pt x="101600" y="449503"/>
                  </a:cubicBezTo>
                  <a:cubicBezTo>
                    <a:pt x="101625" y="449475"/>
                    <a:pt x="170860" y="380244"/>
                    <a:pt x="184728" y="366376"/>
                  </a:cubicBezTo>
                  <a:cubicBezTo>
                    <a:pt x="193964" y="357140"/>
                    <a:pt x="204600" y="349117"/>
                    <a:pt x="212437" y="338667"/>
                  </a:cubicBezTo>
                  <a:cubicBezTo>
                    <a:pt x="293466" y="230630"/>
                    <a:pt x="190667" y="364065"/>
                    <a:pt x="267855" y="274012"/>
                  </a:cubicBezTo>
                  <a:cubicBezTo>
                    <a:pt x="277873" y="262324"/>
                    <a:pt x="285546" y="248755"/>
                    <a:pt x="295564" y="237067"/>
                  </a:cubicBezTo>
                  <a:cubicBezTo>
                    <a:pt x="319270" y="209411"/>
                    <a:pt x="322478" y="209888"/>
                    <a:pt x="350982" y="190885"/>
                  </a:cubicBezTo>
                  <a:cubicBezTo>
                    <a:pt x="354061" y="181649"/>
                    <a:pt x="355864" y="171884"/>
                    <a:pt x="360218" y="163176"/>
                  </a:cubicBezTo>
                  <a:cubicBezTo>
                    <a:pt x="370597" y="142418"/>
                    <a:pt x="388892" y="122348"/>
                    <a:pt x="406400" y="107758"/>
                  </a:cubicBezTo>
                  <a:cubicBezTo>
                    <a:pt x="414928" y="100651"/>
                    <a:pt x="424873" y="95443"/>
                    <a:pt x="434109" y="89285"/>
                  </a:cubicBezTo>
                  <a:cubicBezTo>
                    <a:pt x="440267" y="80049"/>
                    <a:pt x="444733" y="69425"/>
                    <a:pt x="452582" y="61576"/>
                  </a:cubicBezTo>
                  <a:cubicBezTo>
                    <a:pt x="514158" y="0"/>
                    <a:pt x="449503" y="89285"/>
                    <a:pt x="498764" y="15394"/>
                  </a:cubicBezTo>
                  <a:cubicBezTo>
                    <a:pt x="515407" y="32037"/>
                    <a:pt x="535302" y="48310"/>
                    <a:pt x="544946" y="70812"/>
                  </a:cubicBezTo>
                  <a:cubicBezTo>
                    <a:pt x="580732" y="154313"/>
                    <a:pt x="526278" y="65902"/>
                    <a:pt x="572655" y="135467"/>
                  </a:cubicBezTo>
                  <a:cubicBezTo>
                    <a:pt x="578813" y="153940"/>
                    <a:pt x="580327" y="174683"/>
                    <a:pt x="591128" y="190885"/>
                  </a:cubicBezTo>
                  <a:cubicBezTo>
                    <a:pt x="597285" y="200121"/>
                    <a:pt x="604636" y="208665"/>
                    <a:pt x="609600" y="218594"/>
                  </a:cubicBezTo>
                  <a:cubicBezTo>
                    <a:pt x="627583" y="254560"/>
                    <a:pt x="610306" y="241793"/>
                    <a:pt x="628073" y="283249"/>
                  </a:cubicBezTo>
                  <a:cubicBezTo>
                    <a:pt x="632446" y="293452"/>
                    <a:pt x="640388" y="301722"/>
                    <a:pt x="646546" y="310958"/>
                  </a:cubicBezTo>
                  <a:cubicBezTo>
                    <a:pt x="652703" y="329431"/>
                    <a:pt x="654217" y="350175"/>
                    <a:pt x="665018" y="366376"/>
                  </a:cubicBezTo>
                  <a:cubicBezTo>
                    <a:pt x="671176" y="375612"/>
                    <a:pt x="678526" y="384156"/>
                    <a:pt x="683491" y="394085"/>
                  </a:cubicBezTo>
                  <a:cubicBezTo>
                    <a:pt x="687845" y="402793"/>
                    <a:pt x="688374" y="413086"/>
                    <a:pt x="692728" y="421794"/>
                  </a:cubicBezTo>
                  <a:cubicBezTo>
                    <a:pt x="697692" y="431723"/>
                    <a:pt x="706236" y="439574"/>
                    <a:pt x="711200" y="449503"/>
                  </a:cubicBezTo>
                  <a:cubicBezTo>
                    <a:pt x="715554" y="458211"/>
                    <a:pt x="715709" y="468701"/>
                    <a:pt x="720437" y="477212"/>
                  </a:cubicBezTo>
                  <a:cubicBezTo>
                    <a:pt x="731219" y="496620"/>
                    <a:pt x="757382" y="532631"/>
                    <a:pt x="757382" y="532631"/>
                  </a:cubicBezTo>
                  <a:cubicBezTo>
                    <a:pt x="767995" y="564471"/>
                    <a:pt x="759733" y="553456"/>
                    <a:pt x="775855" y="56957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6465455" y="1828800"/>
              <a:ext cx="1357745" cy="120227"/>
            </a:xfrm>
            <a:custGeom>
              <a:avLst/>
              <a:gdLst>
                <a:gd name="connsiteX0" fmla="*/ 0 w 1357745"/>
                <a:gd name="connsiteY0" fmla="*/ 0 h 120227"/>
                <a:gd name="connsiteX1" fmla="*/ 157018 w 1357745"/>
                <a:gd name="connsiteY1" fmla="*/ 9236 h 120227"/>
                <a:gd name="connsiteX2" fmla="*/ 240145 w 1357745"/>
                <a:gd name="connsiteY2" fmla="*/ 18473 h 120227"/>
                <a:gd name="connsiteX3" fmla="*/ 452581 w 1357745"/>
                <a:gd name="connsiteY3" fmla="*/ 36945 h 120227"/>
                <a:gd name="connsiteX4" fmla="*/ 517236 w 1357745"/>
                <a:gd name="connsiteY4" fmla="*/ 55418 h 120227"/>
                <a:gd name="connsiteX5" fmla="*/ 701963 w 1357745"/>
                <a:gd name="connsiteY5" fmla="*/ 64655 h 120227"/>
                <a:gd name="connsiteX6" fmla="*/ 831272 w 1357745"/>
                <a:gd name="connsiteY6" fmla="*/ 73891 h 120227"/>
                <a:gd name="connsiteX7" fmla="*/ 1099127 w 1357745"/>
                <a:gd name="connsiteY7" fmla="*/ 92364 h 120227"/>
                <a:gd name="connsiteX8" fmla="*/ 1163781 w 1357745"/>
                <a:gd name="connsiteY8" fmla="*/ 110836 h 120227"/>
                <a:gd name="connsiteX9" fmla="*/ 1357745 w 1357745"/>
                <a:gd name="connsiteY9" fmla="*/ 120073 h 12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7745" h="120227">
                  <a:moveTo>
                    <a:pt x="0" y="0"/>
                  </a:moveTo>
                  <a:lnTo>
                    <a:pt x="157018" y="9236"/>
                  </a:lnTo>
                  <a:cubicBezTo>
                    <a:pt x="184815" y="11374"/>
                    <a:pt x="212380" y="15949"/>
                    <a:pt x="240145" y="18473"/>
                  </a:cubicBezTo>
                  <a:cubicBezTo>
                    <a:pt x="623450" y="53319"/>
                    <a:pt x="141158" y="5804"/>
                    <a:pt x="452581" y="36945"/>
                  </a:cubicBezTo>
                  <a:cubicBezTo>
                    <a:pt x="468617" y="42291"/>
                    <a:pt x="501767" y="54129"/>
                    <a:pt x="517236" y="55418"/>
                  </a:cubicBezTo>
                  <a:cubicBezTo>
                    <a:pt x="578676" y="60538"/>
                    <a:pt x="640417" y="61035"/>
                    <a:pt x="701963" y="64655"/>
                  </a:cubicBezTo>
                  <a:cubicBezTo>
                    <a:pt x="745101" y="67193"/>
                    <a:pt x="788155" y="71017"/>
                    <a:pt x="831272" y="73891"/>
                  </a:cubicBezTo>
                  <a:cubicBezTo>
                    <a:pt x="1095371" y="91497"/>
                    <a:pt x="867825" y="74570"/>
                    <a:pt x="1099127" y="92364"/>
                  </a:cubicBezTo>
                  <a:cubicBezTo>
                    <a:pt x="1115159" y="97708"/>
                    <a:pt x="1148318" y="109547"/>
                    <a:pt x="1163781" y="110836"/>
                  </a:cubicBezTo>
                  <a:cubicBezTo>
                    <a:pt x="1276468" y="120227"/>
                    <a:pt x="1290607" y="120073"/>
                    <a:pt x="1357745" y="120073"/>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1143000"/>
            <a:ext cx="7495675" cy="4191000"/>
            <a:chOff x="381000" y="1143000"/>
            <a:chExt cx="7495675" cy="4191000"/>
          </a:xfrm>
        </p:grpSpPr>
        <p:grpSp>
          <p:nvGrpSpPr>
            <p:cNvPr id="3" name="Group 34"/>
            <p:cNvGrpSpPr/>
            <p:nvPr/>
          </p:nvGrpSpPr>
          <p:grpSpPr>
            <a:xfrm>
              <a:off x="381000" y="1143000"/>
              <a:ext cx="1094875" cy="4191000"/>
              <a:chOff x="6906126" y="1078832"/>
              <a:chExt cx="1094875" cy="4191000"/>
            </a:xfrm>
          </p:grpSpPr>
          <p:sp>
            <p:nvSpPr>
              <p:cNvPr id="40" name="Rectangle 39"/>
              <p:cNvSpPr/>
              <p:nvPr/>
            </p:nvSpPr>
            <p:spPr>
              <a:xfrm>
                <a:off x="6906127" y="1078832"/>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Sunday</a:t>
                </a:r>
                <a:endParaRPr lang="en-US" dirty="0">
                  <a:solidFill>
                    <a:schemeClr val="tx1"/>
                  </a:solidFill>
                </a:endParaRPr>
              </a:p>
            </p:txBody>
          </p:sp>
          <p:sp>
            <p:nvSpPr>
              <p:cNvPr id="41" name="Rectangle 40"/>
              <p:cNvSpPr/>
              <p:nvPr/>
            </p:nvSpPr>
            <p:spPr>
              <a:xfrm>
                <a:off x="6906127" y="16122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906126" y="25266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906126" y="34410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906126" y="43554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5"/>
            <p:cNvGrpSpPr/>
            <p:nvPr/>
          </p:nvGrpSpPr>
          <p:grpSpPr>
            <a:xfrm>
              <a:off x="1447800" y="1143000"/>
              <a:ext cx="1094875" cy="4191000"/>
              <a:chOff x="6906126" y="1078832"/>
              <a:chExt cx="1094875" cy="4191000"/>
            </a:xfrm>
          </p:grpSpPr>
          <p:sp>
            <p:nvSpPr>
              <p:cNvPr id="35" name="Rectangle 34"/>
              <p:cNvSpPr/>
              <p:nvPr/>
            </p:nvSpPr>
            <p:spPr>
              <a:xfrm>
                <a:off x="6906127" y="1078832"/>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Monday</a:t>
                </a:r>
                <a:endParaRPr lang="en-US" dirty="0">
                  <a:solidFill>
                    <a:schemeClr val="tx1"/>
                  </a:solidFill>
                </a:endParaRPr>
              </a:p>
            </p:txBody>
          </p:sp>
          <p:sp>
            <p:nvSpPr>
              <p:cNvPr id="36" name="Rectangle 35"/>
              <p:cNvSpPr/>
              <p:nvPr/>
            </p:nvSpPr>
            <p:spPr>
              <a:xfrm>
                <a:off x="6906127" y="16122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906126" y="25266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906126" y="34410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906126" y="43554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1"/>
            <p:cNvGrpSpPr/>
            <p:nvPr/>
          </p:nvGrpSpPr>
          <p:grpSpPr>
            <a:xfrm>
              <a:off x="2514600" y="1143000"/>
              <a:ext cx="1094875" cy="4191000"/>
              <a:chOff x="6906126" y="1078832"/>
              <a:chExt cx="1094875" cy="4191000"/>
            </a:xfrm>
          </p:grpSpPr>
          <p:sp>
            <p:nvSpPr>
              <p:cNvPr id="30" name="Rectangle 29"/>
              <p:cNvSpPr/>
              <p:nvPr/>
            </p:nvSpPr>
            <p:spPr>
              <a:xfrm>
                <a:off x="6906127" y="1078832"/>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Tuesday</a:t>
                </a:r>
                <a:endParaRPr lang="en-US" dirty="0">
                  <a:solidFill>
                    <a:schemeClr val="tx1"/>
                  </a:solidFill>
                </a:endParaRPr>
              </a:p>
            </p:txBody>
          </p:sp>
          <p:sp>
            <p:nvSpPr>
              <p:cNvPr id="31" name="Rectangle 30"/>
              <p:cNvSpPr/>
              <p:nvPr/>
            </p:nvSpPr>
            <p:spPr>
              <a:xfrm>
                <a:off x="6906127" y="16122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906126" y="25266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906126" y="34410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906126" y="43554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7"/>
            <p:cNvGrpSpPr/>
            <p:nvPr/>
          </p:nvGrpSpPr>
          <p:grpSpPr>
            <a:xfrm>
              <a:off x="3581400" y="1143000"/>
              <a:ext cx="1094875" cy="4191000"/>
              <a:chOff x="6906126" y="1078832"/>
              <a:chExt cx="1094875" cy="4191000"/>
            </a:xfrm>
          </p:grpSpPr>
          <p:sp>
            <p:nvSpPr>
              <p:cNvPr id="25" name="Rectangle 24"/>
              <p:cNvSpPr/>
              <p:nvPr/>
            </p:nvSpPr>
            <p:spPr>
              <a:xfrm>
                <a:off x="6906127" y="1078832"/>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Wednesday</a:t>
                </a:r>
                <a:endParaRPr lang="en-US" sz="1400" dirty="0">
                  <a:solidFill>
                    <a:schemeClr val="tx1"/>
                  </a:solidFill>
                </a:endParaRPr>
              </a:p>
            </p:txBody>
          </p:sp>
          <p:sp>
            <p:nvSpPr>
              <p:cNvPr id="26" name="Rectangle 25"/>
              <p:cNvSpPr/>
              <p:nvPr/>
            </p:nvSpPr>
            <p:spPr>
              <a:xfrm>
                <a:off x="6906127" y="16122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906126" y="25266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06126" y="34410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906126" y="43554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53"/>
            <p:cNvGrpSpPr/>
            <p:nvPr/>
          </p:nvGrpSpPr>
          <p:grpSpPr>
            <a:xfrm>
              <a:off x="4648200" y="1143000"/>
              <a:ext cx="1094875" cy="4191000"/>
              <a:chOff x="6906126" y="1078832"/>
              <a:chExt cx="1094875" cy="4191000"/>
            </a:xfrm>
          </p:grpSpPr>
          <p:sp>
            <p:nvSpPr>
              <p:cNvPr id="20" name="Rectangle 19"/>
              <p:cNvSpPr/>
              <p:nvPr/>
            </p:nvSpPr>
            <p:spPr>
              <a:xfrm>
                <a:off x="6906127" y="1078832"/>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Thursday</a:t>
                </a:r>
                <a:endParaRPr lang="en-US" dirty="0">
                  <a:solidFill>
                    <a:schemeClr val="tx1"/>
                  </a:solidFill>
                </a:endParaRPr>
              </a:p>
            </p:txBody>
          </p:sp>
          <p:sp>
            <p:nvSpPr>
              <p:cNvPr id="21" name="Rectangle 20"/>
              <p:cNvSpPr/>
              <p:nvPr/>
            </p:nvSpPr>
            <p:spPr>
              <a:xfrm>
                <a:off x="6906127" y="16122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06126" y="2526632"/>
                <a:ext cx="1094874" cy="914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906126" y="34410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906126" y="43554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59"/>
            <p:cNvGrpSpPr/>
            <p:nvPr/>
          </p:nvGrpSpPr>
          <p:grpSpPr>
            <a:xfrm>
              <a:off x="5715000" y="1143000"/>
              <a:ext cx="1094875" cy="4191000"/>
              <a:chOff x="6906126" y="1078832"/>
              <a:chExt cx="1094875" cy="4191000"/>
            </a:xfrm>
          </p:grpSpPr>
          <p:sp>
            <p:nvSpPr>
              <p:cNvPr id="15" name="Rectangle 14"/>
              <p:cNvSpPr/>
              <p:nvPr/>
            </p:nvSpPr>
            <p:spPr>
              <a:xfrm>
                <a:off x="6906127" y="1078832"/>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Friday</a:t>
                </a:r>
                <a:endParaRPr lang="en-US" dirty="0">
                  <a:solidFill>
                    <a:schemeClr val="tx1"/>
                  </a:solidFill>
                </a:endParaRPr>
              </a:p>
            </p:txBody>
          </p:sp>
          <p:sp>
            <p:nvSpPr>
              <p:cNvPr id="16" name="Rectangle 15"/>
              <p:cNvSpPr/>
              <p:nvPr/>
            </p:nvSpPr>
            <p:spPr>
              <a:xfrm>
                <a:off x="6906127" y="1612232"/>
                <a:ext cx="1094874" cy="9144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06126" y="2526632"/>
                <a:ext cx="1094874" cy="9144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06126" y="34410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06126" y="43554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5"/>
            <p:cNvGrpSpPr/>
            <p:nvPr/>
          </p:nvGrpSpPr>
          <p:grpSpPr>
            <a:xfrm>
              <a:off x="6781800" y="1143000"/>
              <a:ext cx="1094875" cy="4191000"/>
              <a:chOff x="6906126" y="1078832"/>
              <a:chExt cx="1094875" cy="4191000"/>
            </a:xfrm>
          </p:grpSpPr>
          <p:sp>
            <p:nvSpPr>
              <p:cNvPr id="10" name="Rectangle 9"/>
              <p:cNvSpPr/>
              <p:nvPr/>
            </p:nvSpPr>
            <p:spPr>
              <a:xfrm>
                <a:off x="6906127" y="1078832"/>
                <a:ext cx="1094874"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Saturday</a:t>
                </a:r>
                <a:endParaRPr lang="en-US" dirty="0">
                  <a:solidFill>
                    <a:schemeClr val="tx1"/>
                  </a:solidFill>
                </a:endParaRPr>
              </a:p>
            </p:txBody>
          </p:sp>
          <p:sp>
            <p:nvSpPr>
              <p:cNvPr id="11" name="Rectangle 10"/>
              <p:cNvSpPr/>
              <p:nvPr/>
            </p:nvSpPr>
            <p:spPr>
              <a:xfrm>
                <a:off x="6906127" y="1612232"/>
                <a:ext cx="1094874" cy="9144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06126" y="25266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06126" y="34410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06126" y="4355432"/>
                <a:ext cx="1094874"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1" y="381000"/>
            <a:ext cx="1523999" cy="1461795"/>
            <a:chOff x="228600" y="381000"/>
            <a:chExt cx="7333343" cy="6858000"/>
          </a:xfrm>
        </p:grpSpPr>
        <p:grpSp>
          <p:nvGrpSpPr>
            <p:cNvPr id="3" name="Group 3"/>
            <p:cNvGrpSpPr/>
            <p:nvPr/>
          </p:nvGrpSpPr>
          <p:grpSpPr>
            <a:xfrm>
              <a:off x="228600" y="381000"/>
              <a:ext cx="3657600" cy="3429000"/>
              <a:chOff x="228600" y="381000"/>
              <a:chExt cx="3657600" cy="3429000"/>
            </a:xfrm>
          </p:grpSpPr>
          <p:sp>
            <p:nvSpPr>
              <p:cNvPr id="13" name="Bevel 2"/>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
              <p:cNvSpPr/>
              <p:nvPr/>
            </p:nvSpPr>
            <p:spPr>
              <a:xfrm>
                <a:off x="228600" y="381000"/>
                <a:ext cx="3657600" cy="3429000"/>
              </a:xfrm>
              <a:prstGeom prst="frame">
                <a:avLst>
                  <a:gd name="adj1" fmla="val 4458"/>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 name="Group 4"/>
            <p:cNvGrpSpPr/>
            <p:nvPr/>
          </p:nvGrpSpPr>
          <p:grpSpPr>
            <a:xfrm>
              <a:off x="3886200" y="381000"/>
              <a:ext cx="3657600" cy="3429000"/>
              <a:chOff x="228600" y="381000"/>
              <a:chExt cx="3657600" cy="3429000"/>
            </a:xfrm>
          </p:grpSpPr>
          <p:sp>
            <p:nvSpPr>
              <p:cNvPr id="11" name="Bevel 5"/>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p:cNvSpPr/>
              <p:nvPr/>
            </p:nvSpPr>
            <p:spPr>
              <a:xfrm>
                <a:off x="228600" y="381000"/>
                <a:ext cx="3657600" cy="3429000"/>
              </a:xfrm>
              <a:prstGeom prst="frame">
                <a:avLst>
                  <a:gd name="adj1" fmla="val 4458"/>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7"/>
            <p:cNvGrpSpPr/>
            <p:nvPr/>
          </p:nvGrpSpPr>
          <p:grpSpPr>
            <a:xfrm>
              <a:off x="228600" y="3810000"/>
              <a:ext cx="3657600" cy="3429000"/>
              <a:chOff x="228600" y="381000"/>
              <a:chExt cx="3657600" cy="3429000"/>
            </a:xfrm>
          </p:grpSpPr>
          <p:sp>
            <p:nvSpPr>
              <p:cNvPr id="9" name="Bevel 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p:cNvSpPr/>
              <p:nvPr/>
            </p:nvSpPr>
            <p:spPr>
              <a:xfrm>
                <a:off x="228600" y="381000"/>
                <a:ext cx="3657600" cy="3429000"/>
              </a:xfrm>
              <a:prstGeom prst="frame">
                <a:avLst>
                  <a:gd name="adj1" fmla="val 4458"/>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10"/>
            <p:cNvGrpSpPr/>
            <p:nvPr/>
          </p:nvGrpSpPr>
          <p:grpSpPr>
            <a:xfrm>
              <a:off x="3904343" y="3806371"/>
              <a:ext cx="3657600" cy="3429000"/>
              <a:chOff x="228600" y="381000"/>
              <a:chExt cx="3657600" cy="3429000"/>
            </a:xfrm>
          </p:grpSpPr>
          <p:sp>
            <p:nvSpPr>
              <p:cNvPr id="7" name="Bevel 6"/>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ame 7"/>
              <p:cNvSpPr/>
              <p:nvPr/>
            </p:nvSpPr>
            <p:spPr>
              <a:xfrm>
                <a:off x="228600" y="381000"/>
                <a:ext cx="3657600" cy="3429000"/>
              </a:xfrm>
              <a:prstGeom prst="frame">
                <a:avLst>
                  <a:gd name="adj1" fmla="val 4458"/>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 name="Group 18"/>
          <p:cNvGrpSpPr/>
          <p:nvPr/>
        </p:nvGrpSpPr>
        <p:grpSpPr>
          <a:xfrm>
            <a:off x="2361510" y="2345161"/>
            <a:ext cx="1278204" cy="1940859"/>
            <a:chOff x="2361510" y="2345161"/>
            <a:chExt cx="1278204" cy="1940859"/>
          </a:xfrm>
        </p:grpSpPr>
        <p:sp>
          <p:nvSpPr>
            <p:cNvPr id="15" name="Flowchart: Delay 14"/>
            <p:cNvSpPr/>
            <p:nvPr/>
          </p:nvSpPr>
          <p:spPr>
            <a:xfrm rot="15822776">
              <a:off x="1942778" y="2768375"/>
              <a:ext cx="1752600" cy="915135"/>
            </a:xfrm>
            <a:prstGeom prst="flowChartDela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p:cNvSpPr/>
            <p:nvPr/>
          </p:nvSpPr>
          <p:spPr>
            <a:xfrm rot="15822776">
              <a:off x="2054836" y="2763893"/>
              <a:ext cx="1752600" cy="915135"/>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p:cNvSpPr/>
            <p:nvPr/>
          </p:nvSpPr>
          <p:spPr>
            <a:xfrm rot="16861767">
              <a:off x="2207236" y="2916293"/>
              <a:ext cx="1752600" cy="915135"/>
            </a:xfrm>
            <a:prstGeom prst="flowChartDela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16861767">
              <a:off x="2305847" y="2952152"/>
              <a:ext cx="1752600" cy="915135"/>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55100" y="3998005"/>
            <a:ext cx="815348" cy="323437"/>
            <a:chOff x="855100" y="3998005"/>
            <a:chExt cx="815348" cy="323437"/>
          </a:xfrm>
        </p:grpSpPr>
        <p:sp>
          <p:nvSpPr>
            <p:cNvPr id="21" name="Rounded Rectangle 20"/>
            <p:cNvSpPr/>
            <p:nvPr/>
          </p:nvSpPr>
          <p:spPr>
            <a:xfrm>
              <a:off x="856735" y="3998005"/>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860021" y="4078544"/>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55100" y="4126235"/>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0846557">
              <a:off x="861054" y="4102214"/>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868921" y="4173926"/>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3826077">
              <a:off x="1505473" y="4156466"/>
              <a:ext cx="274282" cy="55669"/>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5400000">
              <a:off x="1441253" y="4156466"/>
              <a:ext cx="274282" cy="55669"/>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533055" y="4014199"/>
              <a:ext cx="116730" cy="89236"/>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5029200" y="2466420"/>
            <a:ext cx="1872158" cy="1809518"/>
            <a:chOff x="5029200" y="2466420"/>
            <a:chExt cx="1872158" cy="1809518"/>
          </a:xfrm>
          <a:solidFill>
            <a:schemeClr val="bg1"/>
          </a:solidFill>
        </p:grpSpPr>
        <p:sp>
          <p:nvSpPr>
            <p:cNvPr id="30" name="Flowchart: Delay 29"/>
            <p:cNvSpPr/>
            <p:nvPr/>
          </p:nvSpPr>
          <p:spPr>
            <a:xfrm rot="15822776">
              <a:off x="4610468" y="2889634"/>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15822776">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31"/>
            <p:cNvSpPr/>
            <p:nvPr/>
          </p:nvSpPr>
          <p:spPr>
            <a:xfrm rot="16861767">
              <a:off x="5567491" y="2940960"/>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lay 32"/>
            <p:cNvSpPr/>
            <p:nvPr/>
          </p:nvSpPr>
          <p:spPr>
            <a:xfrm rot="16861767">
              <a:off x="5469028" y="2942070"/>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689404" y="1055644"/>
            <a:ext cx="1303699" cy="2905741"/>
            <a:chOff x="9506139" y="3537084"/>
            <a:chExt cx="1303699" cy="2905741"/>
          </a:xfrm>
        </p:grpSpPr>
        <p:sp>
          <p:nvSpPr>
            <p:cNvPr id="36" name="Rounded Rectangle 35"/>
            <p:cNvSpPr/>
            <p:nvPr/>
          </p:nvSpPr>
          <p:spPr>
            <a:xfrm>
              <a:off x="10679639" y="3537084"/>
              <a:ext cx="130199" cy="29057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Punched Tape 36"/>
            <p:cNvSpPr/>
            <p:nvPr/>
          </p:nvSpPr>
          <p:spPr>
            <a:xfrm>
              <a:off x="9506139" y="3537084"/>
              <a:ext cx="1173500" cy="941560"/>
            </a:xfrm>
            <a:prstGeom prst="flowChartPunchedTap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3.media.tumblr.com/7f606aba738f8984c529234b49853df1/tumblr_njxgfgP0Tm1r0bmtyo1_54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25" y="922338"/>
            <a:ext cx="5143500" cy="37719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2011susansdailydose.yolasite.com/resources/CHARITY/boy_pondering_1_19.gif?timestamp=129903313379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62000"/>
            <a:ext cx="1704975" cy="19335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4.media.tumblr.com/tumblr_mb2mvc6YBM1rdutw3o1_4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241676"/>
            <a:ext cx="38100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elsecretocanario.com/sites/default/files/pinkpanther.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125" y="4401666"/>
            <a:ext cx="238125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lovelace-media.imgix.net/uploads/315/2a0e3b10-b6a9-0132-4597-0ebc4eccb42f.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200050"/>
            <a:ext cx="2798763" cy="1556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rmilitantnegro.files.wordpress.com/2015/01/dancing_figure2.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200050"/>
            <a:ext cx="1905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i717.photobucket.com/albums/ww173/prestonjjrtr/Smileys/dancing_banana.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2857"/>
            <a:ext cx="152400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02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76600" y="2743200"/>
            <a:ext cx="990600" cy="31242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uble Wave 1"/>
          <p:cNvSpPr/>
          <p:nvPr/>
        </p:nvSpPr>
        <p:spPr>
          <a:xfrm rot="5400000">
            <a:off x="2933700" y="-571500"/>
            <a:ext cx="1752600" cy="5181600"/>
          </a:xfrm>
          <a:prstGeom prst="doubleWav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715000" y="3505200"/>
            <a:ext cx="1603030" cy="2907926"/>
            <a:chOff x="2871335" y="5011757"/>
            <a:chExt cx="1603030" cy="2907926"/>
          </a:xfrm>
        </p:grpSpPr>
        <p:sp>
          <p:nvSpPr>
            <p:cNvPr id="5" name="Oval 4"/>
            <p:cNvSpPr/>
            <p:nvPr/>
          </p:nvSpPr>
          <p:spPr>
            <a:xfrm rot="1694084">
              <a:off x="3280379" y="5011757"/>
              <a:ext cx="1193986" cy="46607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rot="7239131">
              <a:off x="1720245" y="6471721"/>
              <a:ext cx="2599052" cy="296872"/>
            </a:xfrm>
            <a:prstGeom prst="homePlate">
              <a:avLst>
                <a:gd name="adj" fmla="val 204011"/>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3425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457200"/>
            <a:ext cx="7848600" cy="5494236"/>
            <a:chOff x="990600" y="457200"/>
            <a:chExt cx="7848600" cy="5494236"/>
          </a:xfrm>
        </p:grpSpPr>
        <p:grpSp>
          <p:nvGrpSpPr>
            <p:cNvPr id="3" name="Group 206"/>
            <p:cNvGrpSpPr/>
            <p:nvPr/>
          </p:nvGrpSpPr>
          <p:grpSpPr>
            <a:xfrm>
              <a:off x="4038600" y="457200"/>
              <a:ext cx="4800600" cy="3061359"/>
              <a:chOff x="4022282" y="1295400"/>
              <a:chExt cx="4800600" cy="3061359"/>
            </a:xfrm>
          </p:grpSpPr>
          <p:sp>
            <p:nvSpPr>
              <p:cNvPr id="202" name="Rectangle 205"/>
              <p:cNvSpPr/>
              <p:nvPr/>
            </p:nvSpPr>
            <p:spPr>
              <a:xfrm rot="517981" flipH="1">
                <a:off x="6761614" y="2437583"/>
                <a:ext cx="45719" cy="7497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195"/>
              <p:cNvSpPr/>
              <p:nvPr/>
            </p:nvSpPr>
            <p:spPr>
              <a:xfrm rot="18017381">
                <a:off x="4860482" y="978073"/>
                <a:ext cx="533400" cy="22098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196"/>
              <p:cNvSpPr/>
              <p:nvPr/>
            </p:nvSpPr>
            <p:spPr>
              <a:xfrm rot="18017381">
                <a:off x="7451282" y="2502073"/>
                <a:ext cx="533400" cy="22098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197"/>
              <p:cNvSpPr/>
              <p:nvPr/>
            </p:nvSpPr>
            <p:spPr>
              <a:xfrm rot="18017381">
                <a:off x="4022312" y="1459168"/>
                <a:ext cx="533400" cy="26844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198"/>
              <p:cNvSpPr/>
              <p:nvPr/>
            </p:nvSpPr>
            <p:spPr>
              <a:xfrm rot="18017381">
                <a:off x="8289512" y="3955839"/>
                <a:ext cx="533400" cy="26844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200"/>
              <p:cNvSpPr/>
              <p:nvPr/>
            </p:nvSpPr>
            <p:spPr>
              <a:xfrm>
                <a:off x="6477000" y="1295400"/>
                <a:ext cx="762000" cy="1219200"/>
              </a:xfrm>
              <a:prstGeom prst="roundRect">
                <a:avLst>
                  <a:gd name="adj" fmla="val 960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01"/>
              <p:cNvSpPr/>
              <p:nvPr/>
            </p:nvSpPr>
            <p:spPr>
              <a:xfrm rot="2316894">
                <a:off x="5707340" y="2771491"/>
                <a:ext cx="762000" cy="1219200"/>
              </a:xfrm>
              <a:prstGeom prst="roundRect">
                <a:avLst>
                  <a:gd name="adj" fmla="val 960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3"/>
              <p:cNvSpPr/>
              <p:nvPr/>
            </p:nvSpPr>
            <p:spPr>
              <a:xfrm rot="19676018">
                <a:off x="5789012" y="1704729"/>
                <a:ext cx="302938" cy="7497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199"/>
              <p:cNvSpPr/>
              <p:nvPr/>
            </p:nvSpPr>
            <p:spPr>
              <a:xfrm>
                <a:off x="5943600" y="1981200"/>
                <a:ext cx="762000" cy="8382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Quad Arrow 202"/>
              <p:cNvSpPr/>
              <p:nvPr/>
            </p:nvSpPr>
            <p:spPr>
              <a:xfrm>
                <a:off x="5715000" y="2057400"/>
                <a:ext cx="1447800" cy="1371600"/>
              </a:xfrm>
              <a:prstGeom prst="quadArrow">
                <a:avLst>
                  <a:gd name="adj1" fmla="val 0"/>
                  <a:gd name="adj2" fmla="val 3546"/>
                  <a:gd name="adj3" fmla="val 2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Isosceles Triangle 204"/>
              <p:cNvSpPr/>
              <p:nvPr/>
            </p:nvSpPr>
            <p:spPr>
              <a:xfrm rot="14412946">
                <a:off x="5391612" y="1825143"/>
                <a:ext cx="256686" cy="457200"/>
              </a:xfrm>
              <a:prstGeom prst="triangle">
                <a:avLst>
                  <a:gd name="adj" fmla="val 146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07"/>
            <p:cNvGrpSpPr/>
            <p:nvPr/>
          </p:nvGrpSpPr>
          <p:grpSpPr>
            <a:xfrm>
              <a:off x="990600" y="1447800"/>
              <a:ext cx="4419600" cy="4503636"/>
              <a:chOff x="6911993" y="3315227"/>
              <a:chExt cx="1604464" cy="1634972"/>
            </a:xfrm>
          </p:grpSpPr>
          <p:sp>
            <p:nvSpPr>
              <p:cNvPr id="197" name="Chord 208"/>
              <p:cNvSpPr/>
              <p:nvPr/>
            </p:nvSpPr>
            <p:spPr>
              <a:xfrm rot="6727858">
                <a:off x="6898103" y="3331846"/>
                <a:ext cx="1632243" cy="1604464"/>
              </a:xfrm>
              <a:prstGeom prst="chord">
                <a:avLst>
                  <a:gd name="adj1" fmla="val 2700000"/>
                  <a:gd name="adj2" fmla="val 215509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84"/>
              <p:cNvGrpSpPr/>
              <p:nvPr/>
            </p:nvGrpSpPr>
            <p:grpSpPr>
              <a:xfrm>
                <a:off x="7123631" y="3315227"/>
                <a:ext cx="1334569" cy="1485372"/>
                <a:chOff x="7123631" y="3315227"/>
                <a:chExt cx="1334569" cy="1485372"/>
              </a:xfrm>
            </p:grpSpPr>
            <p:sp>
              <p:nvSpPr>
                <p:cNvPr id="199" name="Freeform 210"/>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Freeform 211"/>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Freeform 212"/>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1"/>
            <p:cNvGrpSpPr/>
            <p:nvPr/>
          </p:nvGrpSpPr>
          <p:grpSpPr>
            <a:xfrm>
              <a:off x="1752600" y="3200400"/>
              <a:ext cx="914400" cy="783046"/>
              <a:chOff x="4644742" y="381000"/>
              <a:chExt cx="3737258" cy="3200400"/>
            </a:xfrm>
          </p:grpSpPr>
          <p:sp>
            <p:nvSpPr>
              <p:cNvPr id="6" name="Trapezoid 2"/>
              <p:cNvSpPr/>
              <p:nvPr/>
            </p:nvSpPr>
            <p:spPr>
              <a:xfrm>
                <a:off x="4648200" y="990600"/>
                <a:ext cx="3733800" cy="6858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p:nvPr/>
            </p:nvSpPr>
            <p:spPr>
              <a:xfrm>
                <a:off x="4876800" y="1676400"/>
                <a:ext cx="3276600" cy="1676400"/>
              </a:xfrm>
              <a:prstGeom prst="rect">
                <a:avLst/>
              </a:prstGeom>
              <a:solidFill>
                <a:srgbClr val="F3E4A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4"/>
              <p:cNvSpPr/>
              <p:nvPr/>
            </p:nvSpPr>
            <p:spPr>
              <a:xfrm>
                <a:off x="5257800" y="381000"/>
                <a:ext cx="2514600" cy="1295400"/>
              </a:xfrm>
              <a:prstGeom prst="triangle">
                <a:avLst/>
              </a:prstGeom>
              <a:solidFill>
                <a:srgbClr val="E2B97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5"/>
              <p:cNvSpPr/>
              <p:nvPr/>
            </p:nvSpPr>
            <p:spPr>
              <a:xfrm>
                <a:off x="5486400" y="609600"/>
                <a:ext cx="2057400" cy="1066800"/>
              </a:xfrm>
              <a:prstGeom prst="triangle">
                <a:avLst/>
              </a:prstGeom>
              <a:solidFill>
                <a:srgbClr val="F3E4A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77"/>
              <p:cNvGrpSpPr/>
              <p:nvPr/>
            </p:nvGrpSpPr>
            <p:grpSpPr>
              <a:xfrm>
                <a:off x="5181600" y="1981200"/>
                <a:ext cx="816430" cy="762000"/>
                <a:chOff x="838200" y="4267200"/>
                <a:chExt cx="914400" cy="853439"/>
              </a:xfrm>
            </p:grpSpPr>
            <p:sp>
              <p:nvSpPr>
                <p:cNvPr id="184" name="Rectangle 183"/>
                <p:cNvSpPr/>
                <p:nvPr/>
              </p:nvSpPr>
              <p:spPr>
                <a:xfrm>
                  <a:off x="838200" y="4267200"/>
                  <a:ext cx="914400" cy="762000"/>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4"/>
                <p:cNvGrpSpPr/>
                <p:nvPr/>
              </p:nvGrpSpPr>
              <p:grpSpPr>
                <a:xfrm>
                  <a:off x="838200" y="4267200"/>
                  <a:ext cx="914399" cy="853439"/>
                  <a:chOff x="914400" y="4343400"/>
                  <a:chExt cx="2286000" cy="2133600"/>
                </a:xfrm>
              </p:grpSpPr>
              <p:grpSp>
                <p:nvGrpSpPr>
                  <p:cNvPr id="186" name="Group 8"/>
                  <p:cNvGrpSpPr/>
                  <p:nvPr/>
                </p:nvGrpSpPr>
                <p:grpSpPr>
                  <a:xfrm>
                    <a:off x="914400" y="4495800"/>
                    <a:ext cx="2209800" cy="1905000"/>
                    <a:chOff x="914400" y="4495800"/>
                    <a:chExt cx="2209800" cy="1905000"/>
                  </a:xfrm>
                </p:grpSpPr>
                <p:sp>
                  <p:nvSpPr>
                    <p:cNvPr id="193" name="Diagonal Stripe 4"/>
                    <p:cNvSpPr/>
                    <p:nvPr/>
                  </p:nvSpPr>
                  <p:spPr>
                    <a:xfrm rot="5400000">
                      <a:off x="2133600" y="4419600"/>
                      <a:ext cx="838200" cy="990600"/>
                    </a:xfrm>
                    <a:prstGeom prst="diagStripe">
                      <a:avLst>
                        <a:gd name="adj" fmla="val 76195"/>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Diagonal Stripe 5"/>
                    <p:cNvSpPr/>
                    <p:nvPr/>
                  </p:nvSpPr>
                  <p:spPr>
                    <a:xfrm rot="5400000">
                      <a:off x="1409700" y="4381500"/>
                      <a:ext cx="1600200" cy="18288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Diagonal Stripe 6"/>
                    <p:cNvSpPr/>
                    <p:nvPr/>
                  </p:nvSpPr>
                  <p:spPr>
                    <a:xfrm rot="5400000" flipH="1" flipV="1">
                      <a:off x="1181100" y="4686300"/>
                      <a:ext cx="1524000" cy="17526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Diagonal Stripe 7"/>
                    <p:cNvSpPr/>
                    <p:nvPr/>
                  </p:nvSpPr>
                  <p:spPr>
                    <a:xfrm rot="5400000" flipH="1" flipV="1">
                      <a:off x="1028700" y="5295900"/>
                      <a:ext cx="990600" cy="1219200"/>
                    </a:xfrm>
                    <a:prstGeom prst="diagStripe">
                      <a:avLst>
                        <a:gd name="adj" fmla="val 8514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7" name="Group 9"/>
                  <p:cNvGrpSpPr/>
                  <p:nvPr/>
                </p:nvGrpSpPr>
                <p:grpSpPr>
                  <a:xfrm rot="16200000">
                    <a:off x="990600" y="4419600"/>
                    <a:ext cx="2133600" cy="1981200"/>
                    <a:chOff x="914400" y="4419600"/>
                    <a:chExt cx="2133600" cy="1981200"/>
                  </a:xfrm>
                </p:grpSpPr>
                <p:sp>
                  <p:nvSpPr>
                    <p:cNvPr id="189" name="Diagonal Stripe 185"/>
                    <p:cNvSpPr/>
                    <p:nvPr/>
                  </p:nvSpPr>
                  <p:spPr>
                    <a:xfrm rot="5400000">
                      <a:off x="2057400" y="4343400"/>
                      <a:ext cx="838200" cy="990600"/>
                    </a:xfrm>
                    <a:prstGeom prst="diagStripe">
                      <a:avLst>
                        <a:gd name="adj" fmla="val 76195"/>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Diagonal Stripe 186"/>
                    <p:cNvSpPr/>
                    <p:nvPr/>
                  </p:nvSpPr>
                  <p:spPr>
                    <a:xfrm rot="5400000">
                      <a:off x="1409700" y="4305300"/>
                      <a:ext cx="1524000" cy="17526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Diagonal Stripe 190"/>
                    <p:cNvSpPr/>
                    <p:nvPr/>
                  </p:nvSpPr>
                  <p:spPr>
                    <a:xfrm rot="5400000" flipH="1" flipV="1">
                      <a:off x="1181100" y="4686300"/>
                      <a:ext cx="1600200" cy="18288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Diagonal Stripe 191"/>
                    <p:cNvSpPr/>
                    <p:nvPr/>
                  </p:nvSpPr>
                  <p:spPr>
                    <a:xfrm rot="5400000" flipH="1" flipV="1">
                      <a:off x="1028700" y="5295900"/>
                      <a:ext cx="990600" cy="1219200"/>
                    </a:xfrm>
                    <a:prstGeom prst="diagStripe">
                      <a:avLst>
                        <a:gd name="adj" fmla="val 8514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8" name="Frame 3"/>
                  <p:cNvSpPr/>
                  <p:nvPr/>
                </p:nvSpPr>
                <p:spPr>
                  <a:xfrm>
                    <a:off x="914400" y="4343400"/>
                    <a:ext cx="2286000" cy="2133600"/>
                  </a:xfrm>
                  <a:prstGeom prst="frame">
                    <a:avLst>
                      <a:gd name="adj1" fmla="val 7288"/>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1" name="Group 91"/>
              <p:cNvGrpSpPr/>
              <p:nvPr/>
            </p:nvGrpSpPr>
            <p:grpSpPr>
              <a:xfrm>
                <a:off x="7086600" y="1981200"/>
                <a:ext cx="816430" cy="762000"/>
                <a:chOff x="838200" y="4267200"/>
                <a:chExt cx="914400" cy="853439"/>
              </a:xfrm>
            </p:grpSpPr>
            <p:sp>
              <p:nvSpPr>
                <p:cNvPr id="171" name="Rectangle 170"/>
                <p:cNvSpPr/>
                <p:nvPr/>
              </p:nvSpPr>
              <p:spPr>
                <a:xfrm>
                  <a:off x="838200" y="4267200"/>
                  <a:ext cx="914400" cy="762000"/>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4"/>
                <p:cNvGrpSpPr/>
                <p:nvPr/>
              </p:nvGrpSpPr>
              <p:grpSpPr>
                <a:xfrm>
                  <a:off x="838200" y="4267200"/>
                  <a:ext cx="914399" cy="853439"/>
                  <a:chOff x="914400" y="4343400"/>
                  <a:chExt cx="2286000" cy="2133600"/>
                </a:xfrm>
              </p:grpSpPr>
              <p:grpSp>
                <p:nvGrpSpPr>
                  <p:cNvPr id="173" name="Group 8"/>
                  <p:cNvGrpSpPr/>
                  <p:nvPr/>
                </p:nvGrpSpPr>
                <p:grpSpPr>
                  <a:xfrm>
                    <a:off x="914400" y="4495800"/>
                    <a:ext cx="2209800" cy="1905000"/>
                    <a:chOff x="914400" y="4495800"/>
                    <a:chExt cx="2209800" cy="1905000"/>
                  </a:xfrm>
                </p:grpSpPr>
                <p:sp>
                  <p:nvSpPr>
                    <p:cNvPr id="180" name="Diagonal Stripe 4"/>
                    <p:cNvSpPr/>
                    <p:nvPr/>
                  </p:nvSpPr>
                  <p:spPr>
                    <a:xfrm rot="5400000">
                      <a:off x="2133600" y="4419600"/>
                      <a:ext cx="838200" cy="990600"/>
                    </a:xfrm>
                    <a:prstGeom prst="diagStripe">
                      <a:avLst>
                        <a:gd name="adj" fmla="val 76195"/>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Diagonal Stripe 5"/>
                    <p:cNvSpPr/>
                    <p:nvPr/>
                  </p:nvSpPr>
                  <p:spPr>
                    <a:xfrm rot="5400000">
                      <a:off x="1409700" y="4381500"/>
                      <a:ext cx="1600200" cy="18288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Diagonal Stripe 6"/>
                    <p:cNvSpPr/>
                    <p:nvPr/>
                  </p:nvSpPr>
                  <p:spPr>
                    <a:xfrm rot="5400000" flipH="1" flipV="1">
                      <a:off x="1181100" y="4686300"/>
                      <a:ext cx="1524000" cy="17526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Diagonal Stripe 7"/>
                    <p:cNvSpPr/>
                    <p:nvPr/>
                  </p:nvSpPr>
                  <p:spPr>
                    <a:xfrm rot="5400000" flipH="1" flipV="1">
                      <a:off x="1028700" y="5295900"/>
                      <a:ext cx="990600" cy="1219200"/>
                    </a:xfrm>
                    <a:prstGeom prst="diagStripe">
                      <a:avLst>
                        <a:gd name="adj" fmla="val 8514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4" name="Group 9"/>
                  <p:cNvGrpSpPr/>
                  <p:nvPr/>
                </p:nvGrpSpPr>
                <p:grpSpPr>
                  <a:xfrm rot="16200000">
                    <a:off x="990600" y="4419600"/>
                    <a:ext cx="2133600" cy="1981200"/>
                    <a:chOff x="914400" y="4419600"/>
                    <a:chExt cx="2133600" cy="1981200"/>
                  </a:xfrm>
                </p:grpSpPr>
                <p:sp>
                  <p:nvSpPr>
                    <p:cNvPr id="176" name="Diagonal Stripe 97"/>
                    <p:cNvSpPr/>
                    <p:nvPr/>
                  </p:nvSpPr>
                  <p:spPr>
                    <a:xfrm rot="5400000">
                      <a:off x="2057400" y="4343400"/>
                      <a:ext cx="838200" cy="990600"/>
                    </a:xfrm>
                    <a:prstGeom prst="diagStripe">
                      <a:avLst>
                        <a:gd name="adj" fmla="val 76195"/>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Diagonal Stripe 98"/>
                    <p:cNvSpPr/>
                    <p:nvPr/>
                  </p:nvSpPr>
                  <p:spPr>
                    <a:xfrm rot="5400000">
                      <a:off x="1409700" y="4305300"/>
                      <a:ext cx="1524000" cy="17526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Diagonal Stripe 99"/>
                    <p:cNvSpPr/>
                    <p:nvPr/>
                  </p:nvSpPr>
                  <p:spPr>
                    <a:xfrm rot="5400000" flipH="1" flipV="1">
                      <a:off x="1181100" y="4686300"/>
                      <a:ext cx="1600200" cy="1828800"/>
                    </a:xfrm>
                    <a:prstGeom prst="diagStripe">
                      <a:avLst>
                        <a:gd name="adj" fmla="val 8818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Diagonal Stripe 178"/>
                    <p:cNvSpPr/>
                    <p:nvPr/>
                  </p:nvSpPr>
                  <p:spPr>
                    <a:xfrm rot="5400000" flipH="1" flipV="1">
                      <a:off x="1028700" y="5295900"/>
                      <a:ext cx="990600" cy="1219200"/>
                    </a:xfrm>
                    <a:prstGeom prst="diagStripe">
                      <a:avLst>
                        <a:gd name="adj" fmla="val 8514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5" name="Frame 3"/>
                  <p:cNvSpPr/>
                  <p:nvPr/>
                </p:nvSpPr>
                <p:spPr>
                  <a:xfrm>
                    <a:off x="914400" y="4343400"/>
                    <a:ext cx="2286000" cy="2133600"/>
                  </a:xfrm>
                  <a:prstGeom prst="frame">
                    <a:avLst>
                      <a:gd name="adj1" fmla="val 7288"/>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2" name="Rectangle 11"/>
              <p:cNvSpPr/>
              <p:nvPr/>
            </p:nvSpPr>
            <p:spPr>
              <a:xfrm>
                <a:off x="6172200" y="2133600"/>
                <a:ext cx="762000" cy="12192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14"/>
              <p:cNvGrpSpPr/>
              <p:nvPr/>
            </p:nvGrpSpPr>
            <p:grpSpPr>
              <a:xfrm>
                <a:off x="6248400" y="990600"/>
                <a:ext cx="609600" cy="609600"/>
                <a:chOff x="4917989" y="4217773"/>
                <a:chExt cx="2463114" cy="2438400"/>
              </a:xfrm>
            </p:grpSpPr>
            <p:sp>
              <p:nvSpPr>
                <p:cNvPr id="168" name="Rectangle 167"/>
                <p:cNvSpPr/>
                <p:nvPr/>
              </p:nvSpPr>
              <p:spPr>
                <a:xfrm>
                  <a:off x="5105400" y="4495800"/>
                  <a:ext cx="2057400" cy="1905000"/>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Plus 168"/>
                <p:cNvSpPr/>
                <p:nvPr/>
              </p:nvSpPr>
              <p:spPr>
                <a:xfrm>
                  <a:off x="4917989" y="4217773"/>
                  <a:ext cx="2463114" cy="2438400"/>
                </a:xfrm>
                <a:prstGeom prst="mathPlus">
                  <a:avLst>
                    <a:gd name="adj1" fmla="val 8981"/>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ame 169"/>
                <p:cNvSpPr/>
                <p:nvPr/>
              </p:nvSpPr>
              <p:spPr>
                <a:xfrm>
                  <a:off x="5105400" y="4419600"/>
                  <a:ext cx="2133600" cy="2057400"/>
                </a:xfrm>
                <a:prstGeom prst="frame">
                  <a:avLst>
                    <a:gd name="adj1" fmla="val 769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Oval 10"/>
              <p:cNvSpPr/>
              <p:nvPr/>
            </p:nvSpPr>
            <p:spPr>
              <a:xfrm>
                <a:off x="6629400" y="2590800"/>
                <a:ext cx="152400"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p:cNvSpPr/>
              <p:nvPr/>
            </p:nvSpPr>
            <p:spPr>
              <a:xfrm>
                <a:off x="5972432" y="3274541"/>
                <a:ext cx="1066800" cy="1524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2"/>
              <p:cNvSpPr/>
              <p:nvPr/>
            </p:nvSpPr>
            <p:spPr>
              <a:xfrm rot="10496474">
                <a:off x="4644742" y="2362353"/>
                <a:ext cx="762000" cy="1216974"/>
              </a:xfrm>
              <a:prstGeom prst="cloud">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3"/>
              <p:cNvSpPr/>
              <p:nvPr/>
            </p:nvSpPr>
            <p:spPr>
              <a:xfrm rot="10800000">
                <a:off x="7620000" y="2362200"/>
                <a:ext cx="762000" cy="1219200"/>
              </a:xfrm>
              <a:prstGeom prst="cloud">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27"/>
              <p:cNvGrpSpPr/>
              <p:nvPr/>
            </p:nvGrpSpPr>
            <p:grpSpPr>
              <a:xfrm>
                <a:off x="5486400" y="2743200"/>
                <a:ext cx="685800" cy="762000"/>
                <a:chOff x="1792595" y="1066800"/>
                <a:chExt cx="2748575" cy="2514600"/>
              </a:xfrm>
            </p:grpSpPr>
            <p:sp>
              <p:nvSpPr>
                <p:cNvPr id="95" name="Cloud 94"/>
                <p:cNvSpPr/>
                <p:nvPr/>
              </p:nvSpPr>
              <p:spPr>
                <a:xfrm>
                  <a:off x="2438400" y="1981200"/>
                  <a:ext cx="1752600" cy="1143000"/>
                </a:xfrm>
                <a:prstGeom prst="cloud">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loud 95"/>
                <p:cNvSpPr/>
                <p:nvPr/>
              </p:nvSpPr>
              <p:spPr>
                <a:xfrm>
                  <a:off x="2286000" y="2286000"/>
                  <a:ext cx="1752600" cy="1143000"/>
                </a:xfrm>
                <a:prstGeom prst="cloud">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3048000" y="2286000"/>
                  <a:ext cx="1219200" cy="914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22"/>
                <p:cNvGrpSpPr/>
                <p:nvPr/>
              </p:nvGrpSpPr>
              <p:grpSpPr>
                <a:xfrm>
                  <a:off x="2514600" y="1371600"/>
                  <a:ext cx="1433175" cy="1409818"/>
                  <a:chOff x="7185317" y="571382"/>
                  <a:chExt cx="1433175" cy="1409818"/>
                </a:xfrm>
              </p:grpSpPr>
              <p:sp>
                <p:nvSpPr>
                  <p:cNvPr id="164" name="Moon 23"/>
                  <p:cNvSpPr/>
                  <p:nvPr/>
                </p:nvSpPr>
                <p:spPr>
                  <a:xfrm>
                    <a:off x="7543800" y="609600"/>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24"/>
                  <p:cNvSpPr/>
                  <p:nvPr/>
                </p:nvSpPr>
                <p:spPr>
                  <a:xfrm rot="2635937">
                    <a:off x="7856492" y="57138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25"/>
                  <p:cNvSpPr/>
                  <p:nvPr/>
                </p:nvSpPr>
                <p:spPr>
                  <a:xfrm rot="17463133" flipH="1">
                    <a:off x="7375817" y="75136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ardrop 26"/>
                  <p:cNvSpPr/>
                  <p:nvPr/>
                </p:nvSpPr>
                <p:spPr>
                  <a:xfrm>
                    <a:off x="7772400" y="1066800"/>
                    <a:ext cx="457200" cy="914400"/>
                  </a:xfrm>
                  <a:prstGeom prst="teardrop">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64"/>
                <p:cNvGrpSpPr/>
                <p:nvPr/>
              </p:nvGrpSpPr>
              <p:grpSpPr>
                <a:xfrm>
                  <a:off x="2819400" y="1066800"/>
                  <a:ext cx="838200" cy="914400"/>
                  <a:chOff x="4191000" y="4876800"/>
                  <a:chExt cx="1828800" cy="1981200"/>
                </a:xfrm>
              </p:grpSpPr>
              <p:sp>
                <p:nvSpPr>
                  <p:cNvPr id="147" name="Teardrop 146"/>
                  <p:cNvSpPr/>
                  <p:nvPr/>
                </p:nvSpPr>
                <p:spPr>
                  <a:xfrm rot="20612414">
                    <a:off x="4540344" y="6007921"/>
                    <a:ext cx="679968" cy="85007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ardrop 147"/>
                  <p:cNvSpPr/>
                  <p:nvPr/>
                </p:nvSpPr>
                <p:spPr>
                  <a:xfrm rot="12470521">
                    <a:off x="5339832" y="5196325"/>
                    <a:ext cx="679968" cy="85007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ardrop 148"/>
                  <p:cNvSpPr/>
                  <p:nvPr/>
                </p:nvSpPr>
                <p:spPr>
                  <a:xfrm rot="16498226">
                    <a:off x="5197985" y="5921727"/>
                    <a:ext cx="765071" cy="75551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ardrop 149"/>
                  <p:cNvSpPr/>
                  <p:nvPr/>
                </p:nvSpPr>
                <p:spPr>
                  <a:xfrm rot="4891691">
                    <a:off x="4186224" y="5300106"/>
                    <a:ext cx="765071" cy="75551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ardrop 150"/>
                  <p:cNvSpPr/>
                  <p:nvPr/>
                </p:nvSpPr>
                <p:spPr>
                  <a:xfrm rot="8037859">
                    <a:off x="4705904" y="4881576"/>
                    <a:ext cx="765071" cy="75551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5-Point Star 151"/>
                  <p:cNvSpPr/>
                  <p:nvPr/>
                </p:nvSpPr>
                <p:spPr>
                  <a:xfrm>
                    <a:off x="4673898" y="5321894"/>
                    <a:ext cx="906623" cy="1020095"/>
                  </a:xfrm>
                  <a:prstGeom prst="star5">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
                  <p:cNvGrpSpPr/>
                  <p:nvPr/>
                </p:nvGrpSpPr>
                <p:grpSpPr>
                  <a:xfrm>
                    <a:off x="4825002" y="5491910"/>
                    <a:ext cx="604416" cy="765071"/>
                    <a:chOff x="6254633" y="2139815"/>
                    <a:chExt cx="790690" cy="814285"/>
                  </a:xfrm>
                </p:grpSpPr>
                <p:sp>
                  <p:nvSpPr>
                    <p:cNvPr id="159" name="Teardrop 10"/>
                    <p:cNvSpPr/>
                    <p:nvPr/>
                  </p:nvSpPr>
                  <p:spPr>
                    <a:xfrm rot="8037859">
                      <a:off x="6483630" y="2123551"/>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ardrop 60"/>
                    <p:cNvSpPr/>
                    <p:nvPr/>
                  </p:nvSpPr>
                  <p:spPr>
                    <a:xfrm rot="12813022">
                      <a:off x="6719381" y="2264561"/>
                      <a:ext cx="325942" cy="423880"/>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ardrop 160"/>
                    <p:cNvSpPr/>
                    <p:nvPr/>
                  </p:nvSpPr>
                  <p:spPr>
                    <a:xfrm rot="16504535">
                      <a:off x="6660125" y="2514300"/>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ardrop 161"/>
                    <p:cNvSpPr/>
                    <p:nvPr/>
                  </p:nvSpPr>
                  <p:spPr>
                    <a:xfrm rot="2642164">
                      <a:off x="6254633" y="2352558"/>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ardrop 162"/>
                    <p:cNvSpPr/>
                    <p:nvPr/>
                  </p:nvSpPr>
                  <p:spPr>
                    <a:xfrm rot="19608789">
                      <a:off x="6475720" y="2577965"/>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Oval 153"/>
                  <p:cNvSpPr/>
                  <p:nvPr/>
                </p:nvSpPr>
                <p:spPr>
                  <a:xfrm>
                    <a:off x="5127210" y="5746935"/>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5202761" y="5831942"/>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2"/>
                  <p:cNvSpPr/>
                  <p:nvPr/>
                </p:nvSpPr>
                <p:spPr>
                  <a:xfrm>
                    <a:off x="5051658" y="5916950"/>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976106" y="5831942"/>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051658" y="5661926"/>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65"/>
                <p:cNvGrpSpPr/>
                <p:nvPr/>
              </p:nvGrpSpPr>
              <p:grpSpPr>
                <a:xfrm rot="19615177">
                  <a:off x="1792595" y="1648463"/>
                  <a:ext cx="1433175" cy="1409818"/>
                  <a:chOff x="7185317" y="571382"/>
                  <a:chExt cx="1433175" cy="1409818"/>
                </a:xfrm>
              </p:grpSpPr>
              <p:sp>
                <p:nvSpPr>
                  <p:cNvPr id="143" name="Moon 142"/>
                  <p:cNvSpPr/>
                  <p:nvPr/>
                </p:nvSpPr>
                <p:spPr>
                  <a:xfrm>
                    <a:off x="7543800" y="609600"/>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p:cNvSpPr/>
                  <p:nvPr/>
                </p:nvSpPr>
                <p:spPr>
                  <a:xfrm rot="2635937">
                    <a:off x="7856492" y="57138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p:cNvSpPr/>
                  <p:nvPr/>
                </p:nvSpPr>
                <p:spPr>
                  <a:xfrm rot="17463133" flipH="1">
                    <a:off x="7375817" y="75136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ardrop 145"/>
                  <p:cNvSpPr/>
                  <p:nvPr/>
                </p:nvSpPr>
                <p:spPr>
                  <a:xfrm>
                    <a:off x="7772400" y="1066800"/>
                    <a:ext cx="457200" cy="914400"/>
                  </a:xfrm>
                  <a:prstGeom prst="teardrop">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4"/>
                <p:cNvGrpSpPr/>
                <p:nvPr/>
              </p:nvGrpSpPr>
              <p:grpSpPr>
                <a:xfrm>
                  <a:off x="1905000" y="1828800"/>
                  <a:ext cx="914400" cy="914400"/>
                  <a:chOff x="4084960" y="1963223"/>
                  <a:chExt cx="1844487" cy="1775922"/>
                </a:xfrm>
              </p:grpSpPr>
              <p:sp>
                <p:nvSpPr>
                  <p:cNvPr id="126" name="Teardrop 5"/>
                  <p:cNvSpPr/>
                  <p:nvPr/>
                </p:nvSpPr>
                <p:spPr>
                  <a:xfrm rot="20612414">
                    <a:off x="4437301" y="2977145"/>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ardrop 6"/>
                  <p:cNvSpPr/>
                  <p:nvPr/>
                </p:nvSpPr>
                <p:spPr>
                  <a:xfrm rot="12470521">
                    <a:off x="5243647" y="2249641"/>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ardrop 7"/>
                  <p:cNvSpPr/>
                  <p:nvPr/>
                </p:nvSpPr>
                <p:spPr>
                  <a:xfrm rot="16498226">
                    <a:off x="5143500" y="2857500"/>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ardrop 8"/>
                  <p:cNvSpPr/>
                  <p:nvPr/>
                </p:nvSpPr>
                <p:spPr>
                  <a:xfrm rot="4891691">
                    <a:off x="4123060" y="2300288"/>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ardrop 9"/>
                  <p:cNvSpPr/>
                  <p:nvPr/>
                </p:nvSpPr>
                <p:spPr>
                  <a:xfrm rot="8037859">
                    <a:off x="4647197" y="1925123"/>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5-Point Star 10"/>
                  <p:cNvSpPr/>
                  <p:nvPr/>
                </p:nvSpPr>
                <p:spPr>
                  <a:xfrm>
                    <a:off x="4572000" y="2362200"/>
                    <a:ext cx="914400" cy="914400"/>
                  </a:xfrm>
                  <a:prstGeom prst="star5">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5"/>
                  <p:cNvGrpSpPr/>
                  <p:nvPr/>
                </p:nvGrpSpPr>
                <p:grpSpPr>
                  <a:xfrm>
                    <a:off x="4724400" y="2514600"/>
                    <a:ext cx="609600" cy="685800"/>
                    <a:chOff x="6254633" y="2139815"/>
                    <a:chExt cx="790690" cy="814285"/>
                  </a:xfrm>
                </p:grpSpPr>
                <p:sp>
                  <p:nvSpPr>
                    <p:cNvPr id="138" name="Teardrop 10"/>
                    <p:cNvSpPr/>
                    <p:nvPr/>
                  </p:nvSpPr>
                  <p:spPr>
                    <a:xfrm rot="8037859">
                      <a:off x="6483630" y="2123551"/>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ardrop 18"/>
                    <p:cNvSpPr/>
                    <p:nvPr/>
                  </p:nvSpPr>
                  <p:spPr>
                    <a:xfrm rot="12813022">
                      <a:off x="6719381" y="2264561"/>
                      <a:ext cx="325942" cy="423880"/>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ardrop 19"/>
                    <p:cNvSpPr/>
                    <p:nvPr/>
                  </p:nvSpPr>
                  <p:spPr>
                    <a:xfrm rot="16504535">
                      <a:off x="6660125" y="2514300"/>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ardrop 20"/>
                    <p:cNvSpPr/>
                    <p:nvPr/>
                  </p:nvSpPr>
                  <p:spPr>
                    <a:xfrm rot="2642164">
                      <a:off x="6254633" y="2352558"/>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ardrop 21"/>
                    <p:cNvSpPr/>
                    <p:nvPr/>
                  </p:nvSpPr>
                  <p:spPr>
                    <a:xfrm rot="19608789">
                      <a:off x="6475720" y="2577965"/>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Oval 12"/>
                  <p:cNvSpPr/>
                  <p:nvPr/>
                </p:nvSpPr>
                <p:spPr>
                  <a:xfrm>
                    <a:off x="5029200" y="27432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
                  <p:cNvSpPr/>
                  <p:nvPr/>
                </p:nvSpPr>
                <p:spPr>
                  <a:xfrm>
                    <a:off x="5105400" y="28194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4"/>
                  <p:cNvSpPr/>
                  <p:nvPr/>
                </p:nvSpPr>
                <p:spPr>
                  <a:xfrm>
                    <a:off x="4953000" y="28956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5"/>
                  <p:cNvSpPr/>
                  <p:nvPr/>
                </p:nvSpPr>
                <p:spPr>
                  <a:xfrm>
                    <a:off x="4876800" y="28194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6"/>
                  <p:cNvSpPr/>
                  <p:nvPr/>
                </p:nvSpPr>
                <p:spPr>
                  <a:xfrm>
                    <a:off x="4953000" y="26670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70"/>
                <p:cNvGrpSpPr/>
                <p:nvPr/>
              </p:nvGrpSpPr>
              <p:grpSpPr>
                <a:xfrm rot="2667597">
                  <a:off x="3107995" y="1595519"/>
                  <a:ext cx="1433175" cy="1409818"/>
                  <a:chOff x="7185317" y="571382"/>
                  <a:chExt cx="1433175" cy="1409818"/>
                </a:xfrm>
              </p:grpSpPr>
              <p:sp>
                <p:nvSpPr>
                  <p:cNvPr id="122" name="Moon 121"/>
                  <p:cNvSpPr/>
                  <p:nvPr/>
                </p:nvSpPr>
                <p:spPr>
                  <a:xfrm>
                    <a:off x="7543800" y="609600"/>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p:cNvSpPr/>
                  <p:nvPr/>
                </p:nvSpPr>
                <p:spPr>
                  <a:xfrm rot="2635937">
                    <a:off x="7856492" y="57138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p:cNvSpPr/>
                  <p:nvPr/>
                </p:nvSpPr>
                <p:spPr>
                  <a:xfrm rot="17463133" flipH="1">
                    <a:off x="7375817" y="75136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ardrop 124"/>
                  <p:cNvSpPr/>
                  <p:nvPr/>
                </p:nvSpPr>
                <p:spPr>
                  <a:xfrm>
                    <a:off x="7772400" y="1066800"/>
                    <a:ext cx="457200" cy="914400"/>
                  </a:xfrm>
                  <a:prstGeom prst="teardrop">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45"/>
                <p:cNvGrpSpPr/>
                <p:nvPr/>
              </p:nvGrpSpPr>
              <p:grpSpPr>
                <a:xfrm>
                  <a:off x="3200400" y="2133600"/>
                  <a:ext cx="914400" cy="914400"/>
                  <a:chOff x="3810000" y="4191000"/>
                  <a:chExt cx="1524000" cy="1600200"/>
                </a:xfrm>
              </p:grpSpPr>
              <p:sp>
                <p:nvSpPr>
                  <p:cNvPr id="105" name="Teardrop 101"/>
                  <p:cNvSpPr/>
                  <p:nvPr/>
                </p:nvSpPr>
                <p:spPr>
                  <a:xfrm rot="20612414">
                    <a:off x="4101120" y="5104598"/>
                    <a:ext cx="566640" cy="686602"/>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ardrop 102"/>
                  <p:cNvSpPr/>
                  <p:nvPr/>
                </p:nvSpPr>
                <p:spPr>
                  <a:xfrm rot="12470521">
                    <a:off x="4767360" y="4449078"/>
                    <a:ext cx="566640" cy="686602"/>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ardrop 106"/>
                  <p:cNvSpPr/>
                  <p:nvPr/>
                </p:nvSpPr>
                <p:spPr>
                  <a:xfrm rot="16498226">
                    <a:off x="4658963" y="5025293"/>
                    <a:ext cx="617942" cy="629599"/>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ardrop 107"/>
                  <p:cNvSpPr/>
                  <p:nvPr/>
                </p:nvSpPr>
                <p:spPr>
                  <a:xfrm rot="4891691">
                    <a:off x="3815829" y="4523215"/>
                    <a:ext cx="617942" cy="629599"/>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ardrop 108"/>
                  <p:cNvSpPr/>
                  <p:nvPr/>
                </p:nvSpPr>
                <p:spPr>
                  <a:xfrm rot="8037859">
                    <a:off x="4248895" y="4185171"/>
                    <a:ext cx="617942" cy="629599"/>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5-Point Star 109"/>
                  <p:cNvSpPr/>
                  <p:nvPr/>
                </p:nvSpPr>
                <p:spPr>
                  <a:xfrm>
                    <a:off x="4212415" y="4550499"/>
                    <a:ext cx="755519" cy="823923"/>
                  </a:xfrm>
                  <a:prstGeom prst="star5">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5"/>
                  <p:cNvGrpSpPr/>
                  <p:nvPr/>
                </p:nvGrpSpPr>
                <p:grpSpPr>
                  <a:xfrm>
                    <a:off x="4338335" y="4687820"/>
                    <a:ext cx="503680" cy="617942"/>
                    <a:chOff x="6254633" y="2139815"/>
                    <a:chExt cx="790690" cy="814285"/>
                  </a:xfrm>
                </p:grpSpPr>
                <p:sp>
                  <p:nvSpPr>
                    <p:cNvPr id="117" name="Teardrop 10"/>
                    <p:cNvSpPr/>
                    <p:nvPr/>
                  </p:nvSpPr>
                  <p:spPr>
                    <a:xfrm rot="8037859">
                      <a:off x="6483630" y="2123551"/>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ardrop 117"/>
                    <p:cNvSpPr/>
                    <p:nvPr/>
                  </p:nvSpPr>
                  <p:spPr>
                    <a:xfrm rot="12813022">
                      <a:off x="6719381" y="2264561"/>
                      <a:ext cx="325942" cy="423880"/>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ardrop 118"/>
                    <p:cNvSpPr/>
                    <p:nvPr/>
                  </p:nvSpPr>
                  <p:spPr>
                    <a:xfrm rot="16504535">
                      <a:off x="6660125" y="2514300"/>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ardrop 119"/>
                    <p:cNvSpPr/>
                    <p:nvPr/>
                  </p:nvSpPr>
                  <p:spPr>
                    <a:xfrm rot="2642164">
                      <a:off x="6254633" y="2352558"/>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ardrop 120"/>
                    <p:cNvSpPr/>
                    <p:nvPr/>
                  </p:nvSpPr>
                  <p:spPr>
                    <a:xfrm rot="19608789">
                      <a:off x="6475720" y="2577965"/>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Oval 111"/>
                  <p:cNvSpPr/>
                  <p:nvPr/>
                </p:nvSpPr>
                <p:spPr>
                  <a:xfrm>
                    <a:off x="4590175" y="489380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653134" y="496246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0"/>
                  <p:cNvSpPr/>
                  <p:nvPr/>
                </p:nvSpPr>
                <p:spPr>
                  <a:xfrm>
                    <a:off x="4527215" y="503112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464255" y="496246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527215" y="4825140"/>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Flowchart: Delay 100"/>
                <p:cNvSpPr/>
                <p:nvPr/>
              </p:nvSpPr>
              <p:spPr>
                <a:xfrm rot="5400000">
                  <a:off x="3009900" y="2324100"/>
                  <a:ext cx="457200" cy="2057400"/>
                </a:xfrm>
                <a:prstGeom prst="flowChartDelay">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01"/>
              <p:cNvGrpSpPr/>
              <p:nvPr/>
            </p:nvGrpSpPr>
            <p:grpSpPr>
              <a:xfrm>
                <a:off x="6781800" y="2743200"/>
                <a:ext cx="685800" cy="762000"/>
                <a:chOff x="1792595" y="1066800"/>
                <a:chExt cx="2748575" cy="2514600"/>
              </a:xfrm>
            </p:grpSpPr>
            <p:sp>
              <p:nvSpPr>
                <p:cNvPr id="22" name="Cloud 18"/>
                <p:cNvSpPr/>
                <p:nvPr/>
              </p:nvSpPr>
              <p:spPr>
                <a:xfrm>
                  <a:off x="2438400" y="1981200"/>
                  <a:ext cx="1752600" cy="1143000"/>
                </a:xfrm>
                <a:prstGeom prst="cloud">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19"/>
                <p:cNvSpPr/>
                <p:nvPr/>
              </p:nvSpPr>
              <p:spPr>
                <a:xfrm>
                  <a:off x="2286000" y="2286000"/>
                  <a:ext cx="1752600" cy="1143000"/>
                </a:xfrm>
                <a:prstGeom prst="cloud">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0"/>
                <p:cNvSpPr/>
                <p:nvPr/>
              </p:nvSpPr>
              <p:spPr>
                <a:xfrm>
                  <a:off x="3048000" y="2286000"/>
                  <a:ext cx="1219200" cy="914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2"/>
                <p:cNvGrpSpPr/>
                <p:nvPr/>
              </p:nvGrpSpPr>
              <p:grpSpPr>
                <a:xfrm>
                  <a:off x="2514600" y="1371600"/>
                  <a:ext cx="1433175" cy="1409818"/>
                  <a:chOff x="7185317" y="571382"/>
                  <a:chExt cx="1433175" cy="1409818"/>
                </a:xfrm>
              </p:grpSpPr>
              <p:sp>
                <p:nvSpPr>
                  <p:cNvPr id="91" name="Moon 23"/>
                  <p:cNvSpPr/>
                  <p:nvPr/>
                </p:nvSpPr>
                <p:spPr>
                  <a:xfrm>
                    <a:off x="7543800" y="609600"/>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24"/>
                  <p:cNvSpPr/>
                  <p:nvPr/>
                </p:nvSpPr>
                <p:spPr>
                  <a:xfrm rot="2635937">
                    <a:off x="7856492" y="57138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25"/>
                  <p:cNvSpPr/>
                  <p:nvPr/>
                </p:nvSpPr>
                <p:spPr>
                  <a:xfrm rot="17463133" flipH="1">
                    <a:off x="7375817" y="75136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ardrop 26"/>
                  <p:cNvSpPr/>
                  <p:nvPr/>
                </p:nvSpPr>
                <p:spPr>
                  <a:xfrm>
                    <a:off x="7772400" y="1066800"/>
                    <a:ext cx="457200" cy="914400"/>
                  </a:xfrm>
                  <a:prstGeom prst="teardrop">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64"/>
                <p:cNvGrpSpPr/>
                <p:nvPr/>
              </p:nvGrpSpPr>
              <p:grpSpPr>
                <a:xfrm>
                  <a:off x="2819400" y="1066800"/>
                  <a:ext cx="838200" cy="914400"/>
                  <a:chOff x="4191000" y="4876800"/>
                  <a:chExt cx="1828800" cy="1981200"/>
                </a:xfrm>
              </p:grpSpPr>
              <p:sp>
                <p:nvSpPr>
                  <p:cNvPr id="74" name="Teardrop 73"/>
                  <p:cNvSpPr/>
                  <p:nvPr/>
                </p:nvSpPr>
                <p:spPr>
                  <a:xfrm rot="20612414">
                    <a:off x="4540344" y="6007921"/>
                    <a:ext cx="679968" cy="85007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ardrop 74"/>
                  <p:cNvSpPr/>
                  <p:nvPr/>
                </p:nvSpPr>
                <p:spPr>
                  <a:xfrm rot="12470521">
                    <a:off x="5339832" y="5196325"/>
                    <a:ext cx="679968" cy="85007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ardrop 75"/>
                  <p:cNvSpPr/>
                  <p:nvPr/>
                </p:nvSpPr>
                <p:spPr>
                  <a:xfrm rot="16498226">
                    <a:off x="5197985" y="5921727"/>
                    <a:ext cx="765071" cy="75551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ardrop 76"/>
                  <p:cNvSpPr/>
                  <p:nvPr/>
                </p:nvSpPr>
                <p:spPr>
                  <a:xfrm rot="4891691">
                    <a:off x="4186224" y="5300106"/>
                    <a:ext cx="765071" cy="75551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ardrop 77"/>
                  <p:cNvSpPr/>
                  <p:nvPr/>
                </p:nvSpPr>
                <p:spPr>
                  <a:xfrm rot="8037859">
                    <a:off x="4705904" y="4881576"/>
                    <a:ext cx="765071" cy="755519"/>
                  </a:xfrm>
                  <a:prstGeom prst="teardrop">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p:cNvSpPr/>
                  <p:nvPr/>
                </p:nvSpPr>
                <p:spPr>
                  <a:xfrm>
                    <a:off x="4673898" y="5321894"/>
                    <a:ext cx="906623" cy="1020095"/>
                  </a:xfrm>
                  <a:prstGeom prst="star5">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15"/>
                  <p:cNvGrpSpPr/>
                  <p:nvPr/>
                </p:nvGrpSpPr>
                <p:grpSpPr>
                  <a:xfrm>
                    <a:off x="4825002" y="5491910"/>
                    <a:ext cx="604416" cy="765071"/>
                    <a:chOff x="6254633" y="2139815"/>
                    <a:chExt cx="790690" cy="814285"/>
                  </a:xfrm>
                </p:grpSpPr>
                <p:sp>
                  <p:nvSpPr>
                    <p:cNvPr id="86" name="Teardrop 10"/>
                    <p:cNvSpPr/>
                    <p:nvPr/>
                  </p:nvSpPr>
                  <p:spPr>
                    <a:xfrm rot="8037859">
                      <a:off x="6483630" y="2123551"/>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ardrop 60"/>
                    <p:cNvSpPr/>
                    <p:nvPr/>
                  </p:nvSpPr>
                  <p:spPr>
                    <a:xfrm rot="12813022">
                      <a:off x="6719381" y="2264561"/>
                      <a:ext cx="325942" cy="423880"/>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ardrop 87"/>
                    <p:cNvSpPr/>
                    <p:nvPr/>
                  </p:nvSpPr>
                  <p:spPr>
                    <a:xfrm rot="16504535">
                      <a:off x="6660125" y="2514300"/>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ardrop 88"/>
                    <p:cNvSpPr/>
                    <p:nvPr/>
                  </p:nvSpPr>
                  <p:spPr>
                    <a:xfrm rot="2642164">
                      <a:off x="6254633" y="2352558"/>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ardrop 89"/>
                    <p:cNvSpPr/>
                    <p:nvPr/>
                  </p:nvSpPr>
                  <p:spPr>
                    <a:xfrm rot="19608789">
                      <a:off x="6475720" y="2577965"/>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Oval 80"/>
                  <p:cNvSpPr/>
                  <p:nvPr/>
                </p:nvSpPr>
                <p:spPr>
                  <a:xfrm>
                    <a:off x="5127210" y="5746935"/>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202761" y="5831942"/>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79"/>
                  <p:cNvSpPr/>
                  <p:nvPr/>
                </p:nvSpPr>
                <p:spPr>
                  <a:xfrm>
                    <a:off x="5051658" y="5916950"/>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976106" y="5831942"/>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051658" y="5661926"/>
                    <a:ext cx="151104" cy="170015"/>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65"/>
                <p:cNvGrpSpPr/>
                <p:nvPr/>
              </p:nvGrpSpPr>
              <p:grpSpPr>
                <a:xfrm rot="19615177">
                  <a:off x="1792595" y="1648463"/>
                  <a:ext cx="1433175" cy="1409818"/>
                  <a:chOff x="7185317" y="571382"/>
                  <a:chExt cx="1433175" cy="1409818"/>
                </a:xfrm>
              </p:grpSpPr>
              <p:sp>
                <p:nvSpPr>
                  <p:cNvPr id="70" name="Moon 69"/>
                  <p:cNvSpPr/>
                  <p:nvPr/>
                </p:nvSpPr>
                <p:spPr>
                  <a:xfrm>
                    <a:off x="7543800" y="609600"/>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2635937">
                    <a:off x="7856492" y="57138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17463133" flipH="1">
                    <a:off x="7375817" y="75136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p:cNvSpPr/>
                  <p:nvPr/>
                </p:nvSpPr>
                <p:spPr>
                  <a:xfrm>
                    <a:off x="7772400" y="1066800"/>
                    <a:ext cx="457200" cy="914400"/>
                  </a:xfrm>
                  <a:prstGeom prst="teardrop">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
                <p:cNvGrpSpPr/>
                <p:nvPr/>
              </p:nvGrpSpPr>
              <p:grpSpPr>
                <a:xfrm>
                  <a:off x="1905000" y="1828800"/>
                  <a:ext cx="914400" cy="914400"/>
                  <a:chOff x="4084960" y="1963223"/>
                  <a:chExt cx="1844487" cy="1775922"/>
                </a:xfrm>
              </p:grpSpPr>
              <p:sp>
                <p:nvSpPr>
                  <p:cNvPr id="53" name="Teardrop 5"/>
                  <p:cNvSpPr/>
                  <p:nvPr/>
                </p:nvSpPr>
                <p:spPr>
                  <a:xfrm rot="20612414">
                    <a:off x="4437301" y="2977145"/>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ardrop 6"/>
                  <p:cNvSpPr/>
                  <p:nvPr/>
                </p:nvSpPr>
                <p:spPr>
                  <a:xfrm rot="12470521">
                    <a:off x="5243647" y="2249641"/>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ardrop 7"/>
                  <p:cNvSpPr/>
                  <p:nvPr/>
                </p:nvSpPr>
                <p:spPr>
                  <a:xfrm rot="16498226">
                    <a:off x="5143500" y="2857500"/>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ardrop 8"/>
                  <p:cNvSpPr/>
                  <p:nvPr/>
                </p:nvSpPr>
                <p:spPr>
                  <a:xfrm rot="4891691">
                    <a:off x="4123060" y="2300288"/>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9"/>
                  <p:cNvSpPr/>
                  <p:nvPr/>
                </p:nvSpPr>
                <p:spPr>
                  <a:xfrm rot="8037859">
                    <a:off x="4647197" y="1925123"/>
                    <a:ext cx="685800" cy="762000"/>
                  </a:xfrm>
                  <a:prstGeom prst="teardrop">
                    <a:avLst/>
                  </a:prstGeom>
                  <a:solidFill>
                    <a:srgbClr val="5D56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10"/>
                  <p:cNvSpPr/>
                  <p:nvPr/>
                </p:nvSpPr>
                <p:spPr>
                  <a:xfrm>
                    <a:off x="4572000" y="2362200"/>
                    <a:ext cx="914400" cy="914400"/>
                  </a:xfrm>
                  <a:prstGeom prst="star5">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15"/>
                  <p:cNvGrpSpPr/>
                  <p:nvPr/>
                </p:nvGrpSpPr>
                <p:grpSpPr>
                  <a:xfrm>
                    <a:off x="4724400" y="2514600"/>
                    <a:ext cx="609600" cy="685800"/>
                    <a:chOff x="6254633" y="2139815"/>
                    <a:chExt cx="790690" cy="814285"/>
                  </a:xfrm>
                </p:grpSpPr>
                <p:sp>
                  <p:nvSpPr>
                    <p:cNvPr id="65" name="Teardrop 10"/>
                    <p:cNvSpPr/>
                    <p:nvPr/>
                  </p:nvSpPr>
                  <p:spPr>
                    <a:xfrm rot="8037859">
                      <a:off x="6483630" y="2123551"/>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ardrop 18"/>
                    <p:cNvSpPr/>
                    <p:nvPr/>
                  </p:nvSpPr>
                  <p:spPr>
                    <a:xfrm rot="12813022">
                      <a:off x="6719381" y="2264561"/>
                      <a:ext cx="325942" cy="423880"/>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ardrop 19"/>
                    <p:cNvSpPr/>
                    <p:nvPr/>
                  </p:nvSpPr>
                  <p:spPr>
                    <a:xfrm rot="16504535">
                      <a:off x="6660125" y="2514300"/>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ardrop 20"/>
                    <p:cNvSpPr/>
                    <p:nvPr/>
                  </p:nvSpPr>
                  <p:spPr>
                    <a:xfrm rot="2642164">
                      <a:off x="6254633" y="2352558"/>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ardrop 21"/>
                    <p:cNvSpPr/>
                    <p:nvPr/>
                  </p:nvSpPr>
                  <p:spPr>
                    <a:xfrm rot="19608789">
                      <a:off x="6475720" y="2577965"/>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12"/>
                  <p:cNvSpPr/>
                  <p:nvPr/>
                </p:nvSpPr>
                <p:spPr>
                  <a:xfrm>
                    <a:off x="5029200" y="27432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13"/>
                  <p:cNvSpPr/>
                  <p:nvPr/>
                </p:nvSpPr>
                <p:spPr>
                  <a:xfrm>
                    <a:off x="5105400" y="28194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14"/>
                  <p:cNvSpPr/>
                  <p:nvPr/>
                </p:nvSpPr>
                <p:spPr>
                  <a:xfrm>
                    <a:off x="4953000" y="28956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15"/>
                  <p:cNvSpPr/>
                  <p:nvPr/>
                </p:nvSpPr>
                <p:spPr>
                  <a:xfrm>
                    <a:off x="4876800" y="28194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16"/>
                  <p:cNvSpPr/>
                  <p:nvPr/>
                </p:nvSpPr>
                <p:spPr>
                  <a:xfrm>
                    <a:off x="4953000" y="2667000"/>
                    <a:ext cx="1524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70"/>
                <p:cNvGrpSpPr/>
                <p:nvPr/>
              </p:nvGrpSpPr>
              <p:grpSpPr>
                <a:xfrm rot="2667597">
                  <a:off x="3107995" y="1595519"/>
                  <a:ext cx="1433175" cy="1409818"/>
                  <a:chOff x="7185317" y="571382"/>
                  <a:chExt cx="1433175" cy="1409818"/>
                </a:xfrm>
              </p:grpSpPr>
              <p:sp>
                <p:nvSpPr>
                  <p:cNvPr id="49" name="Moon 48"/>
                  <p:cNvSpPr/>
                  <p:nvPr/>
                </p:nvSpPr>
                <p:spPr>
                  <a:xfrm>
                    <a:off x="7543800" y="609600"/>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2635937">
                    <a:off x="7856492" y="57138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rot="17463133" flipH="1">
                    <a:off x="7375817" y="751362"/>
                    <a:ext cx="762000" cy="1143000"/>
                  </a:xfrm>
                  <a:prstGeom prst="moon">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ardrop 51"/>
                  <p:cNvSpPr/>
                  <p:nvPr/>
                </p:nvSpPr>
                <p:spPr>
                  <a:xfrm>
                    <a:off x="7772400" y="1066800"/>
                    <a:ext cx="457200" cy="914400"/>
                  </a:xfrm>
                  <a:prstGeom prst="teardrop">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45"/>
                <p:cNvGrpSpPr/>
                <p:nvPr/>
              </p:nvGrpSpPr>
              <p:grpSpPr>
                <a:xfrm>
                  <a:off x="3200400" y="2133600"/>
                  <a:ext cx="914400" cy="914400"/>
                  <a:chOff x="3810000" y="4191000"/>
                  <a:chExt cx="1524000" cy="1600200"/>
                </a:xfrm>
              </p:grpSpPr>
              <p:sp>
                <p:nvSpPr>
                  <p:cNvPr id="32" name="Teardrop 28"/>
                  <p:cNvSpPr/>
                  <p:nvPr/>
                </p:nvSpPr>
                <p:spPr>
                  <a:xfrm rot="20612414">
                    <a:off x="4101120" y="5104598"/>
                    <a:ext cx="566640" cy="686602"/>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29"/>
                  <p:cNvSpPr/>
                  <p:nvPr/>
                </p:nvSpPr>
                <p:spPr>
                  <a:xfrm rot="12470521">
                    <a:off x="4767360" y="4449078"/>
                    <a:ext cx="566640" cy="686602"/>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rdrop 30"/>
                  <p:cNvSpPr/>
                  <p:nvPr/>
                </p:nvSpPr>
                <p:spPr>
                  <a:xfrm rot="16498226">
                    <a:off x="4658963" y="5025293"/>
                    <a:ext cx="617942" cy="629599"/>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p:nvSpPr>
                <p:spPr>
                  <a:xfrm rot="4891691">
                    <a:off x="3815829" y="4523215"/>
                    <a:ext cx="617942" cy="629599"/>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rot="8037859">
                    <a:off x="4248895" y="4185171"/>
                    <a:ext cx="617942" cy="629599"/>
                  </a:xfrm>
                  <a:prstGeom prst="teardrop">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4212415" y="4550499"/>
                    <a:ext cx="755519" cy="823923"/>
                  </a:xfrm>
                  <a:prstGeom prst="star5">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5"/>
                  <p:cNvGrpSpPr/>
                  <p:nvPr/>
                </p:nvGrpSpPr>
                <p:grpSpPr>
                  <a:xfrm>
                    <a:off x="4338335" y="4687820"/>
                    <a:ext cx="503680" cy="617942"/>
                    <a:chOff x="6254633" y="2139815"/>
                    <a:chExt cx="790690" cy="814285"/>
                  </a:xfrm>
                </p:grpSpPr>
                <p:sp>
                  <p:nvSpPr>
                    <p:cNvPr id="44" name="Teardrop 10"/>
                    <p:cNvSpPr/>
                    <p:nvPr/>
                  </p:nvSpPr>
                  <p:spPr>
                    <a:xfrm rot="8037859">
                      <a:off x="6483630" y="2123551"/>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ardrop 44"/>
                    <p:cNvSpPr/>
                    <p:nvPr/>
                  </p:nvSpPr>
                  <p:spPr>
                    <a:xfrm rot="12813022">
                      <a:off x="6719381" y="2264561"/>
                      <a:ext cx="325942" cy="423880"/>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ardrop 45"/>
                    <p:cNvSpPr/>
                    <p:nvPr/>
                  </p:nvSpPr>
                  <p:spPr>
                    <a:xfrm rot="16504535">
                      <a:off x="6660125" y="2514300"/>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ardrop 46"/>
                    <p:cNvSpPr/>
                    <p:nvPr/>
                  </p:nvSpPr>
                  <p:spPr>
                    <a:xfrm rot="2642164">
                      <a:off x="6254633" y="2352558"/>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ardrop 47"/>
                    <p:cNvSpPr/>
                    <p:nvPr/>
                  </p:nvSpPr>
                  <p:spPr>
                    <a:xfrm rot="19608789">
                      <a:off x="6475720" y="2577965"/>
                      <a:ext cx="343608" cy="37613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p:cNvSpPr/>
                  <p:nvPr/>
                </p:nvSpPr>
                <p:spPr>
                  <a:xfrm>
                    <a:off x="4590175" y="489380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653134" y="496246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37"/>
                  <p:cNvSpPr/>
                  <p:nvPr/>
                </p:nvSpPr>
                <p:spPr>
                  <a:xfrm>
                    <a:off x="4527215" y="503112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464255" y="4962461"/>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527215" y="4825140"/>
                    <a:ext cx="125920" cy="13732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lowchart: Delay 27"/>
                <p:cNvSpPr/>
                <p:nvPr/>
              </p:nvSpPr>
              <p:spPr>
                <a:xfrm rot="5400000">
                  <a:off x="3009900" y="2324100"/>
                  <a:ext cx="457200" cy="2057400"/>
                </a:xfrm>
                <a:prstGeom prst="flowChartDelay">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rapezoid 19"/>
              <p:cNvSpPr/>
              <p:nvPr/>
            </p:nvSpPr>
            <p:spPr>
              <a:xfrm>
                <a:off x="5105400" y="1905000"/>
                <a:ext cx="990600" cy="762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17"/>
              <p:cNvSpPr/>
              <p:nvPr/>
            </p:nvSpPr>
            <p:spPr>
              <a:xfrm>
                <a:off x="7010400" y="1905000"/>
                <a:ext cx="990600" cy="762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304800"/>
            <a:ext cx="3505200" cy="6019800"/>
            <a:chOff x="3048000" y="228600"/>
            <a:chExt cx="3505200" cy="6019800"/>
          </a:xfrm>
        </p:grpSpPr>
        <p:grpSp>
          <p:nvGrpSpPr>
            <p:cNvPr id="3" name="Group 149"/>
            <p:cNvGrpSpPr/>
            <p:nvPr/>
          </p:nvGrpSpPr>
          <p:grpSpPr>
            <a:xfrm rot="5400000">
              <a:off x="1900426" y="4581401"/>
              <a:ext cx="2738373" cy="443225"/>
              <a:chOff x="0" y="3810000"/>
              <a:chExt cx="5939111" cy="838200"/>
            </a:xfrm>
          </p:grpSpPr>
          <p:grpSp>
            <p:nvGrpSpPr>
              <p:cNvPr id="80" name="Group 146"/>
              <p:cNvGrpSpPr/>
              <p:nvPr/>
            </p:nvGrpSpPr>
            <p:grpSpPr>
              <a:xfrm>
                <a:off x="0" y="3810000"/>
                <a:ext cx="4953000" cy="838200"/>
                <a:chOff x="1066800" y="3962400"/>
                <a:chExt cx="7271952" cy="1233616"/>
              </a:xfrm>
            </p:grpSpPr>
            <p:sp>
              <p:nvSpPr>
                <p:cNvPr id="82" name="Rounded Rectangle 81"/>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ounded Rectangle 80"/>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46"/>
            <p:cNvGrpSpPr/>
            <p:nvPr/>
          </p:nvGrpSpPr>
          <p:grpSpPr>
            <a:xfrm rot="5400000">
              <a:off x="2141736" y="1606039"/>
              <a:ext cx="2283702" cy="443225"/>
              <a:chOff x="1066800" y="3962400"/>
              <a:chExt cx="7271952" cy="1233616"/>
            </a:xfrm>
          </p:grpSpPr>
          <p:sp>
            <p:nvSpPr>
              <p:cNvPr id="75" name="Rounded Rectangle 74"/>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rot="5400000">
              <a:off x="3045927" y="3005193"/>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80"/>
            <p:cNvGrpSpPr/>
            <p:nvPr/>
          </p:nvGrpSpPr>
          <p:grpSpPr>
            <a:xfrm rot="5400000">
              <a:off x="3581400" y="3276600"/>
              <a:ext cx="5486400" cy="457200"/>
              <a:chOff x="2121243" y="5471984"/>
              <a:chExt cx="7022757" cy="471616"/>
            </a:xfrm>
          </p:grpSpPr>
          <p:grpSp>
            <p:nvGrpSpPr>
              <p:cNvPr id="59" name="Group 149"/>
              <p:cNvGrpSpPr/>
              <p:nvPr/>
            </p:nvGrpSpPr>
            <p:grpSpPr>
              <a:xfrm>
                <a:off x="5638800" y="5486400"/>
                <a:ext cx="3505200" cy="457200"/>
                <a:chOff x="0" y="3810000"/>
                <a:chExt cx="5939111" cy="838200"/>
              </a:xfrm>
            </p:grpSpPr>
            <p:grpSp>
              <p:nvGrpSpPr>
                <p:cNvPr id="68" name="Group 146"/>
                <p:cNvGrpSpPr/>
                <p:nvPr/>
              </p:nvGrpSpPr>
              <p:grpSpPr>
                <a:xfrm>
                  <a:off x="0" y="3810000"/>
                  <a:ext cx="4953000" cy="838200"/>
                  <a:chOff x="1066800" y="3962400"/>
                  <a:chExt cx="7271952" cy="1233616"/>
                </a:xfrm>
              </p:grpSpPr>
              <p:sp>
                <p:nvSpPr>
                  <p:cNvPr id="70" name="Rounded Rectangle 69"/>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ounded Rectangle 68"/>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157"/>
              <p:cNvGrpSpPr/>
              <p:nvPr/>
            </p:nvGrpSpPr>
            <p:grpSpPr>
              <a:xfrm>
                <a:off x="2121243" y="5471984"/>
                <a:ext cx="3505200" cy="457200"/>
                <a:chOff x="0" y="3810000"/>
                <a:chExt cx="5939111" cy="838200"/>
              </a:xfrm>
            </p:grpSpPr>
            <p:grpSp>
              <p:nvGrpSpPr>
                <p:cNvPr id="61" name="Group 146"/>
                <p:cNvGrpSpPr/>
                <p:nvPr/>
              </p:nvGrpSpPr>
              <p:grpSpPr>
                <a:xfrm>
                  <a:off x="0" y="3810000"/>
                  <a:ext cx="4953000" cy="838200"/>
                  <a:chOff x="1066800" y="3962400"/>
                  <a:chExt cx="7271952" cy="1233616"/>
                </a:xfrm>
              </p:grpSpPr>
              <p:sp>
                <p:nvSpPr>
                  <p:cNvPr id="63" name="Rounded Rectangle 62"/>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80"/>
            <p:cNvGrpSpPr/>
            <p:nvPr/>
          </p:nvGrpSpPr>
          <p:grpSpPr>
            <a:xfrm rot="5400000">
              <a:off x="838200" y="3048000"/>
              <a:ext cx="5486400" cy="457200"/>
              <a:chOff x="2121243" y="5471984"/>
              <a:chExt cx="7022757" cy="471616"/>
            </a:xfrm>
          </p:grpSpPr>
          <p:grpSp>
            <p:nvGrpSpPr>
              <p:cNvPr id="43" name="Group 149"/>
              <p:cNvGrpSpPr/>
              <p:nvPr/>
            </p:nvGrpSpPr>
            <p:grpSpPr>
              <a:xfrm>
                <a:off x="5638800" y="5486400"/>
                <a:ext cx="3505200" cy="457200"/>
                <a:chOff x="0" y="3810000"/>
                <a:chExt cx="5939111" cy="838200"/>
              </a:xfrm>
            </p:grpSpPr>
            <p:grpSp>
              <p:nvGrpSpPr>
                <p:cNvPr id="52" name="Group 146"/>
                <p:cNvGrpSpPr/>
                <p:nvPr/>
              </p:nvGrpSpPr>
              <p:grpSpPr>
                <a:xfrm>
                  <a:off x="0" y="3810000"/>
                  <a:ext cx="4953000" cy="838200"/>
                  <a:chOff x="1066800" y="3962400"/>
                  <a:chExt cx="7271952" cy="1233616"/>
                </a:xfrm>
              </p:grpSpPr>
              <p:sp>
                <p:nvSpPr>
                  <p:cNvPr id="54" name="Rounded Rectangle 53"/>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ounded Rectangle 52"/>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157"/>
              <p:cNvGrpSpPr/>
              <p:nvPr/>
            </p:nvGrpSpPr>
            <p:grpSpPr>
              <a:xfrm>
                <a:off x="2121243" y="5471984"/>
                <a:ext cx="3505200" cy="457200"/>
                <a:chOff x="0" y="3810000"/>
                <a:chExt cx="5939111" cy="838200"/>
              </a:xfrm>
            </p:grpSpPr>
            <p:grpSp>
              <p:nvGrpSpPr>
                <p:cNvPr id="45" name="Group 146"/>
                <p:cNvGrpSpPr/>
                <p:nvPr/>
              </p:nvGrpSpPr>
              <p:grpSpPr>
                <a:xfrm>
                  <a:off x="0" y="3810000"/>
                  <a:ext cx="4953000" cy="838200"/>
                  <a:chOff x="1066800" y="3962400"/>
                  <a:chExt cx="7271952" cy="1233616"/>
                </a:xfrm>
              </p:grpSpPr>
              <p:sp>
                <p:nvSpPr>
                  <p:cNvPr id="47" name="Rounded Rectangle 46"/>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ounded Rectangle 45"/>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80"/>
            <p:cNvGrpSpPr/>
            <p:nvPr/>
          </p:nvGrpSpPr>
          <p:grpSpPr>
            <a:xfrm rot="5400000">
              <a:off x="3276600" y="3048000"/>
              <a:ext cx="5486400" cy="457200"/>
              <a:chOff x="2121243" y="5471984"/>
              <a:chExt cx="7022757" cy="471616"/>
            </a:xfrm>
          </p:grpSpPr>
          <p:grpSp>
            <p:nvGrpSpPr>
              <p:cNvPr id="27" name="Group 149"/>
              <p:cNvGrpSpPr/>
              <p:nvPr/>
            </p:nvGrpSpPr>
            <p:grpSpPr>
              <a:xfrm>
                <a:off x="5638800" y="5486400"/>
                <a:ext cx="3505200" cy="457200"/>
                <a:chOff x="0" y="3810000"/>
                <a:chExt cx="5939111" cy="838200"/>
              </a:xfrm>
            </p:grpSpPr>
            <p:grpSp>
              <p:nvGrpSpPr>
                <p:cNvPr id="36" name="Group 146"/>
                <p:cNvGrpSpPr/>
                <p:nvPr/>
              </p:nvGrpSpPr>
              <p:grpSpPr>
                <a:xfrm>
                  <a:off x="0" y="3810000"/>
                  <a:ext cx="4953000" cy="838200"/>
                  <a:chOff x="1066800" y="3962400"/>
                  <a:chExt cx="7271952" cy="1233616"/>
                </a:xfrm>
              </p:grpSpPr>
              <p:sp>
                <p:nvSpPr>
                  <p:cNvPr id="38" name="Rounded Rectangle 37"/>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ounded Rectangle 36"/>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57"/>
              <p:cNvGrpSpPr/>
              <p:nvPr/>
            </p:nvGrpSpPr>
            <p:grpSpPr>
              <a:xfrm>
                <a:off x="2121243" y="5471984"/>
                <a:ext cx="3505200" cy="457200"/>
                <a:chOff x="0" y="3810000"/>
                <a:chExt cx="5939111" cy="838200"/>
              </a:xfrm>
            </p:grpSpPr>
            <p:grpSp>
              <p:nvGrpSpPr>
                <p:cNvPr id="29" name="Group 146"/>
                <p:cNvGrpSpPr/>
                <p:nvPr/>
              </p:nvGrpSpPr>
              <p:grpSpPr>
                <a:xfrm>
                  <a:off x="0" y="3810000"/>
                  <a:ext cx="4953000" cy="838200"/>
                  <a:chOff x="1066800" y="3962400"/>
                  <a:chExt cx="7271952" cy="1233616"/>
                </a:xfrm>
              </p:grpSpPr>
              <p:sp>
                <p:nvSpPr>
                  <p:cNvPr id="31" name="Rounded Rectangle 30"/>
                  <p:cNvSpPr/>
                  <p:nvPr/>
                </p:nvSpPr>
                <p:spPr>
                  <a:xfrm>
                    <a:off x="1066800" y="39624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498124" y="3993292"/>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962400" y="4038600"/>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426676" y="4083908"/>
                    <a:ext cx="1447800" cy="106680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890952" y="4129216"/>
                    <a:ext cx="1447800" cy="106680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ounded Rectangle 29"/>
                <p:cNvSpPr/>
                <p:nvPr/>
              </p:nvSpPr>
              <p:spPr>
                <a:xfrm>
                  <a:off x="4953000" y="3886200"/>
                  <a:ext cx="986111" cy="724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ounded Rectangle 8"/>
            <p:cNvSpPr/>
            <p:nvPr/>
          </p:nvSpPr>
          <p:spPr>
            <a:xfrm rot="5400000">
              <a:off x="3926709" y="7976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5400000">
              <a:off x="4002909" y="4166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5400000">
              <a:off x="4307709" y="4928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5400000">
              <a:off x="3850509" y="5690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5400000">
              <a:off x="4536310" y="2642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5400000">
              <a:off x="5526910" y="4928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5400000">
              <a:off x="4993510" y="2642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5400000">
              <a:off x="5145910" y="4928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5400000">
              <a:off x="4764909" y="4166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5400000">
              <a:off x="3621909" y="4166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5400000">
              <a:off x="4307709" y="6452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5400000">
              <a:off x="3698109" y="11024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5400000">
              <a:off x="4993509" y="7976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5400000">
              <a:off x="5374509" y="7214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5400000">
              <a:off x="4612509" y="7214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5400000">
              <a:off x="5526909" y="264291"/>
              <a:ext cx="454671" cy="38329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5400000">
              <a:off x="3621909" y="7976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5400000">
              <a:off x="5603109" y="873891"/>
              <a:ext cx="454671" cy="383290"/>
            </a:xfrm>
            <a:prstGeom prst="roundRect">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4191000" y="2057400"/>
            <a:ext cx="4463959" cy="3352800"/>
            <a:chOff x="533400" y="1000897"/>
            <a:chExt cx="7955692" cy="4967417"/>
          </a:xfrm>
        </p:grpSpPr>
        <p:sp>
          <p:nvSpPr>
            <p:cNvPr id="88" name="Rounded Rectangle 87"/>
            <p:cNvSpPr/>
            <p:nvPr/>
          </p:nvSpPr>
          <p:spPr>
            <a:xfrm>
              <a:off x="533400" y="1000897"/>
              <a:ext cx="7955692" cy="4967417"/>
            </a:xfrm>
            <a:prstGeom prst="roundRect">
              <a:avLst>
                <a:gd name="adj" fmla="val 33236"/>
              </a:avLst>
            </a:prstGeom>
            <a:solidFill>
              <a:srgbClr val="D283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772298" y="1192428"/>
              <a:ext cx="7471719" cy="4604952"/>
            </a:xfrm>
            <a:prstGeom prst="roundRect">
              <a:avLst>
                <a:gd name="adj" fmla="val 33236"/>
              </a:avLst>
            </a:prstGeom>
            <a:solidFill>
              <a:srgbClr val="D283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1066800" y="1524000"/>
              <a:ext cx="6921842" cy="4038600"/>
            </a:xfrm>
            <a:prstGeom prst="roundRect">
              <a:avLst>
                <a:gd name="adj" fmla="val 33236"/>
              </a:avLst>
            </a:prstGeom>
            <a:solidFill>
              <a:srgbClr val="D283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1418967" y="1878227"/>
              <a:ext cx="6172200" cy="3276600"/>
            </a:xfrm>
            <a:prstGeom prst="roundRect">
              <a:avLst>
                <a:gd name="adj" fmla="val 3323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8"/>
          <p:cNvGrpSpPr/>
          <p:nvPr/>
        </p:nvGrpSpPr>
        <p:grpSpPr>
          <a:xfrm>
            <a:off x="4800600" y="3796689"/>
            <a:ext cx="3733800" cy="2819400"/>
            <a:chOff x="1600200" y="838200"/>
            <a:chExt cx="4800600" cy="3505200"/>
          </a:xfrm>
        </p:grpSpPr>
        <p:sp>
          <p:nvSpPr>
            <p:cNvPr id="3" name="Oval 2"/>
            <p:cNvSpPr/>
            <p:nvPr/>
          </p:nvSpPr>
          <p:spPr>
            <a:xfrm>
              <a:off x="1600200" y="3200400"/>
              <a:ext cx="4800600" cy="114300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p:cNvSpPr/>
            <p:nvPr/>
          </p:nvSpPr>
          <p:spPr>
            <a:xfrm>
              <a:off x="2209800" y="1981200"/>
              <a:ext cx="3581400" cy="2057400"/>
            </a:xfrm>
            <a:prstGeom prst="flowChartMagneticDisk">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7"/>
            <p:cNvGrpSpPr/>
            <p:nvPr/>
          </p:nvGrpSpPr>
          <p:grpSpPr>
            <a:xfrm rot="19938751">
              <a:off x="2316004" y="1499870"/>
              <a:ext cx="1143000" cy="1066800"/>
              <a:chOff x="6705600" y="1447800"/>
              <a:chExt cx="1143000" cy="1066800"/>
            </a:xfrm>
          </p:grpSpPr>
          <p:sp>
            <p:nvSpPr>
              <p:cNvPr id="80" name="Heart 3"/>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4"/>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5"/>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7"/>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25"/>
              <p:cNvGrpSpPr/>
              <p:nvPr/>
            </p:nvGrpSpPr>
            <p:grpSpPr>
              <a:xfrm>
                <a:off x="6705600" y="1447800"/>
                <a:ext cx="1101213" cy="402843"/>
                <a:chOff x="4724400" y="668523"/>
                <a:chExt cx="2133600" cy="1025154"/>
              </a:xfrm>
            </p:grpSpPr>
            <p:grpSp>
              <p:nvGrpSpPr>
                <p:cNvPr id="87" name="Group 19"/>
                <p:cNvGrpSpPr/>
                <p:nvPr/>
              </p:nvGrpSpPr>
              <p:grpSpPr>
                <a:xfrm>
                  <a:off x="5246162" y="668523"/>
                  <a:ext cx="1611838" cy="1007877"/>
                  <a:chOff x="5246162" y="668523"/>
                  <a:chExt cx="1611838" cy="1007877"/>
                </a:xfrm>
              </p:grpSpPr>
              <p:sp>
                <p:nvSpPr>
                  <p:cNvPr id="93" name="Moon 15"/>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17"/>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18"/>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0"/>
                <p:cNvGrpSpPr/>
                <p:nvPr/>
              </p:nvGrpSpPr>
              <p:grpSpPr>
                <a:xfrm flipH="1">
                  <a:off x="4724400" y="685800"/>
                  <a:ext cx="1611838" cy="1007877"/>
                  <a:chOff x="5246162" y="668523"/>
                  <a:chExt cx="1611838" cy="1007877"/>
                </a:xfrm>
              </p:grpSpPr>
              <p:sp>
                <p:nvSpPr>
                  <p:cNvPr id="90" name="Moon 89"/>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22"/>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23"/>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8"/>
            <p:cNvGrpSpPr/>
            <p:nvPr/>
          </p:nvGrpSpPr>
          <p:grpSpPr>
            <a:xfrm rot="1491280">
              <a:off x="4514663" y="1562407"/>
              <a:ext cx="1143000" cy="1066800"/>
              <a:chOff x="6705600" y="1447800"/>
              <a:chExt cx="1143000" cy="1066800"/>
            </a:xfrm>
          </p:grpSpPr>
          <p:sp>
            <p:nvSpPr>
              <p:cNvPr id="64" name="Heart 63"/>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25"/>
              <p:cNvGrpSpPr/>
              <p:nvPr/>
            </p:nvGrpSpPr>
            <p:grpSpPr>
              <a:xfrm>
                <a:off x="6705600" y="1447800"/>
                <a:ext cx="1101213" cy="402843"/>
                <a:chOff x="4724400" y="668523"/>
                <a:chExt cx="2133600" cy="1025154"/>
              </a:xfrm>
            </p:grpSpPr>
            <p:grpSp>
              <p:nvGrpSpPr>
                <p:cNvPr id="71" name="Group 19"/>
                <p:cNvGrpSpPr/>
                <p:nvPr/>
              </p:nvGrpSpPr>
              <p:grpSpPr>
                <a:xfrm>
                  <a:off x="5246162" y="668523"/>
                  <a:ext cx="1611838" cy="1007877"/>
                  <a:chOff x="5246162" y="668523"/>
                  <a:chExt cx="1611838" cy="1007877"/>
                </a:xfrm>
              </p:grpSpPr>
              <p:sp>
                <p:nvSpPr>
                  <p:cNvPr id="77" name="Moon 76"/>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20"/>
                <p:cNvGrpSpPr/>
                <p:nvPr/>
              </p:nvGrpSpPr>
              <p:grpSpPr>
                <a:xfrm flipH="1">
                  <a:off x="4724400" y="685800"/>
                  <a:ext cx="1611838" cy="1007877"/>
                  <a:chOff x="5246162" y="668523"/>
                  <a:chExt cx="1611838" cy="1007877"/>
                </a:xfrm>
              </p:grpSpPr>
              <p:sp>
                <p:nvSpPr>
                  <p:cNvPr id="74" name="Moon 39"/>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38"/>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Oval 69"/>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5"/>
            <p:cNvGrpSpPr/>
            <p:nvPr/>
          </p:nvGrpSpPr>
          <p:grpSpPr>
            <a:xfrm rot="1491280">
              <a:off x="3967948" y="1662385"/>
              <a:ext cx="866152" cy="942431"/>
              <a:chOff x="6705600" y="1447800"/>
              <a:chExt cx="1143000" cy="1066800"/>
            </a:xfrm>
          </p:grpSpPr>
          <p:sp>
            <p:nvSpPr>
              <p:cNvPr id="48" name="Heart 47"/>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25"/>
              <p:cNvGrpSpPr/>
              <p:nvPr/>
            </p:nvGrpSpPr>
            <p:grpSpPr>
              <a:xfrm>
                <a:off x="6705600" y="1447800"/>
                <a:ext cx="1101213" cy="402843"/>
                <a:chOff x="4724400" y="668523"/>
                <a:chExt cx="2133600" cy="1025154"/>
              </a:xfrm>
            </p:grpSpPr>
            <p:grpSp>
              <p:nvGrpSpPr>
                <p:cNvPr id="55" name="Group 19"/>
                <p:cNvGrpSpPr/>
                <p:nvPr/>
              </p:nvGrpSpPr>
              <p:grpSpPr>
                <a:xfrm>
                  <a:off x="5246162" y="668523"/>
                  <a:ext cx="1611838" cy="1007877"/>
                  <a:chOff x="5246162" y="668523"/>
                  <a:chExt cx="1611838" cy="1007877"/>
                </a:xfrm>
              </p:grpSpPr>
              <p:sp>
                <p:nvSpPr>
                  <p:cNvPr id="61" name="Moon 60"/>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20"/>
                <p:cNvGrpSpPr/>
                <p:nvPr/>
              </p:nvGrpSpPr>
              <p:grpSpPr>
                <a:xfrm flipH="1">
                  <a:off x="4724400" y="685800"/>
                  <a:ext cx="1611838" cy="1007877"/>
                  <a:chOff x="5246162" y="668523"/>
                  <a:chExt cx="1611838" cy="1007877"/>
                </a:xfrm>
              </p:grpSpPr>
              <p:sp>
                <p:nvSpPr>
                  <p:cNvPr id="58" name="Moon 57"/>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5"/>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2"/>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2"/>
            <p:cNvGrpSpPr/>
            <p:nvPr/>
          </p:nvGrpSpPr>
          <p:grpSpPr>
            <a:xfrm rot="20169514">
              <a:off x="3268290" y="1674183"/>
              <a:ext cx="935294" cy="910403"/>
              <a:chOff x="6705600" y="1447800"/>
              <a:chExt cx="1143000" cy="1066800"/>
            </a:xfrm>
          </p:grpSpPr>
          <p:sp>
            <p:nvSpPr>
              <p:cNvPr id="32" name="Heart 31"/>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5"/>
              <p:cNvGrpSpPr/>
              <p:nvPr/>
            </p:nvGrpSpPr>
            <p:grpSpPr>
              <a:xfrm>
                <a:off x="6705600" y="1447800"/>
                <a:ext cx="1101213" cy="402843"/>
                <a:chOff x="4724400" y="668523"/>
                <a:chExt cx="2133600" cy="1025154"/>
              </a:xfrm>
            </p:grpSpPr>
            <p:grpSp>
              <p:nvGrpSpPr>
                <p:cNvPr id="39" name="Group 19"/>
                <p:cNvGrpSpPr/>
                <p:nvPr/>
              </p:nvGrpSpPr>
              <p:grpSpPr>
                <a:xfrm>
                  <a:off x="5246162" y="668523"/>
                  <a:ext cx="1611838" cy="1007877"/>
                  <a:chOff x="5246162" y="668523"/>
                  <a:chExt cx="1611838" cy="1007877"/>
                </a:xfrm>
              </p:grpSpPr>
              <p:sp>
                <p:nvSpPr>
                  <p:cNvPr id="45" name="Moon 44"/>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0"/>
                <p:cNvGrpSpPr/>
                <p:nvPr/>
              </p:nvGrpSpPr>
              <p:grpSpPr>
                <a:xfrm flipH="1">
                  <a:off x="4724400" y="685800"/>
                  <a:ext cx="1611838" cy="1007877"/>
                  <a:chOff x="5246162" y="668523"/>
                  <a:chExt cx="1611838" cy="1007877"/>
                </a:xfrm>
              </p:grpSpPr>
              <p:sp>
                <p:nvSpPr>
                  <p:cNvPr id="42" name="Moon 41"/>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9"/>
            <p:cNvGrpSpPr/>
            <p:nvPr/>
          </p:nvGrpSpPr>
          <p:grpSpPr>
            <a:xfrm rot="1491280">
              <a:off x="5034677" y="3304905"/>
              <a:ext cx="755477" cy="896617"/>
              <a:chOff x="6705600" y="1447800"/>
              <a:chExt cx="1143000" cy="1066800"/>
            </a:xfrm>
          </p:grpSpPr>
          <p:sp>
            <p:nvSpPr>
              <p:cNvPr id="16" name="Heart 15"/>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5"/>
              <p:cNvGrpSpPr/>
              <p:nvPr/>
            </p:nvGrpSpPr>
            <p:grpSpPr>
              <a:xfrm>
                <a:off x="6705600" y="1447800"/>
                <a:ext cx="1101213" cy="402843"/>
                <a:chOff x="4724400" y="668523"/>
                <a:chExt cx="2133600" cy="1025154"/>
              </a:xfrm>
            </p:grpSpPr>
            <p:grpSp>
              <p:nvGrpSpPr>
                <p:cNvPr id="23" name="Group 19"/>
                <p:cNvGrpSpPr/>
                <p:nvPr/>
              </p:nvGrpSpPr>
              <p:grpSpPr>
                <a:xfrm>
                  <a:off x="5246162" y="668523"/>
                  <a:ext cx="1611838" cy="1007877"/>
                  <a:chOff x="5246162" y="668523"/>
                  <a:chExt cx="1611838" cy="1007877"/>
                </a:xfrm>
              </p:grpSpPr>
              <p:sp>
                <p:nvSpPr>
                  <p:cNvPr id="29" name="Moon 28"/>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0"/>
                <p:cNvGrpSpPr/>
                <p:nvPr/>
              </p:nvGrpSpPr>
              <p:grpSpPr>
                <a:xfrm flipH="1">
                  <a:off x="4724400" y="685800"/>
                  <a:ext cx="1611838" cy="1007877"/>
                  <a:chOff x="5246162" y="668523"/>
                  <a:chExt cx="1611838" cy="1007877"/>
                </a:xfrm>
              </p:grpSpPr>
              <p:sp>
                <p:nvSpPr>
                  <p:cNvPr id="26" name="Moon 25"/>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loud 9"/>
            <p:cNvSpPr/>
            <p:nvPr/>
          </p:nvSpPr>
          <p:spPr>
            <a:xfrm>
              <a:off x="3200400" y="838200"/>
              <a:ext cx="1600200" cy="1143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rot="17953956">
              <a:off x="2255888" y="2185527"/>
              <a:ext cx="728277" cy="103914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rot="3403001">
              <a:off x="5070638" y="2203566"/>
              <a:ext cx="728277" cy="103914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rot="17047243">
              <a:off x="4343372" y="2246322"/>
              <a:ext cx="728277" cy="103914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rot="3687506">
              <a:off x="3543693" y="2337927"/>
              <a:ext cx="728277" cy="103914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17953956">
              <a:off x="3010293" y="2261728"/>
              <a:ext cx="728277" cy="103914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6096000" y="685800"/>
            <a:ext cx="2362200" cy="2531076"/>
            <a:chOff x="5930702" y="1532649"/>
            <a:chExt cx="2362200" cy="2531076"/>
          </a:xfrm>
        </p:grpSpPr>
        <p:grpSp>
          <p:nvGrpSpPr>
            <p:cNvPr id="97" name="Group 100"/>
            <p:cNvGrpSpPr/>
            <p:nvPr/>
          </p:nvGrpSpPr>
          <p:grpSpPr>
            <a:xfrm rot="8415335">
              <a:off x="6847159" y="1701525"/>
              <a:ext cx="694039" cy="2362200"/>
              <a:chOff x="6781800" y="1600200"/>
              <a:chExt cx="694039" cy="2362200"/>
            </a:xfrm>
          </p:grpSpPr>
          <p:sp>
            <p:nvSpPr>
              <p:cNvPr id="105" name="Rectangle 104"/>
              <p:cNvSpPr/>
              <p:nvPr/>
            </p:nvSpPr>
            <p:spPr>
              <a:xfrm>
                <a:off x="6781800" y="1600200"/>
                <a:ext cx="694038" cy="23622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781801" y="1828800"/>
                <a:ext cx="694038" cy="1841157"/>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01"/>
            <p:cNvGrpSpPr/>
            <p:nvPr/>
          </p:nvGrpSpPr>
          <p:grpSpPr>
            <a:xfrm rot="7885312">
              <a:off x="6764782" y="1631502"/>
              <a:ext cx="694039" cy="2362200"/>
              <a:chOff x="6781800" y="1600200"/>
              <a:chExt cx="694039" cy="2362200"/>
            </a:xfrm>
          </p:grpSpPr>
          <p:sp>
            <p:nvSpPr>
              <p:cNvPr id="103" name="Rectangle 102"/>
              <p:cNvSpPr/>
              <p:nvPr/>
            </p:nvSpPr>
            <p:spPr>
              <a:xfrm>
                <a:off x="6781800" y="1600200"/>
                <a:ext cx="694038" cy="23622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6781801" y="1828800"/>
                <a:ext cx="694038" cy="1841157"/>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04"/>
            <p:cNvGrpSpPr/>
            <p:nvPr/>
          </p:nvGrpSpPr>
          <p:grpSpPr>
            <a:xfrm rot="10158825">
              <a:off x="6702997" y="1532649"/>
              <a:ext cx="694039" cy="2362200"/>
              <a:chOff x="6781800" y="1600200"/>
              <a:chExt cx="694039" cy="2362200"/>
            </a:xfrm>
          </p:grpSpPr>
          <p:sp>
            <p:nvSpPr>
              <p:cNvPr id="101" name="Rectangle 100"/>
              <p:cNvSpPr/>
              <p:nvPr/>
            </p:nvSpPr>
            <p:spPr>
              <a:xfrm>
                <a:off x="6781800" y="1600200"/>
                <a:ext cx="694038" cy="23622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781801" y="1828800"/>
                <a:ext cx="694038" cy="1841157"/>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p:cNvSpPr txBox="1"/>
            <p:nvPr/>
          </p:nvSpPr>
          <p:spPr>
            <a:xfrm rot="4837565">
              <a:off x="6125500" y="2515318"/>
              <a:ext cx="1981200" cy="523220"/>
            </a:xfrm>
            <a:prstGeom prst="rect">
              <a:avLst/>
            </a:prstGeom>
            <a:noFill/>
          </p:spPr>
          <p:txBody>
            <a:bodyPr wrap="square" rtlCol="0">
              <a:spAutoFit/>
            </a:bodyPr>
            <a:lstStyle/>
            <a:p>
              <a:r>
                <a:rPr lang="en-US" sz="2800" dirty="0" smtClean="0">
                  <a:latin typeface="Gigi" pitchFamily="82" charset="0"/>
                </a:rPr>
                <a:t>Chewy Gum</a:t>
              </a:r>
              <a:endParaRPr lang="en-US" sz="2800" dirty="0">
                <a:latin typeface="Gigi" pitchFamily="82" charset="0"/>
              </a:endParaRPr>
            </a:p>
          </p:txBody>
        </p:sp>
      </p:grpSp>
      <p:grpSp>
        <p:nvGrpSpPr>
          <p:cNvPr id="107" name="Group 104"/>
          <p:cNvGrpSpPr/>
          <p:nvPr/>
        </p:nvGrpSpPr>
        <p:grpSpPr>
          <a:xfrm>
            <a:off x="2971800" y="304800"/>
            <a:ext cx="1828800" cy="4419600"/>
            <a:chOff x="3200400" y="381000"/>
            <a:chExt cx="1828800" cy="4419600"/>
          </a:xfrm>
        </p:grpSpPr>
        <p:sp>
          <p:nvSpPr>
            <p:cNvPr id="108" name="Flowchart: Delay 107"/>
            <p:cNvSpPr/>
            <p:nvPr/>
          </p:nvSpPr>
          <p:spPr>
            <a:xfrm rot="16200000">
              <a:off x="2667000" y="914400"/>
              <a:ext cx="2895600" cy="1828800"/>
            </a:xfrm>
            <a:prstGeom prst="flowChartDelay">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108"/>
            <p:cNvSpPr/>
            <p:nvPr/>
          </p:nvSpPr>
          <p:spPr>
            <a:xfrm>
              <a:off x="3200400" y="3048000"/>
              <a:ext cx="18288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3810000" y="3200400"/>
              <a:ext cx="533400" cy="1600200"/>
            </a:xfrm>
            <a:prstGeom prst="roundRect">
              <a:avLst>
                <a:gd name="adj" fmla="val 32883"/>
              </a:avLst>
            </a:prstGeom>
            <a:solidFill>
              <a:srgbClr val="F5D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p:cNvSpPr/>
            <p:nvPr/>
          </p:nvSpPr>
          <p:spPr>
            <a:xfrm>
              <a:off x="3538152" y="3122141"/>
              <a:ext cx="1231557" cy="296562"/>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3581401" y="3124201"/>
              <a:ext cx="990600" cy="228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1"/>
          <p:cNvGrpSpPr/>
          <p:nvPr/>
        </p:nvGrpSpPr>
        <p:grpSpPr>
          <a:xfrm>
            <a:off x="381000" y="457200"/>
            <a:ext cx="2057400" cy="4145692"/>
            <a:chOff x="3886200" y="762000"/>
            <a:chExt cx="2057400" cy="4145692"/>
          </a:xfrm>
        </p:grpSpPr>
        <p:grpSp>
          <p:nvGrpSpPr>
            <p:cNvPr id="114" name="Group 94"/>
            <p:cNvGrpSpPr/>
            <p:nvPr/>
          </p:nvGrpSpPr>
          <p:grpSpPr>
            <a:xfrm>
              <a:off x="3886200" y="762000"/>
              <a:ext cx="2057400" cy="4145692"/>
              <a:chOff x="2362200" y="578708"/>
              <a:chExt cx="2057400" cy="4145692"/>
            </a:xfrm>
          </p:grpSpPr>
          <p:sp>
            <p:nvSpPr>
              <p:cNvPr id="116" name="Rounded Rectangle 115"/>
              <p:cNvSpPr/>
              <p:nvPr/>
            </p:nvSpPr>
            <p:spPr>
              <a:xfrm>
                <a:off x="2971800" y="578708"/>
                <a:ext cx="838200" cy="533400"/>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p:cNvSpPr/>
              <p:nvPr/>
            </p:nvSpPr>
            <p:spPr>
              <a:xfrm rot="10800000">
                <a:off x="2667000" y="2514600"/>
                <a:ext cx="1447800" cy="2209800"/>
              </a:xfrm>
              <a:prstGeom prst="triangle">
                <a:avLst/>
              </a:prstGeom>
              <a:solidFill>
                <a:srgbClr val="F5D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p:cNvCxnSpPr/>
              <p:nvPr/>
            </p:nvCxnSpPr>
            <p:spPr>
              <a:xfrm>
                <a:off x="2743200" y="2667000"/>
                <a:ext cx="1062681" cy="8176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945027" y="3424881"/>
                <a:ext cx="712573" cy="5539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2916195" y="2508422"/>
                <a:ext cx="1087394" cy="8217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3101546" y="3336324"/>
                <a:ext cx="741406" cy="5807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362200" y="2057400"/>
                <a:ext cx="2057400" cy="533400"/>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2512540" y="1538416"/>
                <a:ext cx="1775254" cy="533400"/>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2687594" y="1035908"/>
                <a:ext cx="1414849" cy="533400"/>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Flowchart: Delay 114"/>
            <p:cNvSpPr/>
            <p:nvPr/>
          </p:nvSpPr>
          <p:spPr>
            <a:xfrm rot="16200000">
              <a:off x="4125097" y="1147119"/>
              <a:ext cx="1589903" cy="1124465"/>
            </a:xfrm>
            <a:prstGeom prst="flowChartDelay">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5" name="Picture 2" descr="C:\Users\lblau\AppData\Local\Microsoft\Windows\Temporary Internet Files\Content.IE5\ASO9KUKQ\MC900441777[1].png"/>
          <p:cNvPicPr>
            <a:picLocks noChangeAspect="1" noChangeArrowheads="1"/>
          </p:cNvPicPr>
          <p:nvPr/>
        </p:nvPicPr>
        <p:blipFill>
          <a:blip r:embed="rId2" cstate="print"/>
          <a:srcRect/>
          <a:stretch>
            <a:fillRect/>
          </a:stretch>
        </p:blipFill>
        <p:spPr bwMode="auto">
          <a:xfrm>
            <a:off x="457200" y="5105400"/>
            <a:ext cx="1411817" cy="1411817"/>
          </a:xfrm>
          <a:prstGeom prst="rect">
            <a:avLst/>
          </a:prstGeom>
          <a:noFill/>
        </p:spPr>
      </p:pic>
      <p:pic>
        <p:nvPicPr>
          <p:cNvPr id="126" name="Picture 4" descr="C:\Users\lblau\AppData\Local\Microsoft\Windows\Temporary Internet Files\Content.IE5\ASO9KUKQ\MC900441751[1].png"/>
          <p:cNvPicPr>
            <a:picLocks noChangeAspect="1" noChangeArrowheads="1"/>
          </p:cNvPicPr>
          <p:nvPr/>
        </p:nvPicPr>
        <p:blipFill>
          <a:blip r:embed="rId3" cstate="print"/>
          <a:srcRect/>
          <a:stretch>
            <a:fillRect/>
          </a:stretch>
        </p:blipFill>
        <p:spPr bwMode="auto">
          <a:xfrm>
            <a:off x="990600" y="4191000"/>
            <a:ext cx="2209800" cy="2209800"/>
          </a:xfrm>
          <a:prstGeom prst="rect">
            <a:avLst/>
          </a:prstGeom>
          <a:noFill/>
        </p:spPr>
      </p:pic>
      <p:pic>
        <p:nvPicPr>
          <p:cNvPr id="127" name="Picture 11" descr="C:\Users\lblau\AppData\Local\Microsoft\Windows\Temporary Internet Files\Content.IE5\MBR5TI6V\MC900436895[1].png"/>
          <p:cNvPicPr>
            <a:picLocks noChangeAspect="1" noChangeArrowheads="1"/>
          </p:cNvPicPr>
          <p:nvPr/>
        </p:nvPicPr>
        <p:blipFill>
          <a:blip r:embed="rId4" cstate="print"/>
          <a:srcRect/>
          <a:stretch>
            <a:fillRect/>
          </a:stretch>
        </p:blipFill>
        <p:spPr bwMode="auto">
          <a:xfrm>
            <a:off x="2590800" y="5029200"/>
            <a:ext cx="1381125" cy="1381125"/>
          </a:xfrm>
          <a:prstGeom prst="rect">
            <a:avLst/>
          </a:prstGeom>
          <a:noFill/>
        </p:spPr>
      </p:pic>
      <p:grpSp>
        <p:nvGrpSpPr>
          <p:cNvPr id="133" name="Group 132"/>
          <p:cNvGrpSpPr/>
          <p:nvPr/>
        </p:nvGrpSpPr>
        <p:grpSpPr>
          <a:xfrm>
            <a:off x="5486400" y="381000"/>
            <a:ext cx="571276" cy="685800"/>
            <a:chOff x="5486400" y="381000"/>
            <a:chExt cx="571276" cy="685800"/>
          </a:xfrm>
        </p:grpSpPr>
        <p:sp>
          <p:nvSpPr>
            <p:cNvPr id="132" name="Rounded Rectangle 131"/>
            <p:cNvSpPr/>
            <p:nvPr/>
          </p:nvSpPr>
          <p:spPr>
            <a:xfrm>
              <a:off x="5715000" y="381000"/>
              <a:ext cx="76200" cy="304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486400" y="609600"/>
              <a:ext cx="533400" cy="457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 Diagonal Corner Rectangle 129"/>
            <p:cNvSpPr/>
            <p:nvPr/>
          </p:nvSpPr>
          <p:spPr>
            <a:xfrm>
              <a:off x="5486400" y="45720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 Diagonal Corner Rectangle 130"/>
            <p:cNvSpPr/>
            <p:nvPr/>
          </p:nvSpPr>
          <p:spPr>
            <a:xfrm rot="19221121">
              <a:off x="5752876" y="52815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a:off x="5237641" y="1752599"/>
            <a:ext cx="967035" cy="1048647"/>
            <a:chOff x="5237641" y="1752599"/>
            <a:chExt cx="967035" cy="1048647"/>
          </a:xfrm>
        </p:grpSpPr>
        <p:sp>
          <p:nvSpPr>
            <p:cNvPr id="129" name="Heart 128"/>
            <p:cNvSpPr/>
            <p:nvPr/>
          </p:nvSpPr>
          <p:spPr>
            <a:xfrm>
              <a:off x="5237641" y="1950307"/>
              <a:ext cx="967035" cy="850939"/>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7-Point Star 135"/>
            <p:cNvSpPr/>
            <p:nvPr/>
          </p:nvSpPr>
          <p:spPr>
            <a:xfrm>
              <a:off x="5375276" y="1752599"/>
              <a:ext cx="685933" cy="446904"/>
            </a:xfrm>
            <a:prstGeom prst="star7">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ardrop 136"/>
            <p:cNvSpPr/>
            <p:nvPr/>
          </p:nvSpPr>
          <p:spPr>
            <a:xfrm rot="7612726">
              <a:off x="5439254" y="2276926"/>
              <a:ext cx="147907" cy="135137"/>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ardrop 137"/>
            <p:cNvSpPr/>
            <p:nvPr/>
          </p:nvSpPr>
          <p:spPr>
            <a:xfrm rot="7612726">
              <a:off x="5719518" y="2452322"/>
              <a:ext cx="147907" cy="135137"/>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ardrop 138"/>
            <p:cNvSpPr/>
            <p:nvPr/>
          </p:nvSpPr>
          <p:spPr>
            <a:xfrm rot="7612726">
              <a:off x="5861454" y="2222163"/>
              <a:ext cx="147907" cy="135137"/>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9"/>
          <p:cNvGrpSpPr/>
          <p:nvPr/>
        </p:nvGrpSpPr>
        <p:grpSpPr>
          <a:xfrm rot="1491280">
            <a:off x="387215" y="5119288"/>
            <a:ext cx="587593" cy="721192"/>
            <a:chOff x="6705600" y="1447800"/>
            <a:chExt cx="1143000" cy="1066800"/>
          </a:xfrm>
        </p:grpSpPr>
        <p:sp>
          <p:nvSpPr>
            <p:cNvPr id="16" name="Heart 15"/>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5"/>
            <p:cNvGrpSpPr/>
            <p:nvPr/>
          </p:nvGrpSpPr>
          <p:grpSpPr>
            <a:xfrm>
              <a:off x="6705600" y="1447800"/>
              <a:ext cx="1101213" cy="402843"/>
              <a:chOff x="4724400" y="668523"/>
              <a:chExt cx="2133600" cy="1025154"/>
            </a:xfrm>
          </p:grpSpPr>
          <p:grpSp>
            <p:nvGrpSpPr>
              <p:cNvPr id="23" name="Group 19"/>
              <p:cNvGrpSpPr/>
              <p:nvPr/>
            </p:nvGrpSpPr>
            <p:grpSpPr>
              <a:xfrm>
                <a:off x="5246162" y="668523"/>
                <a:ext cx="1611838" cy="1007877"/>
                <a:chOff x="5246162" y="668523"/>
                <a:chExt cx="1611838" cy="1007877"/>
              </a:xfrm>
            </p:grpSpPr>
            <p:sp>
              <p:nvSpPr>
                <p:cNvPr id="29" name="Moon 28"/>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0"/>
              <p:cNvGrpSpPr/>
              <p:nvPr/>
            </p:nvGrpSpPr>
            <p:grpSpPr>
              <a:xfrm flipH="1">
                <a:off x="4724400" y="685800"/>
                <a:ext cx="1611838" cy="1007877"/>
                <a:chOff x="5246162" y="668523"/>
                <a:chExt cx="1611838" cy="1007877"/>
              </a:xfrm>
            </p:grpSpPr>
            <p:sp>
              <p:nvSpPr>
                <p:cNvPr id="26" name="Moon 25"/>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1" name="Group 2050"/>
          <p:cNvGrpSpPr/>
          <p:nvPr/>
        </p:nvGrpSpPr>
        <p:grpSpPr>
          <a:xfrm>
            <a:off x="5075520" y="3277686"/>
            <a:ext cx="3733800" cy="2819400"/>
            <a:chOff x="4724400" y="3200400"/>
            <a:chExt cx="3733800" cy="2819400"/>
          </a:xfrm>
        </p:grpSpPr>
        <p:sp>
          <p:nvSpPr>
            <p:cNvPr id="3" name="Oval 2"/>
            <p:cNvSpPr/>
            <p:nvPr/>
          </p:nvSpPr>
          <p:spPr>
            <a:xfrm>
              <a:off x="4724400" y="5100430"/>
              <a:ext cx="3733800" cy="91937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p:cNvSpPr/>
            <p:nvPr/>
          </p:nvSpPr>
          <p:spPr>
            <a:xfrm>
              <a:off x="5198533" y="4119770"/>
              <a:ext cx="2785533" cy="1654865"/>
            </a:xfrm>
            <a:prstGeom prst="flowChartMagneticDisk">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7"/>
            <p:cNvGrpSpPr/>
            <p:nvPr/>
          </p:nvGrpSpPr>
          <p:grpSpPr>
            <a:xfrm rot="19938751">
              <a:off x="5281136" y="3732613"/>
              <a:ext cx="889000" cy="858078"/>
              <a:chOff x="6705600" y="1447800"/>
              <a:chExt cx="1143000" cy="1066800"/>
            </a:xfrm>
          </p:grpSpPr>
          <p:sp>
            <p:nvSpPr>
              <p:cNvPr id="80" name="Heart 3"/>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4"/>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5"/>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7"/>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25"/>
              <p:cNvGrpSpPr/>
              <p:nvPr/>
            </p:nvGrpSpPr>
            <p:grpSpPr>
              <a:xfrm>
                <a:off x="6705600" y="1447800"/>
                <a:ext cx="1101213" cy="402843"/>
                <a:chOff x="4724400" y="668523"/>
                <a:chExt cx="2133600" cy="1025154"/>
              </a:xfrm>
            </p:grpSpPr>
            <p:grpSp>
              <p:nvGrpSpPr>
                <p:cNvPr id="87" name="Group 19"/>
                <p:cNvGrpSpPr/>
                <p:nvPr/>
              </p:nvGrpSpPr>
              <p:grpSpPr>
                <a:xfrm>
                  <a:off x="5246162" y="668523"/>
                  <a:ext cx="1611838" cy="1007877"/>
                  <a:chOff x="5246162" y="668523"/>
                  <a:chExt cx="1611838" cy="1007877"/>
                </a:xfrm>
              </p:grpSpPr>
              <p:sp>
                <p:nvSpPr>
                  <p:cNvPr id="93" name="Moon 15"/>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17"/>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18"/>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0"/>
                <p:cNvGrpSpPr/>
                <p:nvPr/>
              </p:nvGrpSpPr>
              <p:grpSpPr>
                <a:xfrm flipH="1">
                  <a:off x="4724400" y="685800"/>
                  <a:ext cx="1611838" cy="1007877"/>
                  <a:chOff x="5246162" y="668523"/>
                  <a:chExt cx="1611838" cy="1007877"/>
                </a:xfrm>
              </p:grpSpPr>
              <p:sp>
                <p:nvSpPr>
                  <p:cNvPr id="90" name="Moon 89"/>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22"/>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23"/>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8"/>
            <p:cNvGrpSpPr/>
            <p:nvPr/>
          </p:nvGrpSpPr>
          <p:grpSpPr>
            <a:xfrm rot="1491280">
              <a:off x="6991205" y="3782914"/>
              <a:ext cx="889000" cy="858078"/>
              <a:chOff x="6705600" y="1447800"/>
              <a:chExt cx="1143000" cy="1066800"/>
            </a:xfrm>
          </p:grpSpPr>
          <p:sp>
            <p:nvSpPr>
              <p:cNvPr id="64" name="Heart 63"/>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25"/>
              <p:cNvGrpSpPr/>
              <p:nvPr/>
            </p:nvGrpSpPr>
            <p:grpSpPr>
              <a:xfrm>
                <a:off x="6705600" y="1447800"/>
                <a:ext cx="1101213" cy="402843"/>
                <a:chOff x="4724400" y="668523"/>
                <a:chExt cx="2133600" cy="1025154"/>
              </a:xfrm>
            </p:grpSpPr>
            <p:grpSp>
              <p:nvGrpSpPr>
                <p:cNvPr id="71" name="Group 19"/>
                <p:cNvGrpSpPr/>
                <p:nvPr/>
              </p:nvGrpSpPr>
              <p:grpSpPr>
                <a:xfrm>
                  <a:off x="5246162" y="668523"/>
                  <a:ext cx="1611838" cy="1007877"/>
                  <a:chOff x="5246162" y="668523"/>
                  <a:chExt cx="1611838" cy="1007877"/>
                </a:xfrm>
              </p:grpSpPr>
              <p:sp>
                <p:nvSpPr>
                  <p:cNvPr id="77" name="Moon 76"/>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20"/>
                <p:cNvGrpSpPr/>
                <p:nvPr/>
              </p:nvGrpSpPr>
              <p:grpSpPr>
                <a:xfrm flipH="1">
                  <a:off x="4724400" y="685800"/>
                  <a:ext cx="1611838" cy="1007877"/>
                  <a:chOff x="5246162" y="668523"/>
                  <a:chExt cx="1611838" cy="1007877"/>
                </a:xfrm>
              </p:grpSpPr>
              <p:sp>
                <p:nvSpPr>
                  <p:cNvPr id="74" name="Moon 39"/>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38"/>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Oval 69"/>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5"/>
            <p:cNvGrpSpPr/>
            <p:nvPr/>
          </p:nvGrpSpPr>
          <p:grpSpPr>
            <a:xfrm rot="1491280">
              <a:off x="6565982" y="3863331"/>
              <a:ext cx="673674" cy="758042"/>
              <a:chOff x="6705600" y="1447800"/>
              <a:chExt cx="1143000" cy="1066800"/>
            </a:xfrm>
          </p:grpSpPr>
          <p:sp>
            <p:nvSpPr>
              <p:cNvPr id="48" name="Heart 47"/>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25"/>
              <p:cNvGrpSpPr/>
              <p:nvPr/>
            </p:nvGrpSpPr>
            <p:grpSpPr>
              <a:xfrm>
                <a:off x="6705600" y="1447800"/>
                <a:ext cx="1101213" cy="402843"/>
                <a:chOff x="4724400" y="668523"/>
                <a:chExt cx="2133600" cy="1025154"/>
              </a:xfrm>
            </p:grpSpPr>
            <p:grpSp>
              <p:nvGrpSpPr>
                <p:cNvPr id="55" name="Group 19"/>
                <p:cNvGrpSpPr/>
                <p:nvPr/>
              </p:nvGrpSpPr>
              <p:grpSpPr>
                <a:xfrm>
                  <a:off x="5246162" y="668523"/>
                  <a:ext cx="1611838" cy="1007877"/>
                  <a:chOff x="5246162" y="668523"/>
                  <a:chExt cx="1611838" cy="1007877"/>
                </a:xfrm>
              </p:grpSpPr>
              <p:sp>
                <p:nvSpPr>
                  <p:cNvPr id="61" name="Moon 60"/>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20"/>
                <p:cNvGrpSpPr/>
                <p:nvPr/>
              </p:nvGrpSpPr>
              <p:grpSpPr>
                <a:xfrm flipH="1">
                  <a:off x="4724400" y="685800"/>
                  <a:ext cx="1611838" cy="1007877"/>
                  <a:chOff x="5246162" y="668523"/>
                  <a:chExt cx="1611838" cy="1007877"/>
                </a:xfrm>
              </p:grpSpPr>
              <p:sp>
                <p:nvSpPr>
                  <p:cNvPr id="58" name="Moon 57"/>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5"/>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2"/>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2"/>
            <p:cNvGrpSpPr/>
            <p:nvPr/>
          </p:nvGrpSpPr>
          <p:grpSpPr>
            <a:xfrm rot="20169514">
              <a:off x="6021803" y="3872821"/>
              <a:ext cx="727451" cy="732281"/>
              <a:chOff x="6705600" y="1447800"/>
              <a:chExt cx="1143000" cy="1066800"/>
            </a:xfrm>
          </p:grpSpPr>
          <p:sp>
            <p:nvSpPr>
              <p:cNvPr id="32" name="Heart 31"/>
              <p:cNvSpPr/>
              <p:nvPr/>
            </p:nvSpPr>
            <p:spPr>
              <a:xfrm>
                <a:off x="6781800" y="1752600"/>
                <a:ext cx="10668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858000" y="1447800"/>
                <a:ext cx="914400" cy="685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781800" y="1752600"/>
                <a:ext cx="10668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15200" y="21336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676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5"/>
              <p:cNvGrpSpPr/>
              <p:nvPr/>
            </p:nvGrpSpPr>
            <p:grpSpPr>
              <a:xfrm>
                <a:off x="6705600" y="1447800"/>
                <a:ext cx="1101213" cy="402843"/>
                <a:chOff x="4724400" y="668523"/>
                <a:chExt cx="2133600" cy="1025154"/>
              </a:xfrm>
            </p:grpSpPr>
            <p:grpSp>
              <p:nvGrpSpPr>
                <p:cNvPr id="39" name="Group 19"/>
                <p:cNvGrpSpPr/>
                <p:nvPr/>
              </p:nvGrpSpPr>
              <p:grpSpPr>
                <a:xfrm>
                  <a:off x="5246162" y="668523"/>
                  <a:ext cx="1611838" cy="1007877"/>
                  <a:chOff x="5246162" y="668523"/>
                  <a:chExt cx="1611838" cy="1007877"/>
                </a:xfrm>
              </p:grpSpPr>
              <p:sp>
                <p:nvSpPr>
                  <p:cNvPr id="45" name="Moon 44"/>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0"/>
                <p:cNvGrpSpPr/>
                <p:nvPr/>
              </p:nvGrpSpPr>
              <p:grpSpPr>
                <a:xfrm flipH="1">
                  <a:off x="4724400" y="685800"/>
                  <a:ext cx="1611838" cy="1007877"/>
                  <a:chOff x="5246162" y="668523"/>
                  <a:chExt cx="1611838" cy="1007877"/>
                </a:xfrm>
              </p:grpSpPr>
              <p:sp>
                <p:nvSpPr>
                  <p:cNvPr id="42" name="Moon 41"/>
                  <p:cNvSpPr/>
                  <p:nvPr/>
                </p:nvSpPr>
                <p:spPr>
                  <a:xfrm>
                    <a:off x="5486400" y="685800"/>
                    <a:ext cx="1066800" cy="990600"/>
                  </a:xfrm>
                  <a:prstGeom prst="moon">
                    <a:avLst>
                      <a:gd name="adj" fmla="val 708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a:off x="5486400" y="685800"/>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20874988">
                    <a:off x="5246162" y="668523"/>
                    <a:ext cx="1371600" cy="762000"/>
                  </a:xfrm>
                  <a:prstGeom prst="moon">
                    <a:avLst>
                      <a:gd name="adj" fmla="val 8075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5181600" y="838200"/>
                  <a:ext cx="1295400" cy="6858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7010400" y="1905000"/>
                <a:ext cx="762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loud 9"/>
            <p:cNvSpPr/>
            <p:nvPr/>
          </p:nvSpPr>
          <p:spPr>
            <a:xfrm>
              <a:off x="5969000" y="3200400"/>
              <a:ext cx="1244600" cy="91937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rot="17953956">
              <a:off x="5224704" y="4297925"/>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rot="3403001">
              <a:off x="7413954" y="4312434"/>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rot="17047243">
              <a:off x="6848303" y="4346825"/>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rot="3687506">
              <a:off x="6226330" y="4420507"/>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17953956">
              <a:off x="5811464" y="4359217"/>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5" name="Group 2054"/>
          <p:cNvGrpSpPr/>
          <p:nvPr/>
        </p:nvGrpSpPr>
        <p:grpSpPr>
          <a:xfrm>
            <a:off x="1241275" y="612866"/>
            <a:ext cx="735547" cy="1797230"/>
            <a:chOff x="1241275" y="612866"/>
            <a:chExt cx="735547" cy="1797230"/>
          </a:xfrm>
        </p:grpSpPr>
        <p:sp>
          <p:nvSpPr>
            <p:cNvPr id="125" name="Freeform 124"/>
            <p:cNvSpPr/>
            <p:nvPr/>
          </p:nvSpPr>
          <p:spPr>
            <a:xfrm>
              <a:off x="1475009" y="612866"/>
              <a:ext cx="213360"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ounded Rectangle 2051"/>
            <p:cNvSpPr/>
            <p:nvPr/>
          </p:nvSpPr>
          <p:spPr>
            <a:xfrm>
              <a:off x="1484969" y="1983377"/>
              <a:ext cx="280694" cy="42671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371600" y="838200"/>
              <a:ext cx="533400" cy="1295400"/>
            </a:xfrm>
            <a:prstGeom prst="ellipse">
              <a:avLst/>
            </a:prstGeom>
            <a:solidFill>
              <a:srgbClr val="FFFF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reeform 2047"/>
            <p:cNvSpPr/>
            <p:nvPr/>
          </p:nvSpPr>
          <p:spPr>
            <a:xfrm>
              <a:off x="1371600" y="1863634"/>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1576251" y="1863634"/>
              <a:ext cx="261257" cy="265611"/>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9" name="Group 2048"/>
            <p:cNvGrpSpPr/>
            <p:nvPr/>
          </p:nvGrpSpPr>
          <p:grpSpPr>
            <a:xfrm>
              <a:off x="1314994" y="1641566"/>
              <a:ext cx="609601" cy="278674"/>
              <a:chOff x="1314994" y="1641566"/>
              <a:chExt cx="609601" cy="278674"/>
            </a:xfrm>
          </p:grpSpPr>
          <p:sp>
            <p:nvSpPr>
              <p:cNvPr id="99" name="Freeform 98"/>
              <p:cNvSpPr/>
              <p:nvPr/>
            </p:nvSpPr>
            <p:spPr>
              <a:xfrm>
                <a:off x="1314994" y="1658983"/>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1541418" y="1650274"/>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1750423" y="1641566"/>
                <a:ext cx="174172"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1312817" y="1397727"/>
              <a:ext cx="609601" cy="278674"/>
              <a:chOff x="1314994" y="1641566"/>
              <a:chExt cx="609601" cy="278674"/>
            </a:xfrm>
          </p:grpSpPr>
          <p:sp>
            <p:nvSpPr>
              <p:cNvPr id="104" name="Freeform 103"/>
              <p:cNvSpPr/>
              <p:nvPr/>
            </p:nvSpPr>
            <p:spPr>
              <a:xfrm>
                <a:off x="1314994" y="1658983"/>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1541418" y="1650274"/>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1750423" y="1641566"/>
                <a:ext cx="174172"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1312817" y="1166949"/>
              <a:ext cx="609601" cy="278674"/>
              <a:chOff x="1314994" y="1641566"/>
              <a:chExt cx="609601" cy="278674"/>
            </a:xfrm>
          </p:grpSpPr>
          <p:sp>
            <p:nvSpPr>
              <p:cNvPr id="108" name="Freeform 107"/>
              <p:cNvSpPr/>
              <p:nvPr/>
            </p:nvSpPr>
            <p:spPr>
              <a:xfrm>
                <a:off x="1314994" y="1658983"/>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1541418" y="1650274"/>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1750423" y="1641566"/>
                <a:ext cx="174172"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1312817" y="923109"/>
              <a:ext cx="609601" cy="278674"/>
              <a:chOff x="1314994" y="1641566"/>
              <a:chExt cx="609601" cy="278674"/>
            </a:xfrm>
          </p:grpSpPr>
          <p:sp>
            <p:nvSpPr>
              <p:cNvPr id="112" name="Freeform 111"/>
              <p:cNvSpPr/>
              <p:nvPr/>
            </p:nvSpPr>
            <p:spPr>
              <a:xfrm>
                <a:off x="1314994" y="1658983"/>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1541418" y="1650274"/>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1750423" y="1641566"/>
                <a:ext cx="174172"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1356360" y="705394"/>
              <a:ext cx="487681" cy="269966"/>
              <a:chOff x="1314994" y="1650274"/>
              <a:chExt cx="487681" cy="269966"/>
            </a:xfrm>
          </p:grpSpPr>
          <p:sp>
            <p:nvSpPr>
              <p:cNvPr id="116" name="Freeform 115"/>
              <p:cNvSpPr/>
              <p:nvPr/>
            </p:nvSpPr>
            <p:spPr>
              <a:xfrm>
                <a:off x="1314994" y="1658983"/>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1541418" y="1650274"/>
                <a:ext cx="261257" cy="261257"/>
              </a:xfrm>
              <a:custGeom>
                <a:avLst/>
                <a:gdLst>
                  <a:gd name="connsiteX0" fmla="*/ 0 w 261257"/>
                  <a:gd name="connsiteY0" fmla="*/ 34835 h 261257"/>
                  <a:gd name="connsiteX1" fmla="*/ 0 w 261257"/>
                  <a:gd name="connsiteY1" fmla="*/ 34835 h 261257"/>
                  <a:gd name="connsiteX2" fmla="*/ 8709 w 261257"/>
                  <a:gd name="connsiteY2" fmla="*/ 174172 h 261257"/>
                  <a:gd name="connsiteX3" fmla="*/ 26126 w 261257"/>
                  <a:gd name="connsiteY3" fmla="*/ 226423 h 261257"/>
                  <a:gd name="connsiteX4" fmla="*/ 78377 w 261257"/>
                  <a:gd name="connsiteY4" fmla="*/ 261257 h 261257"/>
                  <a:gd name="connsiteX5" fmla="*/ 217714 w 261257"/>
                  <a:gd name="connsiteY5" fmla="*/ 252549 h 261257"/>
                  <a:gd name="connsiteX6" fmla="*/ 243840 w 261257"/>
                  <a:gd name="connsiteY6" fmla="*/ 200297 h 261257"/>
                  <a:gd name="connsiteX7" fmla="*/ 261257 w 261257"/>
                  <a:gd name="connsiteY7" fmla="*/ 174172 h 261257"/>
                  <a:gd name="connsiteX8" fmla="*/ 252549 w 261257"/>
                  <a:gd name="connsiteY8" fmla="*/ 43543 h 261257"/>
                  <a:gd name="connsiteX9" fmla="*/ 226423 w 261257"/>
                  <a:gd name="connsiteY9" fmla="*/ 17417 h 261257"/>
                  <a:gd name="connsiteX10" fmla="*/ 174172 w 261257"/>
                  <a:gd name="connsiteY10" fmla="*/ 0 h 261257"/>
                  <a:gd name="connsiteX11" fmla="*/ 69669 w 261257"/>
                  <a:gd name="connsiteY11" fmla="*/ 17417 h 261257"/>
                  <a:gd name="connsiteX12" fmla="*/ 43543 w 261257"/>
                  <a:gd name="connsiteY12" fmla="*/ 26126 h 261257"/>
                  <a:gd name="connsiteX13" fmla="*/ 0 w 261257"/>
                  <a:gd name="connsiteY13" fmla="*/ 34835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257" h="261257">
                    <a:moveTo>
                      <a:pt x="0" y="34835"/>
                    </a:moveTo>
                    <a:lnTo>
                      <a:pt x="0" y="34835"/>
                    </a:lnTo>
                    <a:cubicBezTo>
                      <a:pt x="2903" y="81281"/>
                      <a:pt x="2421" y="128062"/>
                      <a:pt x="8709" y="174172"/>
                    </a:cubicBezTo>
                    <a:cubicBezTo>
                      <a:pt x="11190" y="192363"/>
                      <a:pt x="10850" y="216239"/>
                      <a:pt x="26126" y="226423"/>
                    </a:cubicBezTo>
                    <a:lnTo>
                      <a:pt x="78377" y="261257"/>
                    </a:lnTo>
                    <a:cubicBezTo>
                      <a:pt x="124823" y="258354"/>
                      <a:pt x="171811" y="260199"/>
                      <a:pt x="217714" y="252549"/>
                    </a:cubicBezTo>
                    <a:cubicBezTo>
                      <a:pt x="239289" y="248953"/>
                      <a:pt x="239419" y="210613"/>
                      <a:pt x="243840" y="200297"/>
                    </a:cubicBezTo>
                    <a:cubicBezTo>
                      <a:pt x="247963" y="190677"/>
                      <a:pt x="255451" y="182880"/>
                      <a:pt x="261257" y="174172"/>
                    </a:cubicBezTo>
                    <a:cubicBezTo>
                      <a:pt x="258354" y="130629"/>
                      <a:pt x="262016" y="86143"/>
                      <a:pt x="252549" y="43543"/>
                    </a:cubicBezTo>
                    <a:cubicBezTo>
                      <a:pt x="249877" y="31520"/>
                      <a:pt x="237189" y="23398"/>
                      <a:pt x="226423" y="17417"/>
                    </a:cubicBezTo>
                    <a:cubicBezTo>
                      <a:pt x="210374" y="8501"/>
                      <a:pt x="174172" y="0"/>
                      <a:pt x="174172" y="0"/>
                    </a:cubicBezTo>
                    <a:cubicBezTo>
                      <a:pt x="139338" y="5806"/>
                      <a:pt x="104298" y="10491"/>
                      <a:pt x="69669" y="17417"/>
                    </a:cubicBezTo>
                    <a:cubicBezTo>
                      <a:pt x="60667" y="19217"/>
                      <a:pt x="51754" y="22021"/>
                      <a:pt x="43543" y="26126"/>
                    </a:cubicBezTo>
                    <a:cubicBezTo>
                      <a:pt x="23845" y="35975"/>
                      <a:pt x="7257" y="33383"/>
                      <a:pt x="0" y="34835"/>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Moon 122"/>
            <p:cNvSpPr/>
            <p:nvPr/>
          </p:nvSpPr>
          <p:spPr>
            <a:xfrm rot="302673" flipH="1">
              <a:off x="1745242" y="762781"/>
              <a:ext cx="231580" cy="1595128"/>
            </a:xfrm>
            <a:prstGeom prst="moon">
              <a:avLst>
                <a:gd name="adj" fmla="val 8384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Moon 2052"/>
            <p:cNvSpPr/>
            <p:nvPr/>
          </p:nvSpPr>
          <p:spPr>
            <a:xfrm rot="21297327">
              <a:off x="1241275" y="767124"/>
              <a:ext cx="231580" cy="1601510"/>
            </a:xfrm>
            <a:prstGeom prst="moon">
              <a:avLst>
                <a:gd name="adj" fmla="val 8384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Oval 2053"/>
            <p:cNvSpPr/>
            <p:nvPr/>
          </p:nvSpPr>
          <p:spPr>
            <a:xfrm>
              <a:off x="1484969" y="2152968"/>
              <a:ext cx="280694" cy="23145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Rounded Rectangle 125"/>
          <p:cNvSpPr/>
          <p:nvPr/>
        </p:nvSpPr>
        <p:spPr>
          <a:xfrm>
            <a:off x="3699436" y="256903"/>
            <a:ext cx="70518" cy="470344"/>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4203414" y="236450"/>
            <a:ext cx="70518" cy="470344"/>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p:cNvGrpSpPr/>
          <p:nvPr/>
        </p:nvGrpSpPr>
        <p:grpSpPr>
          <a:xfrm>
            <a:off x="4361130" y="2476643"/>
            <a:ext cx="1243637" cy="779563"/>
            <a:chOff x="5186898" y="2949277"/>
            <a:chExt cx="1243637" cy="869539"/>
          </a:xfrm>
          <a:solidFill>
            <a:srgbClr val="FFC000"/>
          </a:solidFill>
        </p:grpSpPr>
        <p:sp>
          <p:nvSpPr>
            <p:cNvPr id="192" name="Oval 191"/>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989954" y="334458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5819675" y="3104327"/>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197"/>
            <p:cNvSpPr/>
            <p:nvPr/>
          </p:nvSpPr>
          <p:spPr>
            <a:xfrm rot="15416507">
              <a:off x="5874078" y="2702918"/>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flipH="1">
            <a:off x="2324825" y="2447971"/>
            <a:ext cx="1243637" cy="779563"/>
            <a:chOff x="5186898" y="2949277"/>
            <a:chExt cx="1243637" cy="869539"/>
          </a:xfrm>
        </p:grpSpPr>
        <p:sp>
          <p:nvSpPr>
            <p:cNvPr id="185" name="Oval 184"/>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5989954" y="334458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5186898" y="3157239"/>
              <a:ext cx="1061502"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5819675" y="3104327"/>
              <a:ext cx="567553" cy="5003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p:cNvSpPr/>
            <p:nvPr/>
          </p:nvSpPr>
          <p:spPr>
            <a:xfrm rot="15416507">
              <a:off x="5874078" y="2702918"/>
              <a:ext cx="310098" cy="802816"/>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Oval 129"/>
          <p:cNvSpPr/>
          <p:nvPr/>
        </p:nvSpPr>
        <p:spPr>
          <a:xfrm>
            <a:off x="2907807" y="2968049"/>
            <a:ext cx="2136001" cy="495322"/>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900447" y="911670"/>
            <a:ext cx="2143013" cy="772376"/>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3038398" y="970807"/>
            <a:ext cx="1874433" cy="602037"/>
          </a:xfrm>
          <a:prstGeom prst="ellipse">
            <a:avLst/>
          </a:prstGeom>
          <a:solidFill>
            <a:srgbClr val="4AA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p:cNvGrpSpPr/>
          <p:nvPr/>
        </p:nvGrpSpPr>
        <p:grpSpPr>
          <a:xfrm>
            <a:off x="3558784" y="931778"/>
            <a:ext cx="812038" cy="296395"/>
            <a:chOff x="5546163" y="2391824"/>
            <a:chExt cx="1007037" cy="579976"/>
          </a:xfrm>
        </p:grpSpPr>
        <p:sp>
          <p:nvSpPr>
            <p:cNvPr id="183" name="Rounded Rectangle 182"/>
            <p:cNvSpPr/>
            <p:nvPr/>
          </p:nvSpPr>
          <p:spPr>
            <a:xfrm>
              <a:off x="5546163" y="2681812"/>
              <a:ext cx="1007037"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5641957" y="2391824"/>
              <a:ext cx="815448"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4066396" y="2965860"/>
            <a:ext cx="1243637" cy="779563"/>
            <a:chOff x="5186898" y="2949277"/>
            <a:chExt cx="1243637" cy="869539"/>
          </a:xfrm>
          <a:solidFill>
            <a:srgbClr val="FFC000"/>
          </a:solidFill>
        </p:grpSpPr>
        <p:sp>
          <p:nvSpPr>
            <p:cNvPr id="176" name="Oval 175"/>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5989954" y="334458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5819675" y="3104327"/>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p:cNvSpPr/>
            <p:nvPr/>
          </p:nvSpPr>
          <p:spPr>
            <a:xfrm rot="15416507">
              <a:off x="5874078" y="2702918"/>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flipH="1">
            <a:off x="774769" y="3250209"/>
            <a:ext cx="1243637" cy="779563"/>
            <a:chOff x="5186898" y="2949277"/>
            <a:chExt cx="1243637" cy="869539"/>
          </a:xfrm>
        </p:grpSpPr>
        <p:sp>
          <p:nvSpPr>
            <p:cNvPr id="169" name="Oval 168"/>
            <p:cNvSpPr/>
            <p:nvPr/>
          </p:nvSpPr>
          <p:spPr>
            <a:xfrm>
              <a:off x="5255174" y="3278714"/>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5425453" y="3307380"/>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5717672" y="334606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5989954" y="334458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5186898" y="3157239"/>
              <a:ext cx="1061502"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5819675" y="3104327"/>
              <a:ext cx="567553" cy="5003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p:cNvSpPr/>
            <p:nvPr/>
          </p:nvSpPr>
          <p:spPr>
            <a:xfrm rot="15416507">
              <a:off x="5874078" y="2702918"/>
              <a:ext cx="310098" cy="802816"/>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rot="523218">
            <a:off x="3366873" y="3009374"/>
            <a:ext cx="1061502" cy="748844"/>
            <a:chOff x="5186898" y="2983542"/>
            <a:chExt cx="1061502" cy="835274"/>
          </a:xfrm>
          <a:solidFill>
            <a:srgbClr val="FFC000"/>
          </a:solidFill>
        </p:grpSpPr>
        <p:sp>
          <p:nvSpPr>
            <p:cNvPr id="162" name="Oval 161"/>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5989334" y="3273853"/>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rot="21076782">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5470892" y="3156428"/>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rot="15416507">
              <a:off x="5570113" y="2737183"/>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Rounded Rectangle 138"/>
          <p:cNvSpPr/>
          <p:nvPr/>
        </p:nvSpPr>
        <p:spPr>
          <a:xfrm rot="21089031">
            <a:off x="4295953" y="240216"/>
            <a:ext cx="55620" cy="1124162"/>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510969" flipH="1">
            <a:off x="3597419" y="227857"/>
            <a:ext cx="55620" cy="1124162"/>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3666215" y="778414"/>
            <a:ext cx="607717" cy="132278"/>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3723608" y="671983"/>
            <a:ext cx="481804" cy="96979"/>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p:cNvGrpSpPr/>
          <p:nvPr/>
        </p:nvGrpSpPr>
        <p:grpSpPr>
          <a:xfrm>
            <a:off x="2546171" y="1775953"/>
            <a:ext cx="2822021" cy="670444"/>
            <a:chOff x="2648787" y="4439970"/>
            <a:chExt cx="4794203" cy="1859561"/>
          </a:xfrm>
        </p:grpSpPr>
        <p:grpSp>
          <p:nvGrpSpPr>
            <p:cNvPr id="144" name="Group 143"/>
            <p:cNvGrpSpPr/>
            <p:nvPr/>
          </p:nvGrpSpPr>
          <p:grpSpPr>
            <a:xfrm>
              <a:off x="3383567" y="4876800"/>
              <a:ext cx="955078" cy="1066800"/>
              <a:chOff x="3383567" y="4876800"/>
              <a:chExt cx="955078" cy="1066800"/>
            </a:xfrm>
          </p:grpSpPr>
          <p:sp>
            <p:nvSpPr>
              <p:cNvPr id="160" name="Quad Arrow Callout 159"/>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Quad Arrow Callout 160"/>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4118347" y="5219355"/>
              <a:ext cx="955078" cy="1066800"/>
              <a:chOff x="3383567" y="4876800"/>
              <a:chExt cx="955078" cy="1066800"/>
            </a:xfrm>
          </p:grpSpPr>
          <p:sp>
            <p:nvSpPr>
              <p:cNvPr id="158" name="Quad Arrow Callout 157"/>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Quad Arrow Callout 158"/>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5073425" y="5232731"/>
              <a:ext cx="955078" cy="1066800"/>
              <a:chOff x="3383567" y="4876800"/>
              <a:chExt cx="955078" cy="1066800"/>
            </a:xfrm>
          </p:grpSpPr>
          <p:sp>
            <p:nvSpPr>
              <p:cNvPr id="156" name="Quad Arrow Callout 155"/>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Quad Arrow Callout 156"/>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p:cNvGrpSpPr/>
            <p:nvPr/>
          </p:nvGrpSpPr>
          <p:grpSpPr>
            <a:xfrm>
              <a:off x="5808205" y="4898345"/>
              <a:ext cx="955078" cy="1066800"/>
              <a:chOff x="3383567" y="4876800"/>
              <a:chExt cx="955078" cy="1066800"/>
            </a:xfrm>
          </p:grpSpPr>
          <p:sp>
            <p:nvSpPr>
              <p:cNvPr id="154" name="Quad Arrow Callout 153"/>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Quad Arrow Callout 154"/>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6487912" y="4464310"/>
              <a:ext cx="955078" cy="1066800"/>
              <a:chOff x="3383567" y="4876800"/>
              <a:chExt cx="955078" cy="1066800"/>
            </a:xfrm>
          </p:grpSpPr>
          <p:sp>
            <p:nvSpPr>
              <p:cNvPr id="152" name="Quad Arrow Callout 151"/>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Quad Arrow Callout 152"/>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2648787" y="4439970"/>
              <a:ext cx="955078" cy="1066800"/>
              <a:chOff x="3383567" y="4876800"/>
              <a:chExt cx="955078" cy="1066800"/>
            </a:xfrm>
          </p:grpSpPr>
          <p:sp>
            <p:nvSpPr>
              <p:cNvPr id="150" name="Quad Arrow Callout 149"/>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Quad Arrow Callout 150"/>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50" name="Picture 2" descr="https://s-media-cache-ak0.pinimg.com/736x/cf/ef/37/cfef3769aedf7f9ea464c6ef1472c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4682" y="59780"/>
            <a:ext cx="985973" cy="899700"/>
          </a:xfrm>
          <a:prstGeom prst="rect">
            <a:avLst/>
          </a:prstGeom>
          <a:noFill/>
          <a:extLst>
            <a:ext uri="{909E8E84-426E-40DD-AFC4-6F175D3DCCD1}">
              <a14:hiddenFill xmlns:a14="http://schemas.microsoft.com/office/drawing/2010/main">
                <a:solidFill>
                  <a:srgbClr val="FFFFFF"/>
                </a:solidFill>
              </a14:hiddenFill>
            </a:ext>
          </a:extLst>
        </p:spPr>
      </p:pic>
      <p:grpSp>
        <p:nvGrpSpPr>
          <p:cNvPr id="2075" name="Group 2074"/>
          <p:cNvGrpSpPr/>
          <p:nvPr/>
        </p:nvGrpSpPr>
        <p:grpSpPr>
          <a:xfrm>
            <a:off x="5736421" y="601406"/>
            <a:ext cx="2547167" cy="2571816"/>
            <a:chOff x="5736421" y="601406"/>
            <a:chExt cx="2547167" cy="2571816"/>
          </a:xfrm>
        </p:grpSpPr>
        <p:sp>
          <p:nvSpPr>
            <p:cNvPr id="2056" name="Flowchart: Magnetic Disk 2055"/>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8" name="Group 2057"/>
            <p:cNvGrpSpPr/>
            <p:nvPr/>
          </p:nvGrpSpPr>
          <p:grpSpPr>
            <a:xfrm>
              <a:off x="6616031" y="1415144"/>
              <a:ext cx="136632" cy="283501"/>
              <a:chOff x="6616031" y="1415144"/>
              <a:chExt cx="136632" cy="283501"/>
            </a:xfrm>
          </p:grpSpPr>
          <p:sp>
            <p:nvSpPr>
              <p:cNvPr id="2057" name="Oval 2056"/>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p:cNvGrpSpPr/>
            <p:nvPr/>
          </p:nvGrpSpPr>
          <p:grpSpPr>
            <a:xfrm>
              <a:off x="7094793" y="1428206"/>
              <a:ext cx="136632" cy="283501"/>
              <a:chOff x="6616031" y="1415144"/>
              <a:chExt cx="136632" cy="283501"/>
            </a:xfrm>
          </p:grpSpPr>
          <p:sp>
            <p:nvSpPr>
              <p:cNvPr id="201" name="Oval 200"/>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8" name="Group 2067"/>
            <p:cNvGrpSpPr/>
            <p:nvPr/>
          </p:nvGrpSpPr>
          <p:grpSpPr>
            <a:xfrm>
              <a:off x="7705777" y="1162359"/>
              <a:ext cx="577811" cy="345186"/>
              <a:chOff x="7705777" y="1162359"/>
              <a:chExt cx="577811" cy="345186"/>
            </a:xfrm>
          </p:grpSpPr>
          <p:cxnSp>
            <p:nvCxnSpPr>
              <p:cNvPr id="2061" name="Straight Connector 2060"/>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p:nvGrpSpPr>
          <p:grpSpPr>
            <a:xfrm rot="14206433">
              <a:off x="5620108" y="1201346"/>
              <a:ext cx="577811" cy="345186"/>
              <a:chOff x="7705777" y="1162359"/>
              <a:chExt cx="577811" cy="345186"/>
            </a:xfrm>
          </p:grpSpPr>
          <p:cxnSp>
            <p:nvCxnSpPr>
              <p:cNvPr id="216" name="Straight Connector 215"/>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3" name="Group 2072"/>
            <p:cNvGrpSpPr/>
            <p:nvPr/>
          </p:nvGrpSpPr>
          <p:grpSpPr>
            <a:xfrm>
              <a:off x="6455478" y="2494432"/>
              <a:ext cx="330844" cy="666561"/>
              <a:chOff x="6341706" y="2495743"/>
              <a:chExt cx="330844" cy="666561"/>
            </a:xfrm>
          </p:grpSpPr>
          <p:cxnSp>
            <p:nvCxnSpPr>
              <p:cNvPr id="219" name="Straight Connector 218"/>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flipH="1">
              <a:off x="7206039" y="2506661"/>
              <a:ext cx="335729" cy="666561"/>
              <a:chOff x="6327395" y="2495743"/>
              <a:chExt cx="335729" cy="666561"/>
            </a:xfrm>
          </p:grpSpPr>
          <p:cxnSp>
            <p:nvCxnSpPr>
              <p:cNvPr id="227" name="Straight Connector 226"/>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74" name="Oval 2073"/>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Moon 2058"/>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9514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nut 15"/>
          <p:cNvSpPr/>
          <p:nvPr/>
        </p:nvSpPr>
        <p:spPr>
          <a:xfrm>
            <a:off x="3397109" y="2632688"/>
            <a:ext cx="4267200" cy="3177957"/>
          </a:xfrm>
          <a:prstGeom prst="donut">
            <a:avLst>
              <a:gd name="adj" fmla="val 7805"/>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1" name="Group 220"/>
          <p:cNvGrpSpPr/>
          <p:nvPr/>
        </p:nvGrpSpPr>
        <p:grpSpPr>
          <a:xfrm>
            <a:off x="6916272" y="52339"/>
            <a:ext cx="1876841" cy="2664952"/>
            <a:chOff x="2638697" y="46482"/>
            <a:chExt cx="1876841" cy="2378155"/>
          </a:xfrm>
        </p:grpSpPr>
        <p:sp>
          <p:nvSpPr>
            <p:cNvPr id="222" name="Chord 221"/>
            <p:cNvSpPr/>
            <p:nvPr/>
          </p:nvSpPr>
          <p:spPr>
            <a:xfrm rot="8643990">
              <a:off x="2649659" y="242133"/>
              <a:ext cx="1332335" cy="1432605"/>
            </a:xfrm>
            <a:prstGeom prst="chord">
              <a:avLst>
                <a:gd name="adj1" fmla="val 2700000"/>
                <a:gd name="adj2" fmla="val 12419402"/>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hord 222"/>
            <p:cNvSpPr/>
            <p:nvPr/>
          </p:nvSpPr>
          <p:spPr>
            <a:xfrm rot="8643990">
              <a:off x="2860108" y="426990"/>
              <a:ext cx="900370" cy="968131"/>
            </a:xfrm>
            <a:prstGeom prst="chord">
              <a:avLst>
                <a:gd name="adj1" fmla="val 2700000"/>
                <a:gd name="adj2" fmla="val 12419402"/>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p:cNvGrpSpPr/>
            <p:nvPr/>
          </p:nvGrpSpPr>
          <p:grpSpPr>
            <a:xfrm>
              <a:off x="3081191" y="456683"/>
              <a:ext cx="370202" cy="370202"/>
              <a:chOff x="3699499" y="1771678"/>
              <a:chExt cx="370202" cy="370202"/>
            </a:xfrm>
          </p:grpSpPr>
          <p:sp>
            <p:nvSpPr>
              <p:cNvPr id="230" name="Oval 229"/>
              <p:cNvSpPr/>
              <p:nvPr/>
            </p:nvSpPr>
            <p:spPr>
              <a:xfrm>
                <a:off x="3699499" y="1771678"/>
                <a:ext cx="370202" cy="370202"/>
              </a:xfrm>
              <a:prstGeom prst="ellipse">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3822581" y="1915370"/>
                <a:ext cx="112137" cy="112137"/>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Rectangle 224"/>
            <p:cNvSpPr/>
            <p:nvPr/>
          </p:nvSpPr>
          <p:spPr>
            <a:xfrm>
              <a:off x="2638697" y="848142"/>
              <a:ext cx="1332412" cy="157649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2791098" y="1000543"/>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3370218" y="996188"/>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3974036" y="311987"/>
              <a:ext cx="467742" cy="21126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p:cNvSpPr/>
            <p:nvPr/>
          </p:nvSpPr>
          <p:spPr>
            <a:xfrm rot="10800000">
              <a:off x="3897916" y="46482"/>
              <a:ext cx="617622" cy="294858"/>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5104037" y="50046"/>
            <a:ext cx="1876841" cy="2664952"/>
            <a:chOff x="2638697" y="46482"/>
            <a:chExt cx="1876841" cy="2378155"/>
          </a:xfrm>
        </p:grpSpPr>
        <p:sp>
          <p:nvSpPr>
            <p:cNvPr id="211" name="Chord 210"/>
            <p:cNvSpPr/>
            <p:nvPr/>
          </p:nvSpPr>
          <p:spPr>
            <a:xfrm rot="8643990">
              <a:off x="2649659" y="242133"/>
              <a:ext cx="1332335" cy="1432605"/>
            </a:xfrm>
            <a:prstGeom prst="chord">
              <a:avLst>
                <a:gd name="adj1" fmla="val 2700000"/>
                <a:gd name="adj2" fmla="val 12419402"/>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hord 211"/>
            <p:cNvSpPr/>
            <p:nvPr/>
          </p:nvSpPr>
          <p:spPr>
            <a:xfrm rot="8643990">
              <a:off x="2860108" y="426990"/>
              <a:ext cx="900370" cy="968131"/>
            </a:xfrm>
            <a:prstGeom prst="chord">
              <a:avLst>
                <a:gd name="adj1" fmla="val 2700000"/>
                <a:gd name="adj2" fmla="val 12419402"/>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p:cNvGrpSpPr/>
            <p:nvPr/>
          </p:nvGrpSpPr>
          <p:grpSpPr>
            <a:xfrm>
              <a:off x="3081191" y="456683"/>
              <a:ext cx="370202" cy="370202"/>
              <a:chOff x="3699499" y="1771678"/>
              <a:chExt cx="370202" cy="370202"/>
            </a:xfrm>
          </p:grpSpPr>
          <p:sp>
            <p:nvSpPr>
              <p:cNvPr id="219" name="Oval 218"/>
              <p:cNvSpPr/>
              <p:nvPr/>
            </p:nvSpPr>
            <p:spPr>
              <a:xfrm>
                <a:off x="3699499" y="1771678"/>
                <a:ext cx="370202" cy="370202"/>
              </a:xfrm>
              <a:prstGeom prst="ellipse">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3822581" y="1915370"/>
                <a:ext cx="112137" cy="112137"/>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ectangle 213"/>
            <p:cNvSpPr/>
            <p:nvPr/>
          </p:nvSpPr>
          <p:spPr>
            <a:xfrm>
              <a:off x="2638697" y="848142"/>
              <a:ext cx="1332412" cy="157649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2791098" y="1000543"/>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3370218" y="996188"/>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3974036" y="311987"/>
              <a:ext cx="467742" cy="21126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p:cNvSpPr/>
            <p:nvPr/>
          </p:nvSpPr>
          <p:spPr>
            <a:xfrm rot="10800000">
              <a:off x="3897916" y="46482"/>
              <a:ext cx="617622" cy="294858"/>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308128" y="56117"/>
            <a:ext cx="1876841" cy="2664952"/>
            <a:chOff x="2638697" y="46482"/>
            <a:chExt cx="1876841" cy="2378155"/>
          </a:xfrm>
        </p:grpSpPr>
        <p:sp>
          <p:nvSpPr>
            <p:cNvPr id="206" name="Chord 205"/>
            <p:cNvSpPr/>
            <p:nvPr/>
          </p:nvSpPr>
          <p:spPr>
            <a:xfrm rot="8643990">
              <a:off x="2649659" y="242133"/>
              <a:ext cx="1332335" cy="1432605"/>
            </a:xfrm>
            <a:prstGeom prst="chord">
              <a:avLst>
                <a:gd name="adj1" fmla="val 2700000"/>
                <a:gd name="adj2" fmla="val 12419402"/>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ord 7"/>
            <p:cNvSpPr/>
            <p:nvPr/>
          </p:nvSpPr>
          <p:spPr>
            <a:xfrm rot="8643990">
              <a:off x="2860108" y="426990"/>
              <a:ext cx="900370" cy="968131"/>
            </a:xfrm>
            <a:prstGeom prst="chord">
              <a:avLst>
                <a:gd name="adj1" fmla="val 2700000"/>
                <a:gd name="adj2" fmla="val 12419402"/>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081191" y="456683"/>
              <a:ext cx="370202" cy="370202"/>
              <a:chOff x="3699499" y="1771678"/>
              <a:chExt cx="370202" cy="370202"/>
            </a:xfrm>
          </p:grpSpPr>
          <p:sp>
            <p:nvSpPr>
              <p:cNvPr id="9" name="Oval 8"/>
              <p:cNvSpPr/>
              <p:nvPr/>
            </p:nvSpPr>
            <p:spPr>
              <a:xfrm>
                <a:off x="3699499" y="1771678"/>
                <a:ext cx="370202" cy="370202"/>
              </a:xfrm>
              <a:prstGeom prst="ellipse">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3822581" y="1915370"/>
                <a:ext cx="112137" cy="112137"/>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638697" y="848142"/>
              <a:ext cx="1332412" cy="157649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2791098" y="1000543"/>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3370218" y="996188"/>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3974036" y="311987"/>
              <a:ext cx="467742" cy="21126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0800000">
              <a:off x="3897916" y="46482"/>
              <a:ext cx="617622" cy="294858"/>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2674016" y="2731022"/>
            <a:ext cx="6045338" cy="28752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8" name="Group 2057"/>
          <p:cNvGrpSpPr/>
          <p:nvPr/>
        </p:nvGrpSpPr>
        <p:grpSpPr>
          <a:xfrm>
            <a:off x="-339134" y="1929251"/>
            <a:ext cx="3279942" cy="3937830"/>
            <a:chOff x="1662792" y="893569"/>
            <a:chExt cx="3279942" cy="3937830"/>
          </a:xfrm>
        </p:grpSpPr>
        <p:sp>
          <p:nvSpPr>
            <p:cNvPr id="162" name="Rounded Rectangle 161"/>
            <p:cNvSpPr/>
            <p:nvPr/>
          </p:nvSpPr>
          <p:spPr>
            <a:xfrm>
              <a:off x="3037403" y="925968"/>
              <a:ext cx="70518" cy="524630"/>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3541381" y="903154"/>
              <a:ext cx="70518" cy="524630"/>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p:cNvGrpSpPr/>
            <p:nvPr/>
          </p:nvGrpSpPr>
          <p:grpSpPr>
            <a:xfrm>
              <a:off x="3699097" y="3401906"/>
              <a:ext cx="1243637" cy="869539"/>
              <a:chOff x="5186898" y="2949277"/>
              <a:chExt cx="1243637" cy="869539"/>
            </a:xfrm>
          </p:grpSpPr>
          <p:sp>
            <p:nvSpPr>
              <p:cNvPr id="125" name="Oval 124"/>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989954" y="334458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186898" y="3157239"/>
                <a:ext cx="1061502"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819675" y="3104327"/>
                <a:ext cx="567553" cy="50036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15416507">
                <a:off x="5874078" y="2702918"/>
                <a:ext cx="310098" cy="802816"/>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flipH="1">
              <a:off x="1662792" y="3369925"/>
              <a:ext cx="1243637" cy="869539"/>
              <a:chOff x="5186898" y="2949277"/>
              <a:chExt cx="1243637" cy="869539"/>
            </a:xfrm>
          </p:grpSpPr>
          <p:sp>
            <p:nvSpPr>
              <p:cNvPr id="149" name="Oval 148"/>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989954" y="334458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5186898" y="3157239"/>
                <a:ext cx="1061502"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5819675" y="3104327"/>
                <a:ext cx="567553" cy="50036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15416507">
                <a:off x="5874078" y="2702918"/>
                <a:ext cx="310098" cy="802816"/>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108"/>
            <p:cNvSpPr/>
            <p:nvPr/>
          </p:nvSpPr>
          <p:spPr>
            <a:xfrm>
              <a:off x="2245774" y="3950030"/>
              <a:ext cx="2136001" cy="5524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Delay 1"/>
            <p:cNvSpPr/>
            <p:nvPr/>
          </p:nvSpPr>
          <p:spPr>
            <a:xfrm rot="5400000">
              <a:off x="2172992" y="1857353"/>
              <a:ext cx="2260093" cy="2842723"/>
            </a:xfrm>
            <a:prstGeom prst="flowChartDelay">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Oval 2047"/>
            <p:cNvSpPr/>
            <p:nvPr/>
          </p:nvSpPr>
          <p:spPr>
            <a:xfrm>
              <a:off x="1835679" y="1446118"/>
              <a:ext cx="2948484" cy="16764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Diamond 2048"/>
            <p:cNvSpPr/>
            <p:nvPr/>
          </p:nvSpPr>
          <p:spPr>
            <a:xfrm>
              <a:off x="1881675" y="2842452"/>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a:off x="2128737" y="3051178"/>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p:cNvSpPr/>
            <p:nvPr/>
          </p:nvSpPr>
          <p:spPr>
            <a:xfrm>
              <a:off x="2394319" y="3261788"/>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p:cNvSpPr/>
            <p:nvPr/>
          </p:nvSpPr>
          <p:spPr>
            <a:xfrm>
              <a:off x="2686488" y="3403167"/>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2983846" y="3430181"/>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a:off x="3279412" y="3436709"/>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3576770" y="3421297"/>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p:cNvSpPr/>
            <p:nvPr/>
          </p:nvSpPr>
          <p:spPr>
            <a:xfrm>
              <a:off x="3853931" y="3298950"/>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238414" y="1656307"/>
              <a:ext cx="2143013" cy="1218439"/>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2376365" y="1722269"/>
              <a:ext cx="1874433" cy="1065734"/>
            </a:xfrm>
            <a:prstGeom prst="ellipse">
              <a:avLst/>
            </a:prstGeom>
            <a:solidFill>
              <a:srgbClr val="4AA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3" name="Group 2052"/>
            <p:cNvGrpSpPr/>
            <p:nvPr/>
          </p:nvGrpSpPr>
          <p:grpSpPr>
            <a:xfrm>
              <a:off x="2848562" y="1678735"/>
              <a:ext cx="921674" cy="495907"/>
              <a:chOff x="5486400" y="2391824"/>
              <a:chExt cx="1143000" cy="869964"/>
            </a:xfrm>
          </p:grpSpPr>
          <p:sp>
            <p:nvSpPr>
              <p:cNvPr id="2052" name="Rounded Rectangle 2051"/>
              <p:cNvSpPr/>
              <p:nvPr/>
            </p:nvSpPr>
            <p:spPr>
              <a:xfrm>
                <a:off x="5486400" y="2971800"/>
                <a:ext cx="1143000"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5546163" y="2681812"/>
                <a:ext cx="1007037"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5641957" y="2391824"/>
                <a:ext cx="815448"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6" name="Group 2055"/>
            <p:cNvGrpSpPr/>
            <p:nvPr/>
          </p:nvGrpSpPr>
          <p:grpSpPr>
            <a:xfrm>
              <a:off x="3404363" y="3947588"/>
              <a:ext cx="1243637" cy="869539"/>
              <a:chOff x="5186898" y="2949277"/>
              <a:chExt cx="1243637" cy="869539"/>
            </a:xfrm>
          </p:grpSpPr>
          <p:sp>
            <p:nvSpPr>
              <p:cNvPr id="119" name="Oval 118"/>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5989954" y="334458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Oval 2053"/>
              <p:cNvSpPr/>
              <p:nvPr/>
            </p:nvSpPr>
            <p:spPr>
              <a:xfrm>
                <a:off x="5186898" y="3157239"/>
                <a:ext cx="1061502"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819675" y="3104327"/>
                <a:ext cx="567553" cy="50036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Moon 2054"/>
              <p:cNvSpPr/>
              <p:nvPr/>
            </p:nvSpPr>
            <p:spPr>
              <a:xfrm rot="15416507">
                <a:off x="5874078" y="2702918"/>
                <a:ext cx="310098" cy="802816"/>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flipH="1">
              <a:off x="1763061" y="3905546"/>
              <a:ext cx="1243637" cy="869539"/>
              <a:chOff x="5186898" y="2949277"/>
              <a:chExt cx="1243637" cy="869539"/>
            </a:xfrm>
          </p:grpSpPr>
          <p:sp>
            <p:nvSpPr>
              <p:cNvPr id="141" name="Oval 140"/>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5989954" y="334458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5186898" y="3157239"/>
                <a:ext cx="1061502"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5819675" y="3104327"/>
                <a:ext cx="567553" cy="50036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15416507">
                <a:off x="5874078" y="2702918"/>
                <a:ext cx="310098" cy="802816"/>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rot="523218">
              <a:off x="2704840" y="3996125"/>
              <a:ext cx="1061502" cy="835274"/>
              <a:chOff x="5186898" y="2983542"/>
              <a:chExt cx="1061502" cy="835274"/>
            </a:xfrm>
          </p:grpSpPr>
          <p:sp>
            <p:nvSpPr>
              <p:cNvPr id="133" name="Oval 132"/>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5989334" y="3273853"/>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21076782">
                <a:off x="5186898" y="3157239"/>
                <a:ext cx="1061502"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5470892" y="3156428"/>
                <a:ext cx="567553" cy="50036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p:cNvSpPr/>
              <p:nvPr/>
            </p:nvSpPr>
            <p:spPr>
              <a:xfrm rot="15416507">
                <a:off x="5570113" y="2737183"/>
                <a:ext cx="310098" cy="802816"/>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Diamond 155"/>
            <p:cNvSpPr/>
            <p:nvPr/>
          </p:nvSpPr>
          <p:spPr>
            <a:xfrm>
              <a:off x="4145941" y="3093809"/>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p:cNvSpPr/>
            <p:nvPr/>
          </p:nvSpPr>
          <p:spPr>
            <a:xfrm>
              <a:off x="4396655" y="2884867"/>
              <a:ext cx="277161" cy="685800"/>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ed Rectangle 2056"/>
            <p:cNvSpPr/>
            <p:nvPr/>
          </p:nvSpPr>
          <p:spPr>
            <a:xfrm rot="21089031">
              <a:off x="3633920" y="907354"/>
              <a:ext cx="55620" cy="1253911"/>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rot="510969" flipH="1">
              <a:off x="2935386" y="893569"/>
              <a:ext cx="55620" cy="1253911"/>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a:off x="3004182" y="1507670"/>
              <a:ext cx="607717" cy="147545"/>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3061575" y="1388955"/>
              <a:ext cx="481804" cy="108172"/>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914792" y="1738085"/>
            <a:ext cx="3279942" cy="3530361"/>
            <a:chOff x="4439921" y="1763808"/>
            <a:chExt cx="3279942" cy="3937830"/>
          </a:xfrm>
        </p:grpSpPr>
        <p:sp>
          <p:nvSpPr>
            <p:cNvPr id="69" name="Rounded Rectangle 68"/>
            <p:cNvSpPr/>
            <p:nvPr/>
          </p:nvSpPr>
          <p:spPr>
            <a:xfrm>
              <a:off x="5814532" y="1796207"/>
              <a:ext cx="70518" cy="524630"/>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6318510" y="1773393"/>
              <a:ext cx="70518" cy="524630"/>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6476226" y="4272145"/>
              <a:ext cx="1243637" cy="869539"/>
              <a:chOff x="5186898" y="2949277"/>
              <a:chExt cx="1243637" cy="869539"/>
            </a:xfrm>
            <a:solidFill>
              <a:srgbClr val="FFC000"/>
            </a:solidFill>
          </p:grpSpPr>
          <p:sp>
            <p:nvSpPr>
              <p:cNvPr id="183" name="Oval 182"/>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5989954" y="334458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5819675" y="3104327"/>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p:cNvSpPr/>
              <p:nvPr/>
            </p:nvSpPr>
            <p:spPr>
              <a:xfrm rot="15416507">
                <a:off x="5874078" y="2702918"/>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flipH="1">
              <a:off x="4439921" y="4240164"/>
              <a:ext cx="1243637" cy="869539"/>
              <a:chOff x="5186898" y="2949277"/>
              <a:chExt cx="1243637" cy="869539"/>
            </a:xfrm>
          </p:grpSpPr>
          <p:sp>
            <p:nvSpPr>
              <p:cNvPr id="176" name="Oval 175"/>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5989954" y="334458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5186898" y="3157239"/>
                <a:ext cx="1061502"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5819675" y="3104327"/>
                <a:ext cx="567553" cy="5003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p:cNvSpPr/>
              <p:nvPr/>
            </p:nvSpPr>
            <p:spPr>
              <a:xfrm rot="15416507">
                <a:off x="5874078" y="2702918"/>
                <a:ext cx="310098" cy="802816"/>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72"/>
            <p:cNvSpPr/>
            <p:nvPr/>
          </p:nvSpPr>
          <p:spPr>
            <a:xfrm>
              <a:off x="5022903" y="4820269"/>
              <a:ext cx="2136001" cy="5524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Delay 73"/>
            <p:cNvSpPr/>
            <p:nvPr/>
          </p:nvSpPr>
          <p:spPr>
            <a:xfrm rot="5400000">
              <a:off x="4950121" y="2727592"/>
              <a:ext cx="2260093" cy="2842723"/>
            </a:xfrm>
            <a:prstGeom prst="flowChartDelay">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612808" y="2316357"/>
              <a:ext cx="2948484" cy="1296766"/>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015543" y="2526546"/>
              <a:ext cx="2143013" cy="861523"/>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153494" y="2592508"/>
              <a:ext cx="1874433" cy="671523"/>
            </a:xfrm>
            <a:prstGeom prst="ellipse">
              <a:avLst/>
            </a:prstGeom>
            <a:solidFill>
              <a:srgbClr val="4AA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5673880" y="2548975"/>
              <a:ext cx="812038" cy="330605"/>
              <a:chOff x="5546163" y="2391824"/>
              <a:chExt cx="1007037" cy="579976"/>
            </a:xfrm>
          </p:grpSpPr>
          <p:sp>
            <p:nvSpPr>
              <p:cNvPr id="174" name="Rounded Rectangle 173"/>
              <p:cNvSpPr/>
              <p:nvPr/>
            </p:nvSpPr>
            <p:spPr>
              <a:xfrm>
                <a:off x="5546163" y="2681812"/>
                <a:ext cx="1007037"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a:off x="5641957" y="2391824"/>
                <a:ext cx="815448"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6181492" y="4817827"/>
              <a:ext cx="1243637" cy="869539"/>
              <a:chOff x="5186898" y="2949277"/>
              <a:chExt cx="1243637" cy="869539"/>
            </a:xfrm>
            <a:solidFill>
              <a:srgbClr val="FFC000"/>
            </a:solidFill>
          </p:grpSpPr>
          <p:sp>
            <p:nvSpPr>
              <p:cNvPr id="166" name="Oval 165"/>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5989954" y="334458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5819675" y="3104327"/>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15416507">
                <a:off x="5874078" y="2702918"/>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flipH="1">
              <a:off x="4540190" y="4775785"/>
              <a:ext cx="1243637" cy="869539"/>
              <a:chOff x="5186898" y="2949277"/>
              <a:chExt cx="1243637" cy="869539"/>
            </a:xfrm>
          </p:grpSpPr>
          <p:sp>
            <p:nvSpPr>
              <p:cNvPr id="114" name="Oval 113"/>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425453" y="3307380"/>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717672" y="334606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989954" y="334458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186898" y="3157239"/>
                <a:ext cx="1061502"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819675" y="3104327"/>
                <a:ext cx="567553" cy="5003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15416507">
                <a:off x="5874078" y="2702918"/>
                <a:ext cx="310098" cy="802816"/>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rot="523218">
              <a:off x="5481969" y="4866364"/>
              <a:ext cx="1061502" cy="835274"/>
              <a:chOff x="5186898" y="2983542"/>
              <a:chExt cx="1061502" cy="835274"/>
            </a:xfrm>
            <a:solidFill>
              <a:srgbClr val="FFC000"/>
            </a:solidFill>
          </p:grpSpPr>
          <p:sp>
            <p:nvSpPr>
              <p:cNvPr id="96" name="Oval 95"/>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989334" y="3273853"/>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21076782">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5470892" y="3156428"/>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15416507">
                <a:off x="5570113" y="2737183"/>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ounded Rectangle 91"/>
            <p:cNvSpPr/>
            <p:nvPr/>
          </p:nvSpPr>
          <p:spPr>
            <a:xfrm rot="21089031">
              <a:off x="6411049" y="1777593"/>
              <a:ext cx="55620" cy="1253911"/>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510969" flipH="1">
              <a:off x="5712515" y="1763808"/>
              <a:ext cx="55620" cy="1253911"/>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5781311" y="2377909"/>
              <a:ext cx="607717" cy="147545"/>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5838704" y="2259194"/>
              <a:ext cx="481804" cy="108172"/>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661267" y="3490583"/>
              <a:ext cx="2822021" cy="747826"/>
              <a:chOff x="2648787" y="4439970"/>
              <a:chExt cx="4794203" cy="1859561"/>
            </a:xfrm>
          </p:grpSpPr>
          <p:grpSp>
            <p:nvGrpSpPr>
              <p:cNvPr id="5" name="Group 4"/>
              <p:cNvGrpSpPr/>
              <p:nvPr/>
            </p:nvGrpSpPr>
            <p:grpSpPr>
              <a:xfrm>
                <a:off x="3383567" y="4876800"/>
                <a:ext cx="955078" cy="1066800"/>
                <a:chOff x="3383567" y="4876800"/>
                <a:chExt cx="955078" cy="1066800"/>
              </a:xfrm>
            </p:grpSpPr>
            <p:sp>
              <p:nvSpPr>
                <p:cNvPr id="3" name="Quad Arrow Callout 2"/>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Quad Arrow Callout 3"/>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p:cNvGrpSpPr/>
              <p:nvPr/>
            </p:nvGrpSpPr>
            <p:grpSpPr>
              <a:xfrm>
                <a:off x="4118347" y="5219355"/>
                <a:ext cx="955078" cy="1066800"/>
                <a:chOff x="3383567" y="4876800"/>
                <a:chExt cx="955078" cy="1066800"/>
              </a:xfrm>
            </p:grpSpPr>
            <p:sp>
              <p:nvSpPr>
                <p:cNvPr id="191" name="Quad Arrow Callout 190"/>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Quad Arrow Callout 191"/>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p:cNvGrpSpPr/>
              <p:nvPr/>
            </p:nvGrpSpPr>
            <p:grpSpPr>
              <a:xfrm>
                <a:off x="5073425" y="5232731"/>
                <a:ext cx="955078" cy="1066800"/>
                <a:chOff x="3383567" y="4876800"/>
                <a:chExt cx="955078" cy="1066800"/>
              </a:xfrm>
            </p:grpSpPr>
            <p:sp>
              <p:nvSpPr>
                <p:cNvPr id="194" name="Quad Arrow Callout 193"/>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Quad Arrow Callout 194"/>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5808205" y="4898345"/>
                <a:ext cx="955078" cy="1066800"/>
                <a:chOff x="3383567" y="4876800"/>
                <a:chExt cx="955078" cy="1066800"/>
              </a:xfrm>
            </p:grpSpPr>
            <p:sp>
              <p:nvSpPr>
                <p:cNvPr id="197" name="Quad Arrow Callout 196"/>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Callout 197"/>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6487912" y="4464310"/>
                <a:ext cx="955078" cy="1066800"/>
                <a:chOff x="3383567" y="4876800"/>
                <a:chExt cx="955078" cy="1066800"/>
              </a:xfrm>
            </p:grpSpPr>
            <p:sp>
              <p:nvSpPr>
                <p:cNvPr id="200" name="Quad Arrow Callout 199"/>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Quad Arrow Callout 200"/>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2648787" y="4439970"/>
                <a:ext cx="955078" cy="1066800"/>
                <a:chOff x="3383567" y="4876800"/>
                <a:chExt cx="955078" cy="1066800"/>
              </a:xfrm>
            </p:grpSpPr>
            <p:sp>
              <p:nvSpPr>
                <p:cNvPr id="203" name="Quad Arrow Callout 202"/>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Quad Arrow Callout 203"/>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026" name="Picture 2" descr="temple baptismal f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4467" y="-699670"/>
            <a:ext cx="4124325" cy="3095625"/>
          </a:xfrm>
          <a:prstGeom prst="rect">
            <a:avLst/>
          </a:prstGeom>
          <a:noFill/>
          <a:extLst>
            <a:ext uri="{909E8E84-426E-40DD-AFC4-6F175D3DCCD1}">
              <a14:hiddenFill xmlns:a14="http://schemas.microsoft.com/office/drawing/2010/main">
                <a:solidFill>
                  <a:srgbClr val="FFFFFF"/>
                </a:solidFill>
              </a14:hiddenFill>
            </a:ext>
          </a:extLst>
        </p:spPr>
      </p:pic>
      <p:sp>
        <p:nvSpPr>
          <p:cNvPr id="232" name="Rectangle 231"/>
          <p:cNvSpPr/>
          <p:nvPr/>
        </p:nvSpPr>
        <p:spPr>
          <a:xfrm>
            <a:off x="2836137" y="375235"/>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p:cNvSpPr/>
          <p:nvPr/>
        </p:nvSpPr>
        <p:spPr>
          <a:xfrm rot="10800000">
            <a:off x="2769220" y="60718"/>
            <a:ext cx="617622" cy="330417"/>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gnetic Disk 13"/>
          <p:cNvSpPr/>
          <p:nvPr/>
        </p:nvSpPr>
        <p:spPr>
          <a:xfrm>
            <a:off x="6980865" y="2911437"/>
            <a:ext cx="1642471" cy="333314"/>
          </a:xfrm>
          <a:prstGeom prst="flowChartMagneticDisk">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Group 268"/>
          <p:cNvGrpSpPr/>
          <p:nvPr/>
        </p:nvGrpSpPr>
        <p:grpSpPr>
          <a:xfrm>
            <a:off x="3419342" y="1897232"/>
            <a:ext cx="699831" cy="847657"/>
            <a:chOff x="421859" y="1394075"/>
            <a:chExt cx="933790" cy="1131035"/>
          </a:xfrm>
        </p:grpSpPr>
        <p:grpSp>
          <p:nvGrpSpPr>
            <p:cNvPr id="270" name="Group 269"/>
            <p:cNvGrpSpPr/>
            <p:nvPr/>
          </p:nvGrpSpPr>
          <p:grpSpPr>
            <a:xfrm flipH="1">
              <a:off x="429883" y="1458310"/>
              <a:ext cx="248318" cy="1066800"/>
              <a:chOff x="721637" y="1371600"/>
              <a:chExt cx="551064" cy="2367428"/>
            </a:xfrm>
          </p:grpSpPr>
          <p:sp>
            <p:nvSpPr>
              <p:cNvPr id="294" name="Rectangle 29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294"/>
              <p:cNvGrpSpPr/>
              <p:nvPr/>
            </p:nvGrpSpPr>
            <p:grpSpPr>
              <a:xfrm>
                <a:off x="721637" y="1600200"/>
                <a:ext cx="548468" cy="612626"/>
                <a:chOff x="3383567" y="4876800"/>
                <a:chExt cx="955078" cy="1066800"/>
              </a:xfrm>
              <a:solidFill>
                <a:schemeClr val="bg1"/>
              </a:solidFill>
            </p:grpSpPr>
            <p:sp>
              <p:nvSpPr>
                <p:cNvPr id="302" name="Quad Arrow Callout 30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Quad Arrow Callout 30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p:cNvGrpSpPr/>
              <p:nvPr/>
            </p:nvGrpSpPr>
            <p:grpSpPr>
              <a:xfrm>
                <a:off x="721637" y="2212826"/>
                <a:ext cx="548468" cy="612626"/>
                <a:chOff x="3383567" y="4876800"/>
                <a:chExt cx="955078" cy="1066800"/>
              </a:xfrm>
              <a:solidFill>
                <a:schemeClr val="bg1"/>
              </a:solidFill>
            </p:grpSpPr>
            <p:sp>
              <p:nvSpPr>
                <p:cNvPr id="300" name="Quad Arrow Callout 29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Quad Arrow Callout 30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724233" y="2811045"/>
                <a:ext cx="548468" cy="612626"/>
                <a:chOff x="3383567" y="4876800"/>
                <a:chExt cx="955078" cy="1066800"/>
              </a:xfrm>
              <a:solidFill>
                <a:schemeClr val="bg1"/>
              </a:solidFill>
            </p:grpSpPr>
            <p:sp>
              <p:nvSpPr>
                <p:cNvPr id="298" name="Quad Arrow Callout 29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Quad Arrow Callout 29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Group 270"/>
            <p:cNvGrpSpPr/>
            <p:nvPr/>
          </p:nvGrpSpPr>
          <p:grpSpPr>
            <a:xfrm flipH="1">
              <a:off x="769192" y="1458310"/>
              <a:ext cx="248318" cy="1066800"/>
              <a:chOff x="721637" y="1371600"/>
              <a:chExt cx="551064" cy="2367428"/>
            </a:xfrm>
          </p:grpSpPr>
          <p:sp>
            <p:nvSpPr>
              <p:cNvPr id="284" name="Rectangle 28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5" name="Group 284"/>
              <p:cNvGrpSpPr/>
              <p:nvPr/>
            </p:nvGrpSpPr>
            <p:grpSpPr>
              <a:xfrm>
                <a:off x="721637" y="1600200"/>
                <a:ext cx="548468" cy="612626"/>
                <a:chOff x="3383567" y="4876800"/>
                <a:chExt cx="955078" cy="1066800"/>
              </a:xfrm>
              <a:solidFill>
                <a:schemeClr val="bg1"/>
              </a:solidFill>
            </p:grpSpPr>
            <p:sp>
              <p:nvSpPr>
                <p:cNvPr id="292" name="Quad Arrow Callout 29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Quad Arrow Callout 29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p:cNvGrpSpPr/>
              <p:nvPr/>
            </p:nvGrpSpPr>
            <p:grpSpPr>
              <a:xfrm>
                <a:off x="721637" y="2212826"/>
                <a:ext cx="548468" cy="612626"/>
                <a:chOff x="3383567" y="4876800"/>
                <a:chExt cx="955078" cy="1066800"/>
              </a:xfrm>
              <a:solidFill>
                <a:schemeClr val="bg1"/>
              </a:solidFill>
            </p:grpSpPr>
            <p:sp>
              <p:nvSpPr>
                <p:cNvPr id="290" name="Quad Arrow Callout 28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Quad Arrow Callout 29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p:cNvGrpSpPr/>
              <p:nvPr/>
            </p:nvGrpSpPr>
            <p:grpSpPr>
              <a:xfrm>
                <a:off x="724233" y="2811045"/>
                <a:ext cx="548468" cy="612626"/>
                <a:chOff x="3383567" y="4876800"/>
                <a:chExt cx="955078" cy="1066800"/>
              </a:xfrm>
              <a:solidFill>
                <a:schemeClr val="bg1"/>
              </a:solidFill>
            </p:grpSpPr>
            <p:sp>
              <p:nvSpPr>
                <p:cNvPr id="288" name="Quad Arrow Callout 28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Quad Arrow Callout 28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2" name="Group 271"/>
            <p:cNvGrpSpPr/>
            <p:nvPr/>
          </p:nvGrpSpPr>
          <p:grpSpPr>
            <a:xfrm flipH="1">
              <a:off x="1107331" y="1457249"/>
              <a:ext cx="248318" cy="1066800"/>
              <a:chOff x="721637" y="1371600"/>
              <a:chExt cx="551064" cy="2367428"/>
            </a:xfrm>
          </p:grpSpPr>
          <p:sp>
            <p:nvSpPr>
              <p:cNvPr id="274" name="Rectangle 27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5" name="Group 274"/>
              <p:cNvGrpSpPr/>
              <p:nvPr/>
            </p:nvGrpSpPr>
            <p:grpSpPr>
              <a:xfrm>
                <a:off x="721637" y="1600200"/>
                <a:ext cx="548468" cy="612626"/>
                <a:chOff x="3383567" y="4876800"/>
                <a:chExt cx="955078" cy="1066800"/>
              </a:xfrm>
              <a:solidFill>
                <a:schemeClr val="bg1"/>
              </a:solidFill>
            </p:grpSpPr>
            <p:sp>
              <p:nvSpPr>
                <p:cNvPr id="282" name="Quad Arrow Callout 28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Callout 28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p:cNvGrpSpPr/>
              <p:nvPr/>
            </p:nvGrpSpPr>
            <p:grpSpPr>
              <a:xfrm>
                <a:off x="721637" y="2212826"/>
                <a:ext cx="548468" cy="612626"/>
                <a:chOff x="3383567" y="4876800"/>
                <a:chExt cx="955078" cy="1066800"/>
              </a:xfrm>
              <a:solidFill>
                <a:schemeClr val="bg1"/>
              </a:solidFill>
            </p:grpSpPr>
            <p:sp>
              <p:nvSpPr>
                <p:cNvPr id="280" name="Quad Arrow Callout 27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Quad Arrow Callout 28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p:cNvGrpSpPr/>
              <p:nvPr/>
            </p:nvGrpSpPr>
            <p:grpSpPr>
              <a:xfrm>
                <a:off x="724233" y="2811045"/>
                <a:ext cx="548468" cy="612626"/>
                <a:chOff x="3383567" y="4876800"/>
                <a:chExt cx="955078" cy="1066800"/>
              </a:xfrm>
              <a:solidFill>
                <a:schemeClr val="bg1"/>
              </a:solidFill>
            </p:grpSpPr>
            <p:sp>
              <p:nvSpPr>
                <p:cNvPr id="278" name="Quad Arrow Callout 27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Callout 27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3" name="Rectangle 272"/>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2667125" y="1910131"/>
            <a:ext cx="699831" cy="847657"/>
            <a:chOff x="421859" y="1394075"/>
            <a:chExt cx="933790" cy="1131035"/>
          </a:xfrm>
        </p:grpSpPr>
        <p:grpSp>
          <p:nvGrpSpPr>
            <p:cNvPr id="340" name="Group 339"/>
            <p:cNvGrpSpPr/>
            <p:nvPr/>
          </p:nvGrpSpPr>
          <p:grpSpPr>
            <a:xfrm flipH="1">
              <a:off x="429883" y="1458310"/>
              <a:ext cx="248318" cy="1066800"/>
              <a:chOff x="721637" y="1371600"/>
              <a:chExt cx="551064" cy="2367428"/>
            </a:xfrm>
          </p:grpSpPr>
          <p:sp>
            <p:nvSpPr>
              <p:cNvPr id="364" name="Rectangle 36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5" name="Group 364"/>
              <p:cNvGrpSpPr/>
              <p:nvPr/>
            </p:nvGrpSpPr>
            <p:grpSpPr>
              <a:xfrm>
                <a:off x="721637" y="1600200"/>
                <a:ext cx="548468" cy="612626"/>
                <a:chOff x="3383567" y="4876800"/>
                <a:chExt cx="955078" cy="1066800"/>
              </a:xfrm>
              <a:solidFill>
                <a:schemeClr val="bg1"/>
              </a:solidFill>
            </p:grpSpPr>
            <p:sp>
              <p:nvSpPr>
                <p:cNvPr id="372" name="Quad Arrow Callout 37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Quad Arrow Callout 37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365"/>
              <p:cNvGrpSpPr/>
              <p:nvPr/>
            </p:nvGrpSpPr>
            <p:grpSpPr>
              <a:xfrm>
                <a:off x="721637" y="2212826"/>
                <a:ext cx="548468" cy="612626"/>
                <a:chOff x="3383567" y="4876800"/>
                <a:chExt cx="955078" cy="1066800"/>
              </a:xfrm>
              <a:solidFill>
                <a:schemeClr val="bg1"/>
              </a:solidFill>
            </p:grpSpPr>
            <p:sp>
              <p:nvSpPr>
                <p:cNvPr id="370" name="Quad Arrow Callout 36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Quad Arrow Callout 37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366"/>
              <p:cNvGrpSpPr/>
              <p:nvPr/>
            </p:nvGrpSpPr>
            <p:grpSpPr>
              <a:xfrm>
                <a:off x="724233" y="2811045"/>
                <a:ext cx="548468" cy="612626"/>
                <a:chOff x="3383567" y="4876800"/>
                <a:chExt cx="955078" cy="1066800"/>
              </a:xfrm>
              <a:solidFill>
                <a:schemeClr val="bg1"/>
              </a:solidFill>
            </p:grpSpPr>
            <p:sp>
              <p:nvSpPr>
                <p:cNvPr id="368" name="Quad Arrow Callout 36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Quad Arrow Callout 36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1" name="Group 340"/>
            <p:cNvGrpSpPr/>
            <p:nvPr/>
          </p:nvGrpSpPr>
          <p:grpSpPr>
            <a:xfrm flipH="1">
              <a:off x="769192" y="1458310"/>
              <a:ext cx="248318" cy="1066800"/>
              <a:chOff x="721637" y="1371600"/>
              <a:chExt cx="551064" cy="2367428"/>
            </a:xfrm>
          </p:grpSpPr>
          <p:sp>
            <p:nvSpPr>
              <p:cNvPr id="354" name="Rectangle 35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354"/>
              <p:cNvGrpSpPr/>
              <p:nvPr/>
            </p:nvGrpSpPr>
            <p:grpSpPr>
              <a:xfrm>
                <a:off x="721637" y="1600200"/>
                <a:ext cx="548468" cy="612626"/>
                <a:chOff x="3383567" y="4876800"/>
                <a:chExt cx="955078" cy="1066800"/>
              </a:xfrm>
              <a:solidFill>
                <a:schemeClr val="bg1"/>
              </a:solidFill>
            </p:grpSpPr>
            <p:sp>
              <p:nvSpPr>
                <p:cNvPr id="362" name="Quad Arrow Callout 36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Quad Arrow Callout 36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p:cNvGrpSpPr/>
              <p:nvPr/>
            </p:nvGrpSpPr>
            <p:grpSpPr>
              <a:xfrm>
                <a:off x="721637" y="2212826"/>
                <a:ext cx="548468" cy="612626"/>
                <a:chOff x="3383567" y="4876800"/>
                <a:chExt cx="955078" cy="1066800"/>
              </a:xfrm>
              <a:solidFill>
                <a:schemeClr val="bg1"/>
              </a:solidFill>
            </p:grpSpPr>
            <p:sp>
              <p:nvSpPr>
                <p:cNvPr id="360" name="Quad Arrow Callout 35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Quad Arrow Callout 36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p:cNvGrpSpPr/>
              <p:nvPr/>
            </p:nvGrpSpPr>
            <p:grpSpPr>
              <a:xfrm>
                <a:off x="724233" y="2811045"/>
                <a:ext cx="548468" cy="612626"/>
                <a:chOff x="3383567" y="4876800"/>
                <a:chExt cx="955078" cy="1066800"/>
              </a:xfrm>
              <a:solidFill>
                <a:schemeClr val="bg1"/>
              </a:solidFill>
            </p:grpSpPr>
            <p:sp>
              <p:nvSpPr>
                <p:cNvPr id="358" name="Quad Arrow Callout 35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35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2" name="Group 341"/>
            <p:cNvGrpSpPr/>
            <p:nvPr/>
          </p:nvGrpSpPr>
          <p:grpSpPr>
            <a:xfrm flipH="1">
              <a:off x="1107331" y="1457249"/>
              <a:ext cx="248318" cy="1066800"/>
              <a:chOff x="721637" y="1371600"/>
              <a:chExt cx="551064" cy="2367428"/>
            </a:xfrm>
          </p:grpSpPr>
          <p:sp>
            <p:nvSpPr>
              <p:cNvPr id="344" name="Rectangle 34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344"/>
              <p:cNvGrpSpPr/>
              <p:nvPr/>
            </p:nvGrpSpPr>
            <p:grpSpPr>
              <a:xfrm>
                <a:off x="721637" y="1600200"/>
                <a:ext cx="548468" cy="612626"/>
                <a:chOff x="3383567" y="4876800"/>
                <a:chExt cx="955078" cy="1066800"/>
              </a:xfrm>
              <a:solidFill>
                <a:schemeClr val="bg1"/>
              </a:solidFill>
            </p:grpSpPr>
            <p:sp>
              <p:nvSpPr>
                <p:cNvPr id="352" name="Quad Arrow Callout 35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Quad Arrow Callout 35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345"/>
              <p:cNvGrpSpPr/>
              <p:nvPr/>
            </p:nvGrpSpPr>
            <p:grpSpPr>
              <a:xfrm>
                <a:off x="721637" y="2212826"/>
                <a:ext cx="548468" cy="612626"/>
                <a:chOff x="3383567" y="4876800"/>
                <a:chExt cx="955078" cy="1066800"/>
              </a:xfrm>
              <a:solidFill>
                <a:schemeClr val="bg1"/>
              </a:solidFill>
            </p:grpSpPr>
            <p:sp>
              <p:nvSpPr>
                <p:cNvPr id="350" name="Quad Arrow Callout 34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Quad Arrow Callout 35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7" name="Group 346"/>
              <p:cNvGrpSpPr/>
              <p:nvPr/>
            </p:nvGrpSpPr>
            <p:grpSpPr>
              <a:xfrm>
                <a:off x="724233" y="2811045"/>
                <a:ext cx="548468" cy="612626"/>
                <a:chOff x="3383567" y="4876800"/>
                <a:chExt cx="955078" cy="1066800"/>
              </a:xfrm>
              <a:solidFill>
                <a:schemeClr val="bg1"/>
              </a:solidFill>
            </p:grpSpPr>
            <p:sp>
              <p:nvSpPr>
                <p:cNvPr id="348" name="Quad Arrow Callout 34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Quad Arrow Callout 34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3" name="Rectangle 342"/>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p:cNvGrpSpPr/>
          <p:nvPr/>
        </p:nvGrpSpPr>
        <p:grpSpPr>
          <a:xfrm>
            <a:off x="7047179" y="2135899"/>
            <a:ext cx="699831" cy="847657"/>
            <a:chOff x="421859" y="1394075"/>
            <a:chExt cx="933790" cy="1131035"/>
          </a:xfrm>
        </p:grpSpPr>
        <p:grpSp>
          <p:nvGrpSpPr>
            <p:cNvPr id="375" name="Group 374"/>
            <p:cNvGrpSpPr/>
            <p:nvPr/>
          </p:nvGrpSpPr>
          <p:grpSpPr>
            <a:xfrm flipH="1">
              <a:off x="429883" y="1458310"/>
              <a:ext cx="248318" cy="1066800"/>
              <a:chOff x="721637" y="1371600"/>
              <a:chExt cx="551064" cy="2367428"/>
            </a:xfrm>
          </p:grpSpPr>
          <p:sp>
            <p:nvSpPr>
              <p:cNvPr id="399" name="Rectangle 398"/>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0" name="Group 399"/>
              <p:cNvGrpSpPr/>
              <p:nvPr/>
            </p:nvGrpSpPr>
            <p:grpSpPr>
              <a:xfrm>
                <a:off x="721637" y="1600200"/>
                <a:ext cx="548468" cy="612626"/>
                <a:chOff x="3383567" y="4876800"/>
                <a:chExt cx="955078" cy="1066800"/>
              </a:xfrm>
              <a:solidFill>
                <a:schemeClr val="bg1"/>
              </a:solidFill>
            </p:grpSpPr>
            <p:sp>
              <p:nvSpPr>
                <p:cNvPr id="407" name="Quad Arrow Callout 40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Quad Arrow Callout 40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400"/>
              <p:cNvGrpSpPr/>
              <p:nvPr/>
            </p:nvGrpSpPr>
            <p:grpSpPr>
              <a:xfrm>
                <a:off x="721637" y="2212826"/>
                <a:ext cx="548468" cy="612626"/>
                <a:chOff x="3383567" y="4876800"/>
                <a:chExt cx="955078" cy="1066800"/>
              </a:xfrm>
              <a:solidFill>
                <a:schemeClr val="bg1"/>
              </a:solidFill>
            </p:grpSpPr>
            <p:sp>
              <p:nvSpPr>
                <p:cNvPr id="405" name="Quad Arrow Callout 40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Quad Arrow Callout 40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 name="Group 401"/>
              <p:cNvGrpSpPr/>
              <p:nvPr/>
            </p:nvGrpSpPr>
            <p:grpSpPr>
              <a:xfrm>
                <a:off x="724233" y="2811045"/>
                <a:ext cx="548468" cy="612626"/>
                <a:chOff x="3383567" y="4876800"/>
                <a:chExt cx="955078" cy="1066800"/>
              </a:xfrm>
              <a:solidFill>
                <a:schemeClr val="bg1"/>
              </a:solidFill>
            </p:grpSpPr>
            <p:sp>
              <p:nvSpPr>
                <p:cNvPr id="403" name="Quad Arrow Callout 40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Quad Arrow Callout 40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6" name="Group 375"/>
            <p:cNvGrpSpPr/>
            <p:nvPr/>
          </p:nvGrpSpPr>
          <p:grpSpPr>
            <a:xfrm flipH="1">
              <a:off x="769192" y="1458310"/>
              <a:ext cx="248318" cy="1066800"/>
              <a:chOff x="721637" y="1371600"/>
              <a:chExt cx="551064" cy="2367428"/>
            </a:xfrm>
          </p:grpSpPr>
          <p:sp>
            <p:nvSpPr>
              <p:cNvPr id="389" name="Rectangle 388"/>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 name="Group 389"/>
              <p:cNvGrpSpPr/>
              <p:nvPr/>
            </p:nvGrpSpPr>
            <p:grpSpPr>
              <a:xfrm>
                <a:off x="721637" y="1600200"/>
                <a:ext cx="548468" cy="612626"/>
                <a:chOff x="3383567" y="4876800"/>
                <a:chExt cx="955078" cy="1066800"/>
              </a:xfrm>
              <a:solidFill>
                <a:schemeClr val="bg1"/>
              </a:solidFill>
            </p:grpSpPr>
            <p:sp>
              <p:nvSpPr>
                <p:cNvPr id="397" name="Quad Arrow Callout 39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Quad Arrow Callout 39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390"/>
              <p:cNvGrpSpPr/>
              <p:nvPr/>
            </p:nvGrpSpPr>
            <p:grpSpPr>
              <a:xfrm>
                <a:off x="721637" y="2212826"/>
                <a:ext cx="548468" cy="612626"/>
                <a:chOff x="3383567" y="4876800"/>
                <a:chExt cx="955078" cy="1066800"/>
              </a:xfrm>
              <a:solidFill>
                <a:schemeClr val="bg1"/>
              </a:solidFill>
            </p:grpSpPr>
            <p:sp>
              <p:nvSpPr>
                <p:cNvPr id="395" name="Quad Arrow Callout 39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Quad Arrow Callout 39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p:cNvGrpSpPr/>
              <p:nvPr/>
            </p:nvGrpSpPr>
            <p:grpSpPr>
              <a:xfrm>
                <a:off x="724233" y="2811045"/>
                <a:ext cx="548468" cy="612626"/>
                <a:chOff x="3383567" y="4876800"/>
                <a:chExt cx="955078" cy="1066800"/>
              </a:xfrm>
              <a:solidFill>
                <a:schemeClr val="bg1"/>
              </a:solidFill>
            </p:grpSpPr>
            <p:sp>
              <p:nvSpPr>
                <p:cNvPr id="393" name="Quad Arrow Callout 39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Quad Arrow Callout 39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7" name="Group 376"/>
            <p:cNvGrpSpPr/>
            <p:nvPr/>
          </p:nvGrpSpPr>
          <p:grpSpPr>
            <a:xfrm flipH="1">
              <a:off x="1107331" y="1457249"/>
              <a:ext cx="248318" cy="1066800"/>
              <a:chOff x="721637" y="1371600"/>
              <a:chExt cx="551064" cy="2367428"/>
            </a:xfrm>
          </p:grpSpPr>
          <p:sp>
            <p:nvSpPr>
              <p:cNvPr id="379" name="Rectangle 378"/>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0" name="Group 379"/>
              <p:cNvGrpSpPr/>
              <p:nvPr/>
            </p:nvGrpSpPr>
            <p:grpSpPr>
              <a:xfrm>
                <a:off x="721637" y="1600200"/>
                <a:ext cx="548468" cy="612626"/>
                <a:chOff x="3383567" y="4876800"/>
                <a:chExt cx="955078" cy="1066800"/>
              </a:xfrm>
              <a:solidFill>
                <a:schemeClr val="bg1"/>
              </a:solidFill>
            </p:grpSpPr>
            <p:sp>
              <p:nvSpPr>
                <p:cNvPr id="387" name="Quad Arrow Callout 38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Quad Arrow Callout 38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1" name="Group 380"/>
              <p:cNvGrpSpPr/>
              <p:nvPr/>
            </p:nvGrpSpPr>
            <p:grpSpPr>
              <a:xfrm>
                <a:off x="721637" y="2212826"/>
                <a:ext cx="548468" cy="612626"/>
                <a:chOff x="3383567" y="4876800"/>
                <a:chExt cx="955078" cy="1066800"/>
              </a:xfrm>
              <a:solidFill>
                <a:schemeClr val="bg1"/>
              </a:solidFill>
            </p:grpSpPr>
            <p:sp>
              <p:nvSpPr>
                <p:cNvPr id="385" name="Quad Arrow Callout 38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Quad Arrow Callout 38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381"/>
              <p:cNvGrpSpPr/>
              <p:nvPr/>
            </p:nvGrpSpPr>
            <p:grpSpPr>
              <a:xfrm>
                <a:off x="724233" y="2811045"/>
                <a:ext cx="548468" cy="612626"/>
                <a:chOff x="3383567" y="4876800"/>
                <a:chExt cx="955078" cy="1066800"/>
              </a:xfrm>
              <a:solidFill>
                <a:schemeClr val="bg1"/>
              </a:solidFill>
            </p:grpSpPr>
            <p:sp>
              <p:nvSpPr>
                <p:cNvPr id="383" name="Quad Arrow Callout 38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Quad Arrow Callout 38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8" name="Rectangle 377"/>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408"/>
          <p:cNvGrpSpPr/>
          <p:nvPr/>
        </p:nvGrpSpPr>
        <p:grpSpPr>
          <a:xfrm>
            <a:off x="7785622" y="2135104"/>
            <a:ext cx="699831" cy="847657"/>
            <a:chOff x="421859" y="1394075"/>
            <a:chExt cx="933790" cy="1131035"/>
          </a:xfrm>
        </p:grpSpPr>
        <p:grpSp>
          <p:nvGrpSpPr>
            <p:cNvPr id="410" name="Group 409"/>
            <p:cNvGrpSpPr/>
            <p:nvPr/>
          </p:nvGrpSpPr>
          <p:grpSpPr>
            <a:xfrm flipH="1">
              <a:off x="429883" y="1458310"/>
              <a:ext cx="248318" cy="1066800"/>
              <a:chOff x="721637" y="1371600"/>
              <a:chExt cx="551064" cy="2367428"/>
            </a:xfrm>
          </p:grpSpPr>
          <p:sp>
            <p:nvSpPr>
              <p:cNvPr id="434" name="Rectangle 43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5" name="Group 434"/>
              <p:cNvGrpSpPr/>
              <p:nvPr/>
            </p:nvGrpSpPr>
            <p:grpSpPr>
              <a:xfrm>
                <a:off x="721637" y="1600200"/>
                <a:ext cx="548468" cy="612626"/>
                <a:chOff x="3383567" y="4876800"/>
                <a:chExt cx="955078" cy="1066800"/>
              </a:xfrm>
              <a:solidFill>
                <a:schemeClr val="bg1"/>
              </a:solidFill>
            </p:grpSpPr>
            <p:sp>
              <p:nvSpPr>
                <p:cNvPr id="442" name="Quad Arrow Callout 44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Quad Arrow Callout 44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435"/>
              <p:cNvGrpSpPr/>
              <p:nvPr/>
            </p:nvGrpSpPr>
            <p:grpSpPr>
              <a:xfrm>
                <a:off x="721637" y="2212826"/>
                <a:ext cx="548468" cy="612626"/>
                <a:chOff x="3383567" y="4876800"/>
                <a:chExt cx="955078" cy="1066800"/>
              </a:xfrm>
              <a:solidFill>
                <a:schemeClr val="bg1"/>
              </a:solidFill>
            </p:grpSpPr>
            <p:sp>
              <p:nvSpPr>
                <p:cNvPr id="440" name="Quad Arrow Callout 43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Quad Arrow Callout 44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7" name="Group 436"/>
              <p:cNvGrpSpPr/>
              <p:nvPr/>
            </p:nvGrpSpPr>
            <p:grpSpPr>
              <a:xfrm>
                <a:off x="724233" y="2811045"/>
                <a:ext cx="548468" cy="612626"/>
                <a:chOff x="3383567" y="4876800"/>
                <a:chExt cx="955078" cy="1066800"/>
              </a:xfrm>
              <a:solidFill>
                <a:schemeClr val="bg1"/>
              </a:solidFill>
            </p:grpSpPr>
            <p:sp>
              <p:nvSpPr>
                <p:cNvPr id="438" name="Quad Arrow Callout 43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Quad Arrow Callout 43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1" name="Group 410"/>
            <p:cNvGrpSpPr/>
            <p:nvPr/>
          </p:nvGrpSpPr>
          <p:grpSpPr>
            <a:xfrm flipH="1">
              <a:off x="769192" y="1458310"/>
              <a:ext cx="248318" cy="1066800"/>
              <a:chOff x="721637" y="1371600"/>
              <a:chExt cx="551064" cy="2367428"/>
            </a:xfrm>
          </p:grpSpPr>
          <p:sp>
            <p:nvSpPr>
              <p:cNvPr id="424" name="Rectangle 42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5" name="Group 424"/>
              <p:cNvGrpSpPr/>
              <p:nvPr/>
            </p:nvGrpSpPr>
            <p:grpSpPr>
              <a:xfrm>
                <a:off x="721637" y="1600200"/>
                <a:ext cx="548468" cy="612626"/>
                <a:chOff x="3383567" y="4876800"/>
                <a:chExt cx="955078" cy="1066800"/>
              </a:xfrm>
              <a:solidFill>
                <a:schemeClr val="bg1"/>
              </a:solidFill>
            </p:grpSpPr>
            <p:sp>
              <p:nvSpPr>
                <p:cNvPr id="432" name="Quad Arrow Callout 43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Quad Arrow Callout 43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6" name="Group 425"/>
              <p:cNvGrpSpPr/>
              <p:nvPr/>
            </p:nvGrpSpPr>
            <p:grpSpPr>
              <a:xfrm>
                <a:off x="721637" y="2212826"/>
                <a:ext cx="548468" cy="612626"/>
                <a:chOff x="3383567" y="4876800"/>
                <a:chExt cx="955078" cy="1066800"/>
              </a:xfrm>
              <a:solidFill>
                <a:schemeClr val="bg1"/>
              </a:solidFill>
            </p:grpSpPr>
            <p:sp>
              <p:nvSpPr>
                <p:cNvPr id="430" name="Quad Arrow Callout 42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Quad Arrow Callout 43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 name="Group 426"/>
              <p:cNvGrpSpPr/>
              <p:nvPr/>
            </p:nvGrpSpPr>
            <p:grpSpPr>
              <a:xfrm>
                <a:off x="724233" y="2811045"/>
                <a:ext cx="548468" cy="612626"/>
                <a:chOff x="3383567" y="4876800"/>
                <a:chExt cx="955078" cy="1066800"/>
              </a:xfrm>
              <a:solidFill>
                <a:schemeClr val="bg1"/>
              </a:solidFill>
            </p:grpSpPr>
            <p:sp>
              <p:nvSpPr>
                <p:cNvPr id="428" name="Quad Arrow Callout 42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Quad Arrow Callout 42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2" name="Group 411"/>
            <p:cNvGrpSpPr/>
            <p:nvPr/>
          </p:nvGrpSpPr>
          <p:grpSpPr>
            <a:xfrm flipH="1">
              <a:off x="1107331" y="1457249"/>
              <a:ext cx="248318" cy="1066800"/>
              <a:chOff x="721637" y="1371600"/>
              <a:chExt cx="551064" cy="2367428"/>
            </a:xfrm>
          </p:grpSpPr>
          <p:sp>
            <p:nvSpPr>
              <p:cNvPr id="414" name="Rectangle 41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p:cNvGrpSpPr/>
              <p:nvPr/>
            </p:nvGrpSpPr>
            <p:grpSpPr>
              <a:xfrm>
                <a:off x="721637" y="1600200"/>
                <a:ext cx="548468" cy="612626"/>
                <a:chOff x="3383567" y="4876800"/>
                <a:chExt cx="955078" cy="1066800"/>
              </a:xfrm>
              <a:solidFill>
                <a:schemeClr val="bg1"/>
              </a:solidFill>
            </p:grpSpPr>
            <p:sp>
              <p:nvSpPr>
                <p:cNvPr id="422" name="Quad Arrow Callout 42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Quad Arrow Callout 42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p:cNvGrpSpPr/>
              <p:nvPr/>
            </p:nvGrpSpPr>
            <p:grpSpPr>
              <a:xfrm>
                <a:off x="721637" y="2212826"/>
                <a:ext cx="548468" cy="612626"/>
                <a:chOff x="3383567" y="4876800"/>
                <a:chExt cx="955078" cy="1066800"/>
              </a:xfrm>
              <a:solidFill>
                <a:schemeClr val="bg1"/>
              </a:solidFill>
            </p:grpSpPr>
            <p:sp>
              <p:nvSpPr>
                <p:cNvPr id="420" name="Quad Arrow Callout 41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Quad Arrow Callout 42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416"/>
              <p:cNvGrpSpPr/>
              <p:nvPr/>
            </p:nvGrpSpPr>
            <p:grpSpPr>
              <a:xfrm>
                <a:off x="724233" y="2811045"/>
                <a:ext cx="548468" cy="612626"/>
                <a:chOff x="3383567" y="4876800"/>
                <a:chExt cx="955078" cy="1066800"/>
              </a:xfrm>
              <a:solidFill>
                <a:schemeClr val="bg1"/>
              </a:solidFill>
            </p:grpSpPr>
            <p:sp>
              <p:nvSpPr>
                <p:cNvPr id="418" name="Quad Arrow Callout 41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Quad Arrow Callout 41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3" name="Rectangle 412"/>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0843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72226" y="50046"/>
            <a:ext cx="7720887" cy="5760599"/>
            <a:chOff x="1072226" y="50046"/>
            <a:chExt cx="7720887" cy="5760599"/>
          </a:xfrm>
        </p:grpSpPr>
        <p:sp>
          <p:nvSpPr>
            <p:cNvPr id="16" name="Donut 15"/>
            <p:cNvSpPr/>
            <p:nvPr/>
          </p:nvSpPr>
          <p:spPr>
            <a:xfrm>
              <a:off x="3397109" y="2632688"/>
              <a:ext cx="4267200" cy="3177957"/>
            </a:xfrm>
            <a:prstGeom prst="donut">
              <a:avLst>
                <a:gd name="adj" fmla="val 7805"/>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1" name="Group 220"/>
            <p:cNvGrpSpPr/>
            <p:nvPr/>
          </p:nvGrpSpPr>
          <p:grpSpPr>
            <a:xfrm>
              <a:off x="6916272" y="52339"/>
              <a:ext cx="1876841" cy="2664952"/>
              <a:chOff x="2638697" y="46482"/>
              <a:chExt cx="1876841" cy="2378155"/>
            </a:xfrm>
          </p:grpSpPr>
          <p:sp>
            <p:nvSpPr>
              <p:cNvPr id="222" name="Chord 221"/>
              <p:cNvSpPr/>
              <p:nvPr/>
            </p:nvSpPr>
            <p:spPr>
              <a:xfrm rot="8643990">
                <a:off x="2648766" y="239679"/>
                <a:ext cx="1377197" cy="1422335"/>
              </a:xfrm>
              <a:prstGeom prst="chord">
                <a:avLst>
                  <a:gd name="adj1" fmla="val 2700000"/>
                  <a:gd name="adj2" fmla="val 12419402"/>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hord 222"/>
              <p:cNvSpPr/>
              <p:nvPr/>
            </p:nvSpPr>
            <p:spPr>
              <a:xfrm rot="8643990">
                <a:off x="2860108" y="426990"/>
                <a:ext cx="900370" cy="968131"/>
              </a:xfrm>
              <a:prstGeom prst="chord">
                <a:avLst>
                  <a:gd name="adj1" fmla="val 2700000"/>
                  <a:gd name="adj2" fmla="val 12419402"/>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p:cNvGrpSpPr/>
              <p:nvPr/>
            </p:nvGrpSpPr>
            <p:grpSpPr>
              <a:xfrm>
                <a:off x="3081191" y="456683"/>
                <a:ext cx="370202" cy="370202"/>
                <a:chOff x="3699499" y="1771678"/>
                <a:chExt cx="370202" cy="370202"/>
              </a:xfrm>
            </p:grpSpPr>
            <p:sp>
              <p:nvSpPr>
                <p:cNvPr id="230" name="Oval 229"/>
                <p:cNvSpPr/>
                <p:nvPr/>
              </p:nvSpPr>
              <p:spPr>
                <a:xfrm>
                  <a:off x="3699499" y="1771678"/>
                  <a:ext cx="370202" cy="370202"/>
                </a:xfrm>
                <a:prstGeom prst="ellipse">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3822581" y="1915370"/>
                  <a:ext cx="112137" cy="112137"/>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Rectangle 224"/>
              <p:cNvSpPr/>
              <p:nvPr/>
            </p:nvSpPr>
            <p:spPr>
              <a:xfrm>
                <a:off x="2638697" y="848142"/>
                <a:ext cx="1332412" cy="157649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2791098" y="1000543"/>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3370218" y="996188"/>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3974036" y="311987"/>
                <a:ext cx="467742" cy="21126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p:cNvSpPr/>
              <p:nvPr/>
            </p:nvSpPr>
            <p:spPr>
              <a:xfrm rot="10800000">
                <a:off x="3897916" y="46482"/>
                <a:ext cx="617622" cy="294858"/>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5104037" y="50046"/>
              <a:ext cx="1876841" cy="2664952"/>
              <a:chOff x="2638697" y="46482"/>
              <a:chExt cx="1876841" cy="2378155"/>
            </a:xfrm>
          </p:grpSpPr>
          <p:sp>
            <p:nvSpPr>
              <p:cNvPr id="211" name="Chord 210"/>
              <p:cNvSpPr/>
              <p:nvPr/>
            </p:nvSpPr>
            <p:spPr>
              <a:xfrm rot="8643990">
                <a:off x="2650656" y="244880"/>
                <a:ext cx="1386205" cy="1413980"/>
              </a:xfrm>
              <a:prstGeom prst="chord">
                <a:avLst>
                  <a:gd name="adj1" fmla="val 2700000"/>
                  <a:gd name="adj2" fmla="val 12419402"/>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hord 211"/>
              <p:cNvSpPr/>
              <p:nvPr/>
            </p:nvSpPr>
            <p:spPr>
              <a:xfrm rot="8643990">
                <a:off x="2860108" y="426990"/>
                <a:ext cx="900370" cy="968131"/>
              </a:xfrm>
              <a:prstGeom prst="chord">
                <a:avLst>
                  <a:gd name="adj1" fmla="val 2700000"/>
                  <a:gd name="adj2" fmla="val 12419402"/>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p:cNvGrpSpPr/>
              <p:nvPr/>
            </p:nvGrpSpPr>
            <p:grpSpPr>
              <a:xfrm>
                <a:off x="3081191" y="456683"/>
                <a:ext cx="370202" cy="370202"/>
                <a:chOff x="3699499" y="1771678"/>
                <a:chExt cx="370202" cy="370202"/>
              </a:xfrm>
            </p:grpSpPr>
            <p:sp>
              <p:nvSpPr>
                <p:cNvPr id="219" name="Oval 218"/>
                <p:cNvSpPr/>
                <p:nvPr/>
              </p:nvSpPr>
              <p:spPr>
                <a:xfrm>
                  <a:off x="3699499" y="1771678"/>
                  <a:ext cx="370202" cy="370202"/>
                </a:xfrm>
                <a:prstGeom prst="ellipse">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3822581" y="1915370"/>
                  <a:ext cx="112137" cy="112137"/>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ectangle 213"/>
              <p:cNvSpPr/>
              <p:nvPr/>
            </p:nvSpPr>
            <p:spPr>
              <a:xfrm>
                <a:off x="2638697" y="848142"/>
                <a:ext cx="1332412" cy="157649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2791098" y="1000543"/>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3370218" y="996188"/>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3974036" y="311987"/>
                <a:ext cx="467742" cy="21126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p:cNvSpPr/>
              <p:nvPr/>
            </p:nvSpPr>
            <p:spPr>
              <a:xfrm rot="10800000">
                <a:off x="3897916" y="46482"/>
                <a:ext cx="617622" cy="294858"/>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308128" y="56117"/>
              <a:ext cx="1876841" cy="2664952"/>
              <a:chOff x="2638697" y="46482"/>
              <a:chExt cx="1876841" cy="2378155"/>
            </a:xfrm>
          </p:grpSpPr>
          <p:sp>
            <p:nvSpPr>
              <p:cNvPr id="206" name="Chord 205"/>
              <p:cNvSpPr/>
              <p:nvPr/>
            </p:nvSpPr>
            <p:spPr>
              <a:xfrm rot="8816788">
                <a:off x="2640911" y="273222"/>
                <a:ext cx="1354083" cy="1400808"/>
              </a:xfrm>
              <a:prstGeom prst="chord">
                <a:avLst>
                  <a:gd name="adj1" fmla="val 2700000"/>
                  <a:gd name="adj2" fmla="val 12108723"/>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ord 7"/>
              <p:cNvSpPr/>
              <p:nvPr/>
            </p:nvSpPr>
            <p:spPr>
              <a:xfrm rot="8643990">
                <a:off x="2860108" y="426990"/>
                <a:ext cx="900370" cy="968131"/>
              </a:xfrm>
              <a:prstGeom prst="chord">
                <a:avLst>
                  <a:gd name="adj1" fmla="val 2700000"/>
                  <a:gd name="adj2" fmla="val 12419402"/>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81191" y="456683"/>
                <a:ext cx="370202" cy="370202"/>
              </a:xfrm>
              <a:prstGeom prst="ellipse">
                <a:avLst/>
              </a:prstGeom>
              <a:solidFill>
                <a:srgbClr val="FFFF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38697" y="848142"/>
                <a:ext cx="1332412" cy="157649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2791098" y="1000543"/>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3370218" y="996188"/>
                <a:ext cx="467742" cy="1315814"/>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3974036" y="311987"/>
                <a:ext cx="467742" cy="21126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0800000">
                <a:off x="3897916" y="46482"/>
                <a:ext cx="617622" cy="294858"/>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Rectangle 231"/>
            <p:cNvSpPr/>
            <p:nvPr/>
          </p:nvSpPr>
          <p:spPr>
            <a:xfrm>
              <a:off x="2836137" y="375235"/>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p:cNvSpPr/>
            <p:nvPr/>
          </p:nvSpPr>
          <p:spPr>
            <a:xfrm rot="10800000">
              <a:off x="2769220" y="60718"/>
              <a:ext cx="617622" cy="330417"/>
            </a:xfrm>
            <a:prstGeom prst="trapezoi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gnetic Disk 13"/>
            <p:cNvSpPr/>
            <p:nvPr/>
          </p:nvSpPr>
          <p:spPr>
            <a:xfrm>
              <a:off x="6980865" y="2911437"/>
              <a:ext cx="1642471" cy="333314"/>
            </a:xfrm>
            <a:prstGeom prst="flowChartMagneticDisk">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Group 268"/>
            <p:cNvGrpSpPr/>
            <p:nvPr/>
          </p:nvGrpSpPr>
          <p:grpSpPr>
            <a:xfrm>
              <a:off x="3419342" y="1897232"/>
              <a:ext cx="699831" cy="847657"/>
              <a:chOff x="421859" y="1394075"/>
              <a:chExt cx="933790" cy="1131035"/>
            </a:xfrm>
          </p:grpSpPr>
          <p:grpSp>
            <p:nvGrpSpPr>
              <p:cNvPr id="270" name="Group 269"/>
              <p:cNvGrpSpPr/>
              <p:nvPr/>
            </p:nvGrpSpPr>
            <p:grpSpPr>
              <a:xfrm flipH="1">
                <a:off x="429883" y="1458310"/>
                <a:ext cx="248318" cy="1066800"/>
                <a:chOff x="721637" y="1371600"/>
                <a:chExt cx="551064" cy="2367428"/>
              </a:xfrm>
            </p:grpSpPr>
            <p:sp>
              <p:nvSpPr>
                <p:cNvPr id="294" name="Rectangle 29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294"/>
                <p:cNvGrpSpPr/>
                <p:nvPr/>
              </p:nvGrpSpPr>
              <p:grpSpPr>
                <a:xfrm>
                  <a:off x="721637" y="1600200"/>
                  <a:ext cx="548468" cy="612626"/>
                  <a:chOff x="3383567" y="4876800"/>
                  <a:chExt cx="955078" cy="1066800"/>
                </a:xfrm>
                <a:solidFill>
                  <a:schemeClr val="bg1"/>
                </a:solidFill>
              </p:grpSpPr>
              <p:sp>
                <p:nvSpPr>
                  <p:cNvPr id="302" name="Quad Arrow Callout 30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Quad Arrow Callout 30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p:cNvGrpSpPr/>
                <p:nvPr/>
              </p:nvGrpSpPr>
              <p:grpSpPr>
                <a:xfrm>
                  <a:off x="721637" y="2212826"/>
                  <a:ext cx="548468" cy="612626"/>
                  <a:chOff x="3383567" y="4876800"/>
                  <a:chExt cx="955078" cy="1066800"/>
                </a:xfrm>
                <a:solidFill>
                  <a:schemeClr val="bg1"/>
                </a:solidFill>
              </p:grpSpPr>
              <p:sp>
                <p:nvSpPr>
                  <p:cNvPr id="300" name="Quad Arrow Callout 29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Quad Arrow Callout 30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724233" y="2811045"/>
                  <a:ext cx="548468" cy="612626"/>
                  <a:chOff x="3383567" y="4876800"/>
                  <a:chExt cx="955078" cy="1066800"/>
                </a:xfrm>
                <a:solidFill>
                  <a:schemeClr val="bg1"/>
                </a:solidFill>
              </p:grpSpPr>
              <p:sp>
                <p:nvSpPr>
                  <p:cNvPr id="298" name="Quad Arrow Callout 29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Quad Arrow Callout 29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Group 270"/>
              <p:cNvGrpSpPr/>
              <p:nvPr/>
            </p:nvGrpSpPr>
            <p:grpSpPr>
              <a:xfrm flipH="1">
                <a:off x="769192" y="1458310"/>
                <a:ext cx="248318" cy="1066800"/>
                <a:chOff x="721637" y="1371600"/>
                <a:chExt cx="551064" cy="2367428"/>
              </a:xfrm>
            </p:grpSpPr>
            <p:sp>
              <p:nvSpPr>
                <p:cNvPr id="284" name="Rectangle 28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5" name="Group 284"/>
                <p:cNvGrpSpPr/>
                <p:nvPr/>
              </p:nvGrpSpPr>
              <p:grpSpPr>
                <a:xfrm>
                  <a:off x="721637" y="1600200"/>
                  <a:ext cx="548468" cy="612626"/>
                  <a:chOff x="3383567" y="4876800"/>
                  <a:chExt cx="955078" cy="1066800"/>
                </a:xfrm>
                <a:solidFill>
                  <a:schemeClr val="bg1"/>
                </a:solidFill>
              </p:grpSpPr>
              <p:sp>
                <p:nvSpPr>
                  <p:cNvPr id="292" name="Quad Arrow Callout 29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Quad Arrow Callout 29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p:cNvGrpSpPr/>
                <p:nvPr/>
              </p:nvGrpSpPr>
              <p:grpSpPr>
                <a:xfrm>
                  <a:off x="721637" y="2212826"/>
                  <a:ext cx="548468" cy="612626"/>
                  <a:chOff x="3383567" y="4876800"/>
                  <a:chExt cx="955078" cy="1066800"/>
                </a:xfrm>
                <a:solidFill>
                  <a:schemeClr val="bg1"/>
                </a:solidFill>
              </p:grpSpPr>
              <p:sp>
                <p:nvSpPr>
                  <p:cNvPr id="290" name="Quad Arrow Callout 28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Quad Arrow Callout 29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p:cNvGrpSpPr/>
                <p:nvPr/>
              </p:nvGrpSpPr>
              <p:grpSpPr>
                <a:xfrm>
                  <a:off x="724233" y="2811045"/>
                  <a:ext cx="548468" cy="612626"/>
                  <a:chOff x="3383567" y="4876800"/>
                  <a:chExt cx="955078" cy="1066800"/>
                </a:xfrm>
                <a:solidFill>
                  <a:schemeClr val="bg1"/>
                </a:solidFill>
              </p:grpSpPr>
              <p:sp>
                <p:nvSpPr>
                  <p:cNvPr id="288" name="Quad Arrow Callout 28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Quad Arrow Callout 28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2" name="Group 271"/>
              <p:cNvGrpSpPr/>
              <p:nvPr/>
            </p:nvGrpSpPr>
            <p:grpSpPr>
              <a:xfrm flipH="1">
                <a:off x="1107331" y="1457249"/>
                <a:ext cx="248318" cy="1066800"/>
                <a:chOff x="721637" y="1371600"/>
                <a:chExt cx="551064" cy="2367428"/>
              </a:xfrm>
            </p:grpSpPr>
            <p:sp>
              <p:nvSpPr>
                <p:cNvPr id="274" name="Rectangle 27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5" name="Group 274"/>
                <p:cNvGrpSpPr/>
                <p:nvPr/>
              </p:nvGrpSpPr>
              <p:grpSpPr>
                <a:xfrm>
                  <a:off x="721637" y="1600200"/>
                  <a:ext cx="548468" cy="612626"/>
                  <a:chOff x="3383567" y="4876800"/>
                  <a:chExt cx="955078" cy="1066800"/>
                </a:xfrm>
                <a:solidFill>
                  <a:schemeClr val="bg1"/>
                </a:solidFill>
              </p:grpSpPr>
              <p:sp>
                <p:nvSpPr>
                  <p:cNvPr id="282" name="Quad Arrow Callout 28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Callout 28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p:cNvGrpSpPr/>
                <p:nvPr/>
              </p:nvGrpSpPr>
              <p:grpSpPr>
                <a:xfrm>
                  <a:off x="721637" y="2212826"/>
                  <a:ext cx="548468" cy="612626"/>
                  <a:chOff x="3383567" y="4876800"/>
                  <a:chExt cx="955078" cy="1066800"/>
                </a:xfrm>
                <a:solidFill>
                  <a:schemeClr val="bg1"/>
                </a:solidFill>
              </p:grpSpPr>
              <p:sp>
                <p:nvSpPr>
                  <p:cNvPr id="280" name="Quad Arrow Callout 27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Quad Arrow Callout 28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p:cNvGrpSpPr/>
                <p:nvPr/>
              </p:nvGrpSpPr>
              <p:grpSpPr>
                <a:xfrm>
                  <a:off x="724233" y="2811045"/>
                  <a:ext cx="548468" cy="612626"/>
                  <a:chOff x="3383567" y="4876800"/>
                  <a:chExt cx="955078" cy="1066800"/>
                </a:xfrm>
                <a:solidFill>
                  <a:schemeClr val="bg1"/>
                </a:solidFill>
              </p:grpSpPr>
              <p:sp>
                <p:nvSpPr>
                  <p:cNvPr id="278" name="Quad Arrow Callout 27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Callout 27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3" name="Rectangle 272"/>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2667125" y="1910131"/>
              <a:ext cx="699831" cy="847657"/>
              <a:chOff x="421859" y="1394075"/>
              <a:chExt cx="933790" cy="1131035"/>
            </a:xfrm>
          </p:grpSpPr>
          <p:grpSp>
            <p:nvGrpSpPr>
              <p:cNvPr id="340" name="Group 339"/>
              <p:cNvGrpSpPr/>
              <p:nvPr/>
            </p:nvGrpSpPr>
            <p:grpSpPr>
              <a:xfrm flipH="1">
                <a:off x="429883" y="1458310"/>
                <a:ext cx="248318" cy="1066800"/>
                <a:chOff x="721637" y="1371600"/>
                <a:chExt cx="551064" cy="2367428"/>
              </a:xfrm>
            </p:grpSpPr>
            <p:sp>
              <p:nvSpPr>
                <p:cNvPr id="364" name="Rectangle 36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5" name="Group 364"/>
                <p:cNvGrpSpPr/>
                <p:nvPr/>
              </p:nvGrpSpPr>
              <p:grpSpPr>
                <a:xfrm>
                  <a:off x="721637" y="1600200"/>
                  <a:ext cx="548468" cy="612626"/>
                  <a:chOff x="3383567" y="4876800"/>
                  <a:chExt cx="955078" cy="1066800"/>
                </a:xfrm>
                <a:solidFill>
                  <a:schemeClr val="bg1"/>
                </a:solidFill>
              </p:grpSpPr>
              <p:sp>
                <p:nvSpPr>
                  <p:cNvPr id="372" name="Quad Arrow Callout 37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Quad Arrow Callout 37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365"/>
                <p:cNvGrpSpPr/>
                <p:nvPr/>
              </p:nvGrpSpPr>
              <p:grpSpPr>
                <a:xfrm>
                  <a:off x="721637" y="2212826"/>
                  <a:ext cx="548468" cy="612626"/>
                  <a:chOff x="3383567" y="4876800"/>
                  <a:chExt cx="955078" cy="1066800"/>
                </a:xfrm>
                <a:solidFill>
                  <a:schemeClr val="bg1"/>
                </a:solidFill>
              </p:grpSpPr>
              <p:sp>
                <p:nvSpPr>
                  <p:cNvPr id="370" name="Quad Arrow Callout 36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Quad Arrow Callout 37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366"/>
                <p:cNvGrpSpPr/>
                <p:nvPr/>
              </p:nvGrpSpPr>
              <p:grpSpPr>
                <a:xfrm>
                  <a:off x="724233" y="2811045"/>
                  <a:ext cx="548468" cy="612626"/>
                  <a:chOff x="3383567" y="4876800"/>
                  <a:chExt cx="955078" cy="1066800"/>
                </a:xfrm>
                <a:solidFill>
                  <a:schemeClr val="bg1"/>
                </a:solidFill>
              </p:grpSpPr>
              <p:sp>
                <p:nvSpPr>
                  <p:cNvPr id="368" name="Quad Arrow Callout 36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Quad Arrow Callout 36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1" name="Group 340"/>
              <p:cNvGrpSpPr/>
              <p:nvPr/>
            </p:nvGrpSpPr>
            <p:grpSpPr>
              <a:xfrm flipH="1">
                <a:off x="769192" y="1458310"/>
                <a:ext cx="248318" cy="1066800"/>
                <a:chOff x="721637" y="1371600"/>
                <a:chExt cx="551064" cy="2367428"/>
              </a:xfrm>
            </p:grpSpPr>
            <p:sp>
              <p:nvSpPr>
                <p:cNvPr id="354" name="Rectangle 35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354"/>
                <p:cNvGrpSpPr/>
                <p:nvPr/>
              </p:nvGrpSpPr>
              <p:grpSpPr>
                <a:xfrm>
                  <a:off x="721637" y="1600200"/>
                  <a:ext cx="548468" cy="612626"/>
                  <a:chOff x="3383567" y="4876800"/>
                  <a:chExt cx="955078" cy="1066800"/>
                </a:xfrm>
                <a:solidFill>
                  <a:schemeClr val="bg1"/>
                </a:solidFill>
              </p:grpSpPr>
              <p:sp>
                <p:nvSpPr>
                  <p:cNvPr id="362" name="Quad Arrow Callout 36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Quad Arrow Callout 36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p:cNvGrpSpPr/>
                <p:nvPr/>
              </p:nvGrpSpPr>
              <p:grpSpPr>
                <a:xfrm>
                  <a:off x="721637" y="2212826"/>
                  <a:ext cx="548468" cy="612626"/>
                  <a:chOff x="3383567" y="4876800"/>
                  <a:chExt cx="955078" cy="1066800"/>
                </a:xfrm>
                <a:solidFill>
                  <a:schemeClr val="bg1"/>
                </a:solidFill>
              </p:grpSpPr>
              <p:sp>
                <p:nvSpPr>
                  <p:cNvPr id="360" name="Quad Arrow Callout 35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Quad Arrow Callout 36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p:cNvGrpSpPr/>
                <p:nvPr/>
              </p:nvGrpSpPr>
              <p:grpSpPr>
                <a:xfrm>
                  <a:off x="724233" y="2811045"/>
                  <a:ext cx="548468" cy="612626"/>
                  <a:chOff x="3383567" y="4876800"/>
                  <a:chExt cx="955078" cy="1066800"/>
                </a:xfrm>
                <a:solidFill>
                  <a:schemeClr val="bg1"/>
                </a:solidFill>
              </p:grpSpPr>
              <p:sp>
                <p:nvSpPr>
                  <p:cNvPr id="358" name="Quad Arrow Callout 35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35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2" name="Group 341"/>
              <p:cNvGrpSpPr/>
              <p:nvPr/>
            </p:nvGrpSpPr>
            <p:grpSpPr>
              <a:xfrm flipH="1">
                <a:off x="1107331" y="1457249"/>
                <a:ext cx="248318" cy="1066800"/>
                <a:chOff x="721637" y="1371600"/>
                <a:chExt cx="551064" cy="2367428"/>
              </a:xfrm>
            </p:grpSpPr>
            <p:sp>
              <p:nvSpPr>
                <p:cNvPr id="344" name="Rectangle 34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344"/>
                <p:cNvGrpSpPr/>
                <p:nvPr/>
              </p:nvGrpSpPr>
              <p:grpSpPr>
                <a:xfrm>
                  <a:off x="721637" y="1600200"/>
                  <a:ext cx="548468" cy="612626"/>
                  <a:chOff x="3383567" y="4876800"/>
                  <a:chExt cx="955078" cy="1066800"/>
                </a:xfrm>
                <a:solidFill>
                  <a:schemeClr val="bg1"/>
                </a:solidFill>
              </p:grpSpPr>
              <p:sp>
                <p:nvSpPr>
                  <p:cNvPr id="352" name="Quad Arrow Callout 35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Quad Arrow Callout 35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345"/>
                <p:cNvGrpSpPr/>
                <p:nvPr/>
              </p:nvGrpSpPr>
              <p:grpSpPr>
                <a:xfrm>
                  <a:off x="721637" y="2212826"/>
                  <a:ext cx="548468" cy="612626"/>
                  <a:chOff x="3383567" y="4876800"/>
                  <a:chExt cx="955078" cy="1066800"/>
                </a:xfrm>
                <a:solidFill>
                  <a:schemeClr val="bg1"/>
                </a:solidFill>
              </p:grpSpPr>
              <p:sp>
                <p:nvSpPr>
                  <p:cNvPr id="350" name="Quad Arrow Callout 34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Quad Arrow Callout 35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7" name="Group 346"/>
                <p:cNvGrpSpPr/>
                <p:nvPr/>
              </p:nvGrpSpPr>
              <p:grpSpPr>
                <a:xfrm>
                  <a:off x="724233" y="2811045"/>
                  <a:ext cx="548468" cy="612626"/>
                  <a:chOff x="3383567" y="4876800"/>
                  <a:chExt cx="955078" cy="1066800"/>
                </a:xfrm>
                <a:solidFill>
                  <a:schemeClr val="bg1"/>
                </a:solidFill>
              </p:grpSpPr>
              <p:sp>
                <p:nvSpPr>
                  <p:cNvPr id="348" name="Quad Arrow Callout 34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Quad Arrow Callout 34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3" name="Rectangle 342"/>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p:cNvGrpSpPr/>
            <p:nvPr/>
          </p:nvGrpSpPr>
          <p:grpSpPr>
            <a:xfrm>
              <a:off x="7047179" y="2135899"/>
              <a:ext cx="699831" cy="847657"/>
              <a:chOff x="421859" y="1394075"/>
              <a:chExt cx="933790" cy="1131035"/>
            </a:xfrm>
          </p:grpSpPr>
          <p:grpSp>
            <p:nvGrpSpPr>
              <p:cNvPr id="375" name="Group 374"/>
              <p:cNvGrpSpPr/>
              <p:nvPr/>
            </p:nvGrpSpPr>
            <p:grpSpPr>
              <a:xfrm flipH="1">
                <a:off x="429883" y="1458310"/>
                <a:ext cx="248318" cy="1066800"/>
                <a:chOff x="721637" y="1371600"/>
                <a:chExt cx="551064" cy="2367428"/>
              </a:xfrm>
            </p:grpSpPr>
            <p:sp>
              <p:nvSpPr>
                <p:cNvPr id="399" name="Rectangle 398"/>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0" name="Group 399"/>
                <p:cNvGrpSpPr/>
                <p:nvPr/>
              </p:nvGrpSpPr>
              <p:grpSpPr>
                <a:xfrm>
                  <a:off x="721637" y="1600200"/>
                  <a:ext cx="548468" cy="612626"/>
                  <a:chOff x="3383567" y="4876800"/>
                  <a:chExt cx="955078" cy="1066800"/>
                </a:xfrm>
                <a:solidFill>
                  <a:schemeClr val="bg1"/>
                </a:solidFill>
              </p:grpSpPr>
              <p:sp>
                <p:nvSpPr>
                  <p:cNvPr id="407" name="Quad Arrow Callout 40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Quad Arrow Callout 40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400"/>
                <p:cNvGrpSpPr/>
                <p:nvPr/>
              </p:nvGrpSpPr>
              <p:grpSpPr>
                <a:xfrm>
                  <a:off x="721637" y="2212826"/>
                  <a:ext cx="548468" cy="612626"/>
                  <a:chOff x="3383567" y="4876800"/>
                  <a:chExt cx="955078" cy="1066800"/>
                </a:xfrm>
                <a:solidFill>
                  <a:schemeClr val="bg1"/>
                </a:solidFill>
              </p:grpSpPr>
              <p:sp>
                <p:nvSpPr>
                  <p:cNvPr id="405" name="Quad Arrow Callout 40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Quad Arrow Callout 40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 name="Group 401"/>
                <p:cNvGrpSpPr/>
                <p:nvPr/>
              </p:nvGrpSpPr>
              <p:grpSpPr>
                <a:xfrm>
                  <a:off x="724233" y="2811045"/>
                  <a:ext cx="548468" cy="612626"/>
                  <a:chOff x="3383567" y="4876800"/>
                  <a:chExt cx="955078" cy="1066800"/>
                </a:xfrm>
                <a:solidFill>
                  <a:schemeClr val="bg1"/>
                </a:solidFill>
              </p:grpSpPr>
              <p:sp>
                <p:nvSpPr>
                  <p:cNvPr id="403" name="Quad Arrow Callout 40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Quad Arrow Callout 40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6" name="Group 375"/>
              <p:cNvGrpSpPr/>
              <p:nvPr/>
            </p:nvGrpSpPr>
            <p:grpSpPr>
              <a:xfrm flipH="1">
                <a:off x="769192" y="1458310"/>
                <a:ext cx="248318" cy="1066800"/>
                <a:chOff x="721637" y="1371600"/>
                <a:chExt cx="551064" cy="2367428"/>
              </a:xfrm>
            </p:grpSpPr>
            <p:sp>
              <p:nvSpPr>
                <p:cNvPr id="389" name="Rectangle 388"/>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 name="Group 389"/>
                <p:cNvGrpSpPr/>
                <p:nvPr/>
              </p:nvGrpSpPr>
              <p:grpSpPr>
                <a:xfrm>
                  <a:off x="721637" y="1600200"/>
                  <a:ext cx="548468" cy="612626"/>
                  <a:chOff x="3383567" y="4876800"/>
                  <a:chExt cx="955078" cy="1066800"/>
                </a:xfrm>
                <a:solidFill>
                  <a:schemeClr val="bg1"/>
                </a:solidFill>
              </p:grpSpPr>
              <p:sp>
                <p:nvSpPr>
                  <p:cNvPr id="397" name="Quad Arrow Callout 39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Quad Arrow Callout 39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390"/>
                <p:cNvGrpSpPr/>
                <p:nvPr/>
              </p:nvGrpSpPr>
              <p:grpSpPr>
                <a:xfrm>
                  <a:off x="721637" y="2212826"/>
                  <a:ext cx="548468" cy="612626"/>
                  <a:chOff x="3383567" y="4876800"/>
                  <a:chExt cx="955078" cy="1066800"/>
                </a:xfrm>
                <a:solidFill>
                  <a:schemeClr val="bg1"/>
                </a:solidFill>
              </p:grpSpPr>
              <p:sp>
                <p:nvSpPr>
                  <p:cNvPr id="395" name="Quad Arrow Callout 39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Quad Arrow Callout 39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p:cNvGrpSpPr/>
                <p:nvPr/>
              </p:nvGrpSpPr>
              <p:grpSpPr>
                <a:xfrm>
                  <a:off x="724233" y="2811045"/>
                  <a:ext cx="548468" cy="612626"/>
                  <a:chOff x="3383567" y="4876800"/>
                  <a:chExt cx="955078" cy="1066800"/>
                </a:xfrm>
                <a:solidFill>
                  <a:schemeClr val="bg1"/>
                </a:solidFill>
              </p:grpSpPr>
              <p:sp>
                <p:nvSpPr>
                  <p:cNvPr id="393" name="Quad Arrow Callout 39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Quad Arrow Callout 39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7" name="Group 376"/>
              <p:cNvGrpSpPr/>
              <p:nvPr/>
            </p:nvGrpSpPr>
            <p:grpSpPr>
              <a:xfrm flipH="1">
                <a:off x="1107331" y="1457249"/>
                <a:ext cx="248318" cy="1066800"/>
                <a:chOff x="721637" y="1371600"/>
                <a:chExt cx="551064" cy="2367428"/>
              </a:xfrm>
            </p:grpSpPr>
            <p:sp>
              <p:nvSpPr>
                <p:cNvPr id="379" name="Rectangle 378"/>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0" name="Group 379"/>
                <p:cNvGrpSpPr/>
                <p:nvPr/>
              </p:nvGrpSpPr>
              <p:grpSpPr>
                <a:xfrm>
                  <a:off x="721637" y="1600200"/>
                  <a:ext cx="548468" cy="612626"/>
                  <a:chOff x="3383567" y="4876800"/>
                  <a:chExt cx="955078" cy="1066800"/>
                </a:xfrm>
                <a:solidFill>
                  <a:schemeClr val="bg1"/>
                </a:solidFill>
              </p:grpSpPr>
              <p:sp>
                <p:nvSpPr>
                  <p:cNvPr id="387" name="Quad Arrow Callout 38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Quad Arrow Callout 38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1" name="Group 380"/>
                <p:cNvGrpSpPr/>
                <p:nvPr/>
              </p:nvGrpSpPr>
              <p:grpSpPr>
                <a:xfrm>
                  <a:off x="721637" y="2212826"/>
                  <a:ext cx="548468" cy="612626"/>
                  <a:chOff x="3383567" y="4876800"/>
                  <a:chExt cx="955078" cy="1066800"/>
                </a:xfrm>
                <a:solidFill>
                  <a:schemeClr val="bg1"/>
                </a:solidFill>
              </p:grpSpPr>
              <p:sp>
                <p:nvSpPr>
                  <p:cNvPr id="385" name="Quad Arrow Callout 38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Quad Arrow Callout 38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381"/>
                <p:cNvGrpSpPr/>
                <p:nvPr/>
              </p:nvGrpSpPr>
              <p:grpSpPr>
                <a:xfrm>
                  <a:off x="724233" y="2811045"/>
                  <a:ext cx="548468" cy="612626"/>
                  <a:chOff x="3383567" y="4876800"/>
                  <a:chExt cx="955078" cy="1066800"/>
                </a:xfrm>
                <a:solidFill>
                  <a:schemeClr val="bg1"/>
                </a:solidFill>
              </p:grpSpPr>
              <p:sp>
                <p:nvSpPr>
                  <p:cNvPr id="383" name="Quad Arrow Callout 38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Quad Arrow Callout 38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8" name="Rectangle 377"/>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408"/>
            <p:cNvGrpSpPr/>
            <p:nvPr/>
          </p:nvGrpSpPr>
          <p:grpSpPr>
            <a:xfrm>
              <a:off x="7785622" y="2135104"/>
              <a:ext cx="699831" cy="847657"/>
              <a:chOff x="421859" y="1394075"/>
              <a:chExt cx="933790" cy="1131035"/>
            </a:xfrm>
          </p:grpSpPr>
          <p:grpSp>
            <p:nvGrpSpPr>
              <p:cNvPr id="410" name="Group 409"/>
              <p:cNvGrpSpPr/>
              <p:nvPr/>
            </p:nvGrpSpPr>
            <p:grpSpPr>
              <a:xfrm flipH="1">
                <a:off x="429883" y="1458310"/>
                <a:ext cx="248318" cy="1066800"/>
                <a:chOff x="721637" y="1371600"/>
                <a:chExt cx="551064" cy="2367428"/>
              </a:xfrm>
            </p:grpSpPr>
            <p:sp>
              <p:nvSpPr>
                <p:cNvPr id="434" name="Rectangle 43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5" name="Group 434"/>
                <p:cNvGrpSpPr/>
                <p:nvPr/>
              </p:nvGrpSpPr>
              <p:grpSpPr>
                <a:xfrm>
                  <a:off x="721637" y="1600200"/>
                  <a:ext cx="548468" cy="612626"/>
                  <a:chOff x="3383567" y="4876800"/>
                  <a:chExt cx="955078" cy="1066800"/>
                </a:xfrm>
                <a:solidFill>
                  <a:schemeClr val="bg1"/>
                </a:solidFill>
              </p:grpSpPr>
              <p:sp>
                <p:nvSpPr>
                  <p:cNvPr id="442" name="Quad Arrow Callout 44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Quad Arrow Callout 44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435"/>
                <p:cNvGrpSpPr/>
                <p:nvPr/>
              </p:nvGrpSpPr>
              <p:grpSpPr>
                <a:xfrm>
                  <a:off x="721637" y="2212826"/>
                  <a:ext cx="548468" cy="612626"/>
                  <a:chOff x="3383567" y="4876800"/>
                  <a:chExt cx="955078" cy="1066800"/>
                </a:xfrm>
                <a:solidFill>
                  <a:schemeClr val="bg1"/>
                </a:solidFill>
              </p:grpSpPr>
              <p:sp>
                <p:nvSpPr>
                  <p:cNvPr id="440" name="Quad Arrow Callout 43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Quad Arrow Callout 44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7" name="Group 436"/>
                <p:cNvGrpSpPr/>
                <p:nvPr/>
              </p:nvGrpSpPr>
              <p:grpSpPr>
                <a:xfrm>
                  <a:off x="724233" y="2811045"/>
                  <a:ext cx="548468" cy="612626"/>
                  <a:chOff x="3383567" y="4876800"/>
                  <a:chExt cx="955078" cy="1066800"/>
                </a:xfrm>
                <a:solidFill>
                  <a:schemeClr val="bg1"/>
                </a:solidFill>
              </p:grpSpPr>
              <p:sp>
                <p:nvSpPr>
                  <p:cNvPr id="438" name="Quad Arrow Callout 43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Quad Arrow Callout 43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1" name="Group 410"/>
              <p:cNvGrpSpPr/>
              <p:nvPr/>
            </p:nvGrpSpPr>
            <p:grpSpPr>
              <a:xfrm flipH="1">
                <a:off x="769192" y="1458310"/>
                <a:ext cx="248318" cy="1066800"/>
                <a:chOff x="721637" y="1371600"/>
                <a:chExt cx="551064" cy="2367428"/>
              </a:xfrm>
            </p:grpSpPr>
            <p:sp>
              <p:nvSpPr>
                <p:cNvPr id="424" name="Rectangle 42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5" name="Group 424"/>
                <p:cNvGrpSpPr/>
                <p:nvPr/>
              </p:nvGrpSpPr>
              <p:grpSpPr>
                <a:xfrm>
                  <a:off x="721637" y="1600200"/>
                  <a:ext cx="548468" cy="612626"/>
                  <a:chOff x="3383567" y="4876800"/>
                  <a:chExt cx="955078" cy="1066800"/>
                </a:xfrm>
                <a:solidFill>
                  <a:schemeClr val="bg1"/>
                </a:solidFill>
              </p:grpSpPr>
              <p:sp>
                <p:nvSpPr>
                  <p:cNvPr id="432" name="Quad Arrow Callout 43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Quad Arrow Callout 43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6" name="Group 425"/>
                <p:cNvGrpSpPr/>
                <p:nvPr/>
              </p:nvGrpSpPr>
              <p:grpSpPr>
                <a:xfrm>
                  <a:off x="721637" y="2212826"/>
                  <a:ext cx="548468" cy="612626"/>
                  <a:chOff x="3383567" y="4876800"/>
                  <a:chExt cx="955078" cy="1066800"/>
                </a:xfrm>
                <a:solidFill>
                  <a:schemeClr val="bg1"/>
                </a:solidFill>
              </p:grpSpPr>
              <p:sp>
                <p:nvSpPr>
                  <p:cNvPr id="430" name="Quad Arrow Callout 42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Quad Arrow Callout 43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 name="Group 426"/>
                <p:cNvGrpSpPr/>
                <p:nvPr/>
              </p:nvGrpSpPr>
              <p:grpSpPr>
                <a:xfrm>
                  <a:off x="724233" y="2811045"/>
                  <a:ext cx="548468" cy="612626"/>
                  <a:chOff x="3383567" y="4876800"/>
                  <a:chExt cx="955078" cy="1066800"/>
                </a:xfrm>
                <a:solidFill>
                  <a:schemeClr val="bg1"/>
                </a:solidFill>
              </p:grpSpPr>
              <p:sp>
                <p:nvSpPr>
                  <p:cNvPr id="428" name="Quad Arrow Callout 42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Quad Arrow Callout 42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2" name="Group 411"/>
              <p:cNvGrpSpPr/>
              <p:nvPr/>
            </p:nvGrpSpPr>
            <p:grpSpPr>
              <a:xfrm flipH="1">
                <a:off x="1107331" y="1457249"/>
                <a:ext cx="248318" cy="1066800"/>
                <a:chOff x="721637" y="1371600"/>
                <a:chExt cx="551064" cy="2367428"/>
              </a:xfrm>
            </p:grpSpPr>
            <p:sp>
              <p:nvSpPr>
                <p:cNvPr id="414" name="Rectangle 41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p:cNvGrpSpPr/>
                <p:nvPr/>
              </p:nvGrpSpPr>
              <p:grpSpPr>
                <a:xfrm>
                  <a:off x="721637" y="1600200"/>
                  <a:ext cx="548468" cy="612626"/>
                  <a:chOff x="3383567" y="4876800"/>
                  <a:chExt cx="955078" cy="1066800"/>
                </a:xfrm>
                <a:solidFill>
                  <a:schemeClr val="bg1"/>
                </a:solidFill>
              </p:grpSpPr>
              <p:sp>
                <p:nvSpPr>
                  <p:cNvPr id="422" name="Quad Arrow Callout 42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Quad Arrow Callout 42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p:cNvGrpSpPr/>
                <p:nvPr/>
              </p:nvGrpSpPr>
              <p:grpSpPr>
                <a:xfrm>
                  <a:off x="721637" y="2212826"/>
                  <a:ext cx="548468" cy="612626"/>
                  <a:chOff x="3383567" y="4876800"/>
                  <a:chExt cx="955078" cy="1066800"/>
                </a:xfrm>
                <a:solidFill>
                  <a:schemeClr val="bg1"/>
                </a:solidFill>
              </p:grpSpPr>
              <p:sp>
                <p:nvSpPr>
                  <p:cNvPr id="420" name="Quad Arrow Callout 41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Quad Arrow Callout 42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416"/>
                <p:cNvGrpSpPr/>
                <p:nvPr/>
              </p:nvGrpSpPr>
              <p:grpSpPr>
                <a:xfrm>
                  <a:off x="724233" y="2811045"/>
                  <a:ext cx="548468" cy="612626"/>
                  <a:chOff x="3383567" y="4876800"/>
                  <a:chExt cx="955078" cy="1066800"/>
                </a:xfrm>
                <a:solidFill>
                  <a:schemeClr val="bg1"/>
                </a:solidFill>
              </p:grpSpPr>
              <p:sp>
                <p:nvSpPr>
                  <p:cNvPr id="418" name="Quad Arrow Callout 41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Quad Arrow Callout 41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3" name="Rectangle 412"/>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1" name="Rectangle 320"/>
            <p:cNvSpPr/>
            <p:nvPr/>
          </p:nvSpPr>
          <p:spPr>
            <a:xfrm>
              <a:off x="2350173" y="3020295"/>
              <a:ext cx="414372" cy="28817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2014459" y="3312881"/>
              <a:ext cx="414372" cy="28817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1717609" y="3615406"/>
              <a:ext cx="414372" cy="28817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1391007" y="3899771"/>
              <a:ext cx="414372" cy="28817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rot="2798658">
              <a:off x="2156701" y="2622009"/>
              <a:ext cx="236225" cy="198228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326"/>
            <p:cNvGrpSpPr/>
            <p:nvPr/>
          </p:nvGrpSpPr>
          <p:grpSpPr>
            <a:xfrm flipH="1">
              <a:off x="1783856" y="2802520"/>
              <a:ext cx="186102" cy="799516"/>
              <a:chOff x="721637" y="1371600"/>
              <a:chExt cx="551064" cy="2367428"/>
            </a:xfrm>
          </p:grpSpPr>
          <p:sp>
            <p:nvSpPr>
              <p:cNvPr id="456" name="Rectangle 455"/>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7" name="Group 456"/>
              <p:cNvGrpSpPr/>
              <p:nvPr/>
            </p:nvGrpSpPr>
            <p:grpSpPr>
              <a:xfrm>
                <a:off x="721637" y="1600200"/>
                <a:ext cx="548468" cy="612626"/>
                <a:chOff x="3383567" y="4876800"/>
                <a:chExt cx="955078" cy="1066800"/>
              </a:xfrm>
              <a:solidFill>
                <a:schemeClr val="bg1"/>
              </a:solidFill>
            </p:grpSpPr>
            <p:sp>
              <p:nvSpPr>
                <p:cNvPr id="464" name="Quad Arrow Callout 463"/>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Quad Arrow Callout 464"/>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8" name="Group 457"/>
              <p:cNvGrpSpPr/>
              <p:nvPr/>
            </p:nvGrpSpPr>
            <p:grpSpPr>
              <a:xfrm>
                <a:off x="721637" y="2212826"/>
                <a:ext cx="548468" cy="612626"/>
                <a:chOff x="3383567" y="4876800"/>
                <a:chExt cx="955078" cy="1066800"/>
              </a:xfrm>
              <a:solidFill>
                <a:schemeClr val="bg1"/>
              </a:solidFill>
            </p:grpSpPr>
            <p:sp>
              <p:nvSpPr>
                <p:cNvPr id="462" name="Quad Arrow Callout 46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Quad Arrow Callout 46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458"/>
              <p:cNvGrpSpPr/>
              <p:nvPr/>
            </p:nvGrpSpPr>
            <p:grpSpPr>
              <a:xfrm>
                <a:off x="724233" y="2811045"/>
                <a:ext cx="548468" cy="612626"/>
                <a:chOff x="3383567" y="4876800"/>
                <a:chExt cx="955078" cy="1066800"/>
              </a:xfrm>
              <a:solidFill>
                <a:schemeClr val="bg1"/>
              </a:solidFill>
            </p:grpSpPr>
            <p:sp>
              <p:nvSpPr>
                <p:cNvPr id="460" name="Quad Arrow Callout 45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Quad Arrow Callout 46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8" name="Group 327"/>
            <p:cNvGrpSpPr/>
            <p:nvPr/>
          </p:nvGrpSpPr>
          <p:grpSpPr>
            <a:xfrm flipH="1">
              <a:off x="2072900" y="2508949"/>
              <a:ext cx="186102" cy="799516"/>
              <a:chOff x="721637" y="1371600"/>
              <a:chExt cx="551064" cy="2367428"/>
            </a:xfrm>
          </p:grpSpPr>
          <p:sp>
            <p:nvSpPr>
              <p:cNvPr id="446" name="Rectangle 445"/>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oup 446"/>
              <p:cNvGrpSpPr/>
              <p:nvPr/>
            </p:nvGrpSpPr>
            <p:grpSpPr>
              <a:xfrm>
                <a:off x="721637" y="1600200"/>
                <a:ext cx="548468" cy="612626"/>
                <a:chOff x="3383567" y="4876800"/>
                <a:chExt cx="955078" cy="1066800"/>
              </a:xfrm>
              <a:solidFill>
                <a:schemeClr val="bg1"/>
              </a:solidFill>
            </p:grpSpPr>
            <p:sp>
              <p:nvSpPr>
                <p:cNvPr id="454" name="Quad Arrow Callout 453"/>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Quad Arrow Callout 454"/>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8" name="Group 447"/>
              <p:cNvGrpSpPr/>
              <p:nvPr/>
            </p:nvGrpSpPr>
            <p:grpSpPr>
              <a:xfrm>
                <a:off x="721637" y="2212826"/>
                <a:ext cx="548468" cy="612626"/>
                <a:chOff x="3383567" y="4876800"/>
                <a:chExt cx="955078" cy="1066800"/>
              </a:xfrm>
              <a:solidFill>
                <a:schemeClr val="bg1"/>
              </a:solidFill>
            </p:grpSpPr>
            <p:sp>
              <p:nvSpPr>
                <p:cNvPr id="452" name="Quad Arrow Callout 45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Quad Arrow Callout 45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448"/>
              <p:cNvGrpSpPr/>
              <p:nvPr/>
            </p:nvGrpSpPr>
            <p:grpSpPr>
              <a:xfrm>
                <a:off x="724233" y="2811045"/>
                <a:ext cx="548468" cy="612626"/>
                <a:chOff x="3383567" y="4876800"/>
                <a:chExt cx="955078" cy="1066800"/>
              </a:xfrm>
              <a:solidFill>
                <a:schemeClr val="bg1"/>
              </a:solidFill>
            </p:grpSpPr>
            <p:sp>
              <p:nvSpPr>
                <p:cNvPr id="450" name="Quad Arrow Callout 44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Quad Arrow Callout 45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9" name="Group 328"/>
            <p:cNvGrpSpPr/>
            <p:nvPr/>
          </p:nvGrpSpPr>
          <p:grpSpPr>
            <a:xfrm flipH="1">
              <a:off x="2413999" y="2219480"/>
              <a:ext cx="186102" cy="799516"/>
              <a:chOff x="721637" y="1371600"/>
              <a:chExt cx="551064" cy="2367428"/>
            </a:xfrm>
          </p:grpSpPr>
          <p:sp>
            <p:nvSpPr>
              <p:cNvPr id="331" name="Rectangle 330"/>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2" name="Group 331"/>
              <p:cNvGrpSpPr/>
              <p:nvPr/>
            </p:nvGrpSpPr>
            <p:grpSpPr>
              <a:xfrm>
                <a:off x="721637" y="1600200"/>
                <a:ext cx="548468" cy="612626"/>
                <a:chOff x="3383567" y="4876800"/>
                <a:chExt cx="955078" cy="1066800"/>
              </a:xfrm>
              <a:solidFill>
                <a:schemeClr val="bg1"/>
              </a:solidFill>
            </p:grpSpPr>
            <p:sp>
              <p:nvSpPr>
                <p:cNvPr id="444" name="Quad Arrow Callout 443"/>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Quad Arrow Callout 444"/>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332"/>
              <p:cNvGrpSpPr/>
              <p:nvPr/>
            </p:nvGrpSpPr>
            <p:grpSpPr>
              <a:xfrm>
                <a:off x="721637" y="2212826"/>
                <a:ext cx="548468" cy="612626"/>
                <a:chOff x="3383567" y="4876800"/>
                <a:chExt cx="955078" cy="1066800"/>
              </a:xfrm>
              <a:solidFill>
                <a:schemeClr val="bg1"/>
              </a:solidFill>
            </p:grpSpPr>
            <p:sp>
              <p:nvSpPr>
                <p:cNvPr id="337" name="Quad Arrow Callout 33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Quad Arrow Callout 33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333"/>
              <p:cNvGrpSpPr/>
              <p:nvPr/>
            </p:nvGrpSpPr>
            <p:grpSpPr>
              <a:xfrm>
                <a:off x="724233" y="2811045"/>
                <a:ext cx="548468" cy="612626"/>
                <a:chOff x="3383567" y="4876800"/>
                <a:chExt cx="955078" cy="1066800"/>
              </a:xfrm>
              <a:solidFill>
                <a:schemeClr val="bg1"/>
              </a:solidFill>
            </p:grpSpPr>
            <p:sp>
              <p:nvSpPr>
                <p:cNvPr id="335" name="Quad Arrow Callout 33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Quad Arrow Callout 33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6" name="Group 465"/>
            <p:cNvGrpSpPr/>
            <p:nvPr/>
          </p:nvGrpSpPr>
          <p:grpSpPr>
            <a:xfrm flipH="1">
              <a:off x="1474409" y="3095777"/>
              <a:ext cx="186102" cy="799516"/>
              <a:chOff x="721637" y="1371600"/>
              <a:chExt cx="551064" cy="2367428"/>
            </a:xfrm>
          </p:grpSpPr>
          <p:sp>
            <p:nvSpPr>
              <p:cNvPr id="467" name="Rectangle 466"/>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8" name="Group 467"/>
              <p:cNvGrpSpPr/>
              <p:nvPr/>
            </p:nvGrpSpPr>
            <p:grpSpPr>
              <a:xfrm>
                <a:off x="721637" y="1600200"/>
                <a:ext cx="548468" cy="612626"/>
                <a:chOff x="3383567" y="4876800"/>
                <a:chExt cx="955078" cy="1066800"/>
              </a:xfrm>
              <a:solidFill>
                <a:schemeClr val="bg1"/>
              </a:solidFill>
            </p:grpSpPr>
            <p:sp>
              <p:nvSpPr>
                <p:cNvPr id="475" name="Quad Arrow Callout 474"/>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Quad Arrow Callout 475"/>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9" name="Group 468"/>
              <p:cNvGrpSpPr/>
              <p:nvPr/>
            </p:nvGrpSpPr>
            <p:grpSpPr>
              <a:xfrm>
                <a:off x="721637" y="2212826"/>
                <a:ext cx="548468" cy="612626"/>
                <a:chOff x="3383567" y="4876800"/>
                <a:chExt cx="955078" cy="1066800"/>
              </a:xfrm>
              <a:solidFill>
                <a:schemeClr val="bg1"/>
              </a:solidFill>
            </p:grpSpPr>
            <p:sp>
              <p:nvSpPr>
                <p:cNvPr id="473" name="Quad Arrow Callout 47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Quad Arrow Callout 47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469"/>
              <p:cNvGrpSpPr/>
              <p:nvPr/>
            </p:nvGrpSpPr>
            <p:grpSpPr>
              <a:xfrm>
                <a:off x="724233" y="2811045"/>
                <a:ext cx="548468" cy="612626"/>
                <a:chOff x="3383567" y="4876800"/>
                <a:chExt cx="955078" cy="1066800"/>
              </a:xfrm>
              <a:solidFill>
                <a:schemeClr val="bg1"/>
              </a:solidFill>
            </p:grpSpPr>
            <p:sp>
              <p:nvSpPr>
                <p:cNvPr id="471" name="Quad Arrow Callout 470"/>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Quad Arrow Callout 471"/>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2674016" y="2731022"/>
              <a:ext cx="6045338" cy="28752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3914792" y="1738085"/>
              <a:ext cx="3279942" cy="3530361"/>
              <a:chOff x="4439921" y="1763808"/>
              <a:chExt cx="3279942" cy="3937830"/>
            </a:xfrm>
          </p:grpSpPr>
          <p:sp>
            <p:nvSpPr>
              <p:cNvPr id="69" name="Rounded Rectangle 68"/>
              <p:cNvSpPr/>
              <p:nvPr/>
            </p:nvSpPr>
            <p:spPr>
              <a:xfrm>
                <a:off x="5814532" y="1796207"/>
                <a:ext cx="70518" cy="524630"/>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6318510" y="1773393"/>
                <a:ext cx="70518" cy="524630"/>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6476226" y="4272145"/>
                <a:ext cx="1243637" cy="869539"/>
                <a:chOff x="5186898" y="2949277"/>
                <a:chExt cx="1243637" cy="869539"/>
              </a:xfrm>
              <a:solidFill>
                <a:srgbClr val="FFC000"/>
              </a:solidFill>
            </p:grpSpPr>
            <p:sp>
              <p:nvSpPr>
                <p:cNvPr id="183" name="Oval 182"/>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5989954" y="334458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5819675" y="3104327"/>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p:cNvSpPr/>
                <p:nvPr/>
              </p:nvSpPr>
              <p:spPr>
                <a:xfrm rot="15416507">
                  <a:off x="5874078" y="2702918"/>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flipH="1">
                <a:off x="4439921" y="4240164"/>
                <a:ext cx="1243637" cy="869539"/>
                <a:chOff x="5186898" y="2949277"/>
                <a:chExt cx="1243637" cy="869539"/>
              </a:xfrm>
            </p:grpSpPr>
            <p:sp>
              <p:nvSpPr>
                <p:cNvPr id="176" name="Oval 175"/>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5425453" y="3307380"/>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5717672" y="334606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5989954" y="3344581"/>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5186898" y="3157239"/>
                  <a:ext cx="1061502"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5819675" y="3104327"/>
                  <a:ext cx="567553" cy="5003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p:cNvSpPr/>
                <p:nvPr/>
              </p:nvSpPr>
              <p:spPr>
                <a:xfrm rot="15416507">
                  <a:off x="5874078" y="2702918"/>
                  <a:ext cx="310098" cy="802816"/>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72"/>
              <p:cNvSpPr/>
              <p:nvPr/>
            </p:nvSpPr>
            <p:spPr>
              <a:xfrm>
                <a:off x="5022903" y="4820269"/>
                <a:ext cx="2136001" cy="5524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Delay 73"/>
              <p:cNvSpPr/>
              <p:nvPr/>
            </p:nvSpPr>
            <p:spPr>
              <a:xfrm rot="5400000">
                <a:off x="4950121" y="2727592"/>
                <a:ext cx="2260093" cy="2842723"/>
              </a:xfrm>
              <a:prstGeom prst="flowChartDelay">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612808" y="2316357"/>
                <a:ext cx="2948484" cy="1296766"/>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015543" y="2526546"/>
                <a:ext cx="2143013" cy="861523"/>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153494" y="2592508"/>
                <a:ext cx="1874433" cy="671523"/>
              </a:xfrm>
              <a:prstGeom prst="ellipse">
                <a:avLst/>
              </a:prstGeom>
              <a:solidFill>
                <a:srgbClr val="4AA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5673880" y="2548975"/>
                <a:ext cx="812038" cy="330605"/>
                <a:chOff x="5546163" y="2391824"/>
                <a:chExt cx="1007037" cy="579976"/>
              </a:xfrm>
            </p:grpSpPr>
            <p:sp>
              <p:nvSpPr>
                <p:cNvPr id="174" name="Rounded Rectangle 173"/>
                <p:cNvSpPr/>
                <p:nvPr/>
              </p:nvSpPr>
              <p:spPr>
                <a:xfrm>
                  <a:off x="5546163" y="2681812"/>
                  <a:ext cx="1007037"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a:off x="5641957" y="2391824"/>
                  <a:ext cx="815448" cy="289988"/>
                </a:xfrm>
                <a:prstGeom prst="roundRect">
                  <a:avLst/>
                </a:prstGeom>
                <a:solidFill>
                  <a:srgbClr val="4AABC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6181492" y="4817827"/>
                <a:ext cx="1243637" cy="869539"/>
                <a:chOff x="5186898" y="2949277"/>
                <a:chExt cx="1243637" cy="869539"/>
              </a:xfrm>
              <a:solidFill>
                <a:srgbClr val="FFC000"/>
              </a:solidFill>
            </p:grpSpPr>
            <p:sp>
              <p:nvSpPr>
                <p:cNvPr id="166" name="Oval 165"/>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5989954" y="334458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5819675" y="3104327"/>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15416507">
                  <a:off x="5874078" y="2702918"/>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flipH="1">
                <a:off x="4540190" y="4775785"/>
                <a:ext cx="1243637" cy="869539"/>
                <a:chOff x="5186898" y="2949277"/>
                <a:chExt cx="1243637" cy="869539"/>
              </a:xfrm>
            </p:grpSpPr>
            <p:sp>
              <p:nvSpPr>
                <p:cNvPr id="114" name="Oval 113"/>
                <p:cNvSpPr/>
                <p:nvPr/>
              </p:nvSpPr>
              <p:spPr>
                <a:xfrm>
                  <a:off x="5255174" y="3278714"/>
                  <a:ext cx="204006" cy="47275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425453" y="3307380"/>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717672" y="334606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989954" y="334458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186898" y="3157239"/>
                  <a:ext cx="1061502"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819675" y="3104327"/>
                  <a:ext cx="567553" cy="5003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15416507">
                  <a:off x="5874078" y="2702918"/>
                  <a:ext cx="310098" cy="802816"/>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rot="523218">
                <a:off x="5481969" y="4866364"/>
                <a:ext cx="1061502" cy="835274"/>
                <a:chOff x="5186898" y="2983542"/>
                <a:chExt cx="1061502" cy="835274"/>
              </a:xfrm>
              <a:solidFill>
                <a:srgbClr val="FFC000"/>
              </a:solidFill>
            </p:grpSpPr>
            <p:sp>
              <p:nvSpPr>
                <p:cNvPr id="96" name="Oval 95"/>
                <p:cNvSpPr/>
                <p:nvPr/>
              </p:nvSpPr>
              <p:spPr>
                <a:xfrm>
                  <a:off x="5255174" y="3278714"/>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5425453" y="3307380"/>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717672" y="3346061"/>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989334" y="3273853"/>
                  <a:ext cx="204006"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21076782">
                  <a:off x="5186898" y="3157239"/>
                  <a:ext cx="1061502" cy="4727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5470892" y="3156428"/>
                  <a:ext cx="567553" cy="5003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15416507">
                  <a:off x="5570113" y="2737183"/>
                  <a:ext cx="310098" cy="802816"/>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ounded Rectangle 91"/>
              <p:cNvSpPr/>
              <p:nvPr/>
            </p:nvSpPr>
            <p:spPr>
              <a:xfrm rot="21089031">
                <a:off x="6411049" y="1777593"/>
                <a:ext cx="55620" cy="1253911"/>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510969" flipH="1">
                <a:off x="5712515" y="1763808"/>
                <a:ext cx="55620" cy="1253911"/>
              </a:xfrm>
              <a:prstGeom prst="roundRect">
                <a:avLst/>
              </a:prstGeom>
              <a:solidFill>
                <a:srgbClr val="FFC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5781311" y="2377909"/>
                <a:ext cx="607717" cy="147545"/>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5838704" y="2259194"/>
                <a:ext cx="481804" cy="108172"/>
              </a:xfrm>
              <a:prstGeom prst="roundRect">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661267" y="3490583"/>
                <a:ext cx="2822021" cy="747826"/>
                <a:chOff x="2648787" y="4439970"/>
                <a:chExt cx="4794203" cy="1859561"/>
              </a:xfrm>
            </p:grpSpPr>
            <p:grpSp>
              <p:nvGrpSpPr>
                <p:cNvPr id="5" name="Group 4"/>
                <p:cNvGrpSpPr/>
                <p:nvPr/>
              </p:nvGrpSpPr>
              <p:grpSpPr>
                <a:xfrm>
                  <a:off x="3383567" y="4876800"/>
                  <a:ext cx="955078" cy="1066800"/>
                  <a:chOff x="3383567" y="4876800"/>
                  <a:chExt cx="955078" cy="1066800"/>
                </a:xfrm>
              </p:grpSpPr>
              <p:sp>
                <p:nvSpPr>
                  <p:cNvPr id="3" name="Quad Arrow Callout 2"/>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Quad Arrow Callout 3"/>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p:cNvGrpSpPr/>
                <p:nvPr/>
              </p:nvGrpSpPr>
              <p:grpSpPr>
                <a:xfrm>
                  <a:off x="4118347" y="5219355"/>
                  <a:ext cx="955078" cy="1066800"/>
                  <a:chOff x="3383567" y="4876800"/>
                  <a:chExt cx="955078" cy="1066800"/>
                </a:xfrm>
              </p:grpSpPr>
              <p:sp>
                <p:nvSpPr>
                  <p:cNvPr id="191" name="Quad Arrow Callout 190"/>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Quad Arrow Callout 191"/>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p:cNvGrpSpPr/>
                <p:nvPr/>
              </p:nvGrpSpPr>
              <p:grpSpPr>
                <a:xfrm>
                  <a:off x="5073425" y="5232731"/>
                  <a:ext cx="955078" cy="1066800"/>
                  <a:chOff x="3383567" y="4876800"/>
                  <a:chExt cx="955078" cy="1066800"/>
                </a:xfrm>
              </p:grpSpPr>
              <p:sp>
                <p:nvSpPr>
                  <p:cNvPr id="194" name="Quad Arrow Callout 193"/>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Quad Arrow Callout 194"/>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5808205" y="4898345"/>
                  <a:ext cx="955078" cy="1066800"/>
                  <a:chOff x="3383567" y="4876800"/>
                  <a:chExt cx="955078" cy="1066800"/>
                </a:xfrm>
              </p:grpSpPr>
              <p:sp>
                <p:nvSpPr>
                  <p:cNvPr id="197" name="Quad Arrow Callout 196"/>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Callout 197"/>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6487912" y="4464310"/>
                  <a:ext cx="955078" cy="1066800"/>
                  <a:chOff x="3383567" y="4876800"/>
                  <a:chExt cx="955078" cy="1066800"/>
                </a:xfrm>
              </p:grpSpPr>
              <p:sp>
                <p:nvSpPr>
                  <p:cNvPr id="200" name="Quad Arrow Callout 199"/>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Quad Arrow Callout 200"/>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2648787" y="4439970"/>
                  <a:ext cx="955078" cy="1066800"/>
                  <a:chOff x="3383567" y="4876800"/>
                  <a:chExt cx="955078" cy="1066800"/>
                </a:xfrm>
              </p:grpSpPr>
              <p:sp>
                <p:nvSpPr>
                  <p:cNvPr id="203" name="Quad Arrow Callout 202"/>
                  <p:cNvSpPr/>
                  <p:nvPr/>
                </p:nvSpPr>
                <p:spPr>
                  <a:xfrm>
                    <a:off x="3383567" y="4876800"/>
                    <a:ext cx="955078" cy="1066800"/>
                  </a:xfrm>
                  <a:prstGeom prst="quadArrowCallout">
                    <a:avLst>
                      <a:gd name="adj1" fmla="val 31280"/>
                      <a:gd name="adj2" fmla="val 18515"/>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Quad Arrow Callout 203"/>
                  <p:cNvSpPr/>
                  <p:nvPr/>
                </p:nvSpPr>
                <p:spPr>
                  <a:xfrm>
                    <a:off x="3666308" y="5181600"/>
                    <a:ext cx="391073" cy="457200"/>
                  </a:xfrm>
                  <a:prstGeom prst="quadArrowCallout">
                    <a:avLst>
                      <a:gd name="adj1" fmla="val 18515"/>
                      <a:gd name="adj2" fmla="val 7381"/>
                      <a:gd name="adj3" fmla="val 18515"/>
                      <a:gd name="adj4" fmla="val 48123"/>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30" name="Rectangle 329"/>
            <p:cNvSpPr/>
            <p:nvPr/>
          </p:nvSpPr>
          <p:spPr>
            <a:xfrm rot="19023721" flipH="1" flipV="1">
              <a:off x="1072226" y="2560055"/>
              <a:ext cx="1946707" cy="82888"/>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44104" y="1842868"/>
              <a:ext cx="115884" cy="138100"/>
            </a:xfrm>
            <a:prstGeom prst="ellipse">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p:cNvSpPr/>
            <p:nvPr/>
          </p:nvSpPr>
          <p:spPr>
            <a:xfrm>
              <a:off x="3354086" y="1846113"/>
              <a:ext cx="115884" cy="138100"/>
            </a:xfrm>
            <a:prstGeom prst="ellipse">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p:cNvSpPr/>
            <p:nvPr/>
          </p:nvSpPr>
          <p:spPr>
            <a:xfrm>
              <a:off x="1298453" y="3155408"/>
              <a:ext cx="115884" cy="138100"/>
            </a:xfrm>
            <a:prstGeom prst="ellipse">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a:off x="4068090" y="1874896"/>
              <a:ext cx="115884" cy="138100"/>
            </a:xfrm>
            <a:prstGeom prst="ellipse">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0" name="Group 479"/>
            <p:cNvGrpSpPr/>
            <p:nvPr/>
          </p:nvGrpSpPr>
          <p:grpSpPr>
            <a:xfrm>
              <a:off x="7553866" y="3059042"/>
              <a:ext cx="170604" cy="172016"/>
              <a:chOff x="3383567" y="4876800"/>
              <a:chExt cx="955078" cy="1066800"/>
            </a:xfrm>
            <a:solidFill>
              <a:srgbClr val="FFC000"/>
            </a:solidFill>
          </p:grpSpPr>
          <p:sp>
            <p:nvSpPr>
              <p:cNvPr id="481" name="Quad Arrow Callout 480"/>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Quad Arrow Callout 481"/>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2"/>
            <p:cNvGrpSpPr/>
            <p:nvPr/>
          </p:nvGrpSpPr>
          <p:grpSpPr>
            <a:xfrm>
              <a:off x="8143255" y="3053965"/>
              <a:ext cx="170604" cy="172016"/>
              <a:chOff x="3383567" y="4876800"/>
              <a:chExt cx="955078" cy="1066800"/>
            </a:xfrm>
            <a:solidFill>
              <a:srgbClr val="FFC000"/>
            </a:solidFill>
          </p:grpSpPr>
          <p:sp>
            <p:nvSpPr>
              <p:cNvPr id="484" name="Quad Arrow Callout 483"/>
              <p:cNvSpPr/>
              <p:nvPr/>
            </p:nvSpPr>
            <p:spPr>
              <a:xfrm>
                <a:off x="3383567" y="4876800"/>
                <a:ext cx="955078" cy="1066800"/>
              </a:xfrm>
              <a:prstGeom prst="quadArrowCallout">
                <a:avLst>
                  <a:gd name="adj1" fmla="val 31280"/>
                  <a:gd name="adj2" fmla="val 18515"/>
                  <a:gd name="adj3" fmla="val 18515"/>
                  <a:gd name="adj4" fmla="val 48123"/>
                </a:avLst>
              </a:prstGeom>
              <a:grp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Quad Arrow Callout 484"/>
              <p:cNvSpPr/>
              <p:nvPr/>
            </p:nvSpPr>
            <p:spPr>
              <a:xfrm>
                <a:off x="3666308" y="5181600"/>
                <a:ext cx="391073" cy="457200"/>
              </a:xfrm>
              <a:prstGeom prst="quadArrowCallout">
                <a:avLst>
                  <a:gd name="adj1" fmla="val 18515"/>
                  <a:gd name="adj2" fmla="val 7381"/>
                  <a:gd name="adj3" fmla="val 18515"/>
                  <a:gd name="adj4" fmla="val 48123"/>
                </a:avLst>
              </a:prstGeom>
              <a:grp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485"/>
            <p:cNvGrpSpPr/>
            <p:nvPr/>
          </p:nvGrpSpPr>
          <p:grpSpPr>
            <a:xfrm>
              <a:off x="2726255" y="2830849"/>
              <a:ext cx="323197" cy="325872"/>
              <a:chOff x="3383567" y="4876800"/>
              <a:chExt cx="955078" cy="1066800"/>
            </a:xfrm>
            <a:solidFill>
              <a:srgbClr val="FFC000"/>
            </a:solidFill>
          </p:grpSpPr>
          <p:sp>
            <p:nvSpPr>
              <p:cNvPr id="487" name="Quad Arrow Callout 486"/>
              <p:cNvSpPr/>
              <p:nvPr/>
            </p:nvSpPr>
            <p:spPr>
              <a:xfrm>
                <a:off x="3383567" y="4876800"/>
                <a:ext cx="955078" cy="1066800"/>
              </a:xfrm>
              <a:prstGeom prst="quadArrowCallout">
                <a:avLst>
                  <a:gd name="adj1" fmla="val 31280"/>
                  <a:gd name="adj2" fmla="val 18515"/>
                  <a:gd name="adj3" fmla="val 18515"/>
                  <a:gd name="adj4" fmla="val 48123"/>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Quad Arrow Callout 487"/>
              <p:cNvSpPr/>
              <p:nvPr/>
            </p:nvSpPr>
            <p:spPr>
              <a:xfrm>
                <a:off x="3666308" y="5181600"/>
                <a:ext cx="391073" cy="457200"/>
              </a:xfrm>
              <a:prstGeom prst="quadArrowCallout">
                <a:avLst>
                  <a:gd name="adj1" fmla="val 18515"/>
                  <a:gd name="adj2" fmla="val 7381"/>
                  <a:gd name="adj3" fmla="val 18515"/>
                  <a:gd name="adj4" fmla="val 48123"/>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9" name="Group 488"/>
            <p:cNvGrpSpPr/>
            <p:nvPr/>
          </p:nvGrpSpPr>
          <p:grpSpPr>
            <a:xfrm>
              <a:off x="1662933" y="3552225"/>
              <a:ext cx="170604" cy="172016"/>
              <a:chOff x="3383567" y="4876800"/>
              <a:chExt cx="955078" cy="1066800"/>
            </a:xfrm>
            <a:solidFill>
              <a:srgbClr val="FFC000"/>
            </a:solidFill>
          </p:grpSpPr>
          <p:sp>
            <p:nvSpPr>
              <p:cNvPr id="490" name="Quad Arrow Callout 489"/>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Quad Arrow Callout 490"/>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2" name="Group 491"/>
            <p:cNvGrpSpPr/>
            <p:nvPr/>
          </p:nvGrpSpPr>
          <p:grpSpPr>
            <a:xfrm>
              <a:off x="1954487" y="3241784"/>
              <a:ext cx="170604" cy="172016"/>
              <a:chOff x="3383567" y="4876800"/>
              <a:chExt cx="955078" cy="1066800"/>
            </a:xfrm>
            <a:solidFill>
              <a:srgbClr val="FFC000"/>
            </a:solidFill>
          </p:grpSpPr>
          <p:sp>
            <p:nvSpPr>
              <p:cNvPr id="493" name="Quad Arrow Callout 492"/>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Quad Arrow Callout 493"/>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5" name="Group 494"/>
            <p:cNvGrpSpPr/>
            <p:nvPr/>
          </p:nvGrpSpPr>
          <p:grpSpPr>
            <a:xfrm>
              <a:off x="2283991" y="2954780"/>
              <a:ext cx="170604" cy="172016"/>
              <a:chOff x="3383567" y="4876800"/>
              <a:chExt cx="955078" cy="1066800"/>
            </a:xfrm>
            <a:solidFill>
              <a:srgbClr val="FFC000"/>
            </a:solidFill>
          </p:grpSpPr>
          <p:sp>
            <p:nvSpPr>
              <p:cNvPr id="496" name="Quad Arrow Callout 495"/>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Quad Arrow Callout 496"/>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497"/>
            <p:cNvGrpSpPr/>
            <p:nvPr/>
          </p:nvGrpSpPr>
          <p:grpSpPr>
            <a:xfrm>
              <a:off x="2824859" y="2553924"/>
              <a:ext cx="170604" cy="172016"/>
              <a:chOff x="3383567" y="4876800"/>
              <a:chExt cx="955078" cy="1066800"/>
            </a:xfrm>
            <a:solidFill>
              <a:srgbClr val="FFC000"/>
            </a:solidFill>
          </p:grpSpPr>
          <p:sp>
            <p:nvSpPr>
              <p:cNvPr id="499" name="Quad Arrow Callout 498"/>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Quad Arrow Callout 499"/>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500"/>
            <p:cNvGrpSpPr/>
            <p:nvPr/>
          </p:nvGrpSpPr>
          <p:grpSpPr>
            <a:xfrm>
              <a:off x="3339246" y="2537814"/>
              <a:ext cx="170604" cy="172016"/>
              <a:chOff x="3383567" y="4876800"/>
              <a:chExt cx="955078" cy="1066800"/>
            </a:xfrm>
            <a:solidFill>
              <a:srgbClr val="FFC000"/>
            </a:solidFill>
          </p:grpSpPr>
          <p:sp>
            <p:nvSpPr>
              <p:cNvPr id="502" name="Quad Arrow Callout 501"/>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Quad Arrow Callout 502"/>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503"/>
            <p:cNvGrpSpPr/>
            <p:nvPr/>
          </p:nvGrpSpPr>
          <p:grpSpPr>
            <a:xfrm>
              <a:off x="3836216" y="2520976"/>
              <a:ext cx="170604" cy="172016"/>
              <a:chOff x="3383567" y="4876800"/>
              <a:chExt cx="955078" cy="1066800"/>
            </a:xfrm>
            <a:solidFill>
              <a:srgbClr val="FFC000"/>
            </a:solidFill>
          </p:grpSpPr>
          <p:sp>
            <p:nvSpPr>
              <p:cNvPr id="505" name="Quad Arrow Callout 504"/>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Quad Arrow Callout 505"/>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506"/>
            <p:cNvGrpSpPr/>
            <p:nvPr/>
          </p:nvGrpSpPr>
          <p:grpSpPr>
            <a:xfrm>
              <a:off x="7206412" y="2573324"/>
              <a:ext cx="170604" cy="172016"/>
              <a:chOff x="3383567" y="4876800"/>
              <a:chExt cx="955078" cy="1066800"/>
            </a:xfrm>
            <a:solidFill>
              <a:srgbClr val="FFC000"/>
            </a:solidFill>
          </p:grpSpPr>
          <p:sp>
            <p:nvSpPr>
              <p:cNvPr id="508" name="Quad Arrow Callout 507"/>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Quad Arrow Callout 508"/>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0" name="Group 509"/>
            <p:cNvGrpSpPr/>
            <p:nvPr/>
          </p:nvGrpSpPr>
          <p:grpSpPr>
            <a:xfrm>
              <a:off x="7711864" y="2582747"/>
              <a:ext cx="170604" cy="172016"/>
              <a:chOff x="3383567" y="4876800"/>
              <a:chExt cx="955078" cy="1066800"/>
            </a:xfrm>
            <a:solidFill>
              <a:srgbClr val="FFC000"/>
            </a:solidFill>
          </p:grpSpPr>
          <p:sp>
            <p:nvSpPr>
              <p:cNvPr id="511" name="Quad Arrow Callout 510"/>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Quad Arrow Callout 511"/>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3" name="Group 512"/>
            <p:cNvGrpSpPr/>
            <p:nvPr/>
          </p:nvGrpSpPr>
          <p:grpSpPr>
            <a:xfrm>
              <a:off x="8199250" y="2547045"/>
              <a:ext cx="170604" cy="172016"/>
              <a:chOff x="3383567" y="4876800"/>
              <a:chExt cx="955078" cy="1066800"/>
            </a:xfrm>
            <a:solidFill>
              <a:srgbClr val="FFC000"/>
            </a:solidFill>
          </p:grpSpPr>
          <p:sp>
            <p:nvSpPr>
              <p:cNvPr id="514" name="Quad Arrow Callout 513"/>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Quad Arrow Callout 514"/>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6" name="Group 515"/>
            <p:cNvGrpSpPr/>
            <p:nvPr/>
          </p:nvGrpSpPr>
          <p:grpSpPr>
            <a:xfrm>
              <a:off x="3799582" y="608816"/>
              <a:ext cx="257378" cy="259508"/>
              <a:chOff x="3383567" y="4876800"/>
              <a:chExt cx="955078" cy="1066800"/>
            </a:xfrm>
            <a:solidFill>
              <a:srgbClr val="FFC000"/>
            </a:solidFill>
          </p:grpSpPr>
          <p:sp>
            <p:nvSpPr>
              <p:cNvPr id="517" name="Quad Arrow Callout 516"/>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Quad Arrow Callout 517"/>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518"/>
            <p:cNvGrpSpPr/>
            <p:nvPr/>
          </p:nvGrpSpPr>
          <p:grpSpPr>
            <a:xfrm>
              <a:off x="5595491" y="603570"/>
              <a:ext cx="257378" cy="259508"/>
              <a:chOff x="3383567" y="4876800"/>
              <a:chExt cx="955078" cy="1066800"/>
            </a:xfrm>
            <a:solidFill>
              <a:srgbClr val="FFC000"/>
            </a:solidFill>
          </p:grpSpPr>
          <p:sp>
            <p:nvSpPr>
              <p:cNvPr id="520" name="Quad Arrow Callout 519"/>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Quad Arrow Callout 520"/>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2" name="Group 521"/>
            <p:cNvGrpSpPr/>
            <p:nvPr/>
          </p:nvGrpSpPr>
          <p:grpSpPr>
            <a:xfrm>
              <a:off x="7426565" y="615342"/>
              <a:ext cx="257378" cy="259508"/>
              <a:chOff x="3383567" y="4876800"/>
              <a:chExt cx="955078" cy="1066800"/>
            </a:xfrm>
            <a:solidFill>
              <a:srgbClr val="FFC000"/>
            </a:solidFill>
          </p:grpSpPr>
          <p:sp>
            <p:nvSpPr>
              <p:cNvPr id="523" name="Quad Arrow Callout 522"/>
              <p:cNvSpPr/>
              <p:nvPr/>
            </p:nvSpPr>
            <p:spPr>
              <a:xfrm>
                <a:off x="3383567" y="4876800"/>
                <a:ext cx="955078" cy="1066800"/>
              </a:xfrm>
              <a:prstGeom prst="quadArrowCallout">
                <a:avLst>
                  <a:gd name="adj1" fmla="val 31280"/>
                  <a:gd name="adj2" fmla="val 18515"/>
                  <a:gd name="adj3" fmla="val 18515"/>
                  <a:gd name="adj4" fmla="val 48123"/>
                </a:avLst>
              </a:prstGeom>
              <a:grp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Quad Arrow Callout 523"/>
              <p:cNvSpPr/>
              <p:nvPr/>
            </p:nvSpPr>
            <p:spPr>
              <a:xfrm>
                <a:off x="3666308" y="5181600"/>
                <a:ext cx="391073" cy="457200"/>
              </a:xfrm>
              <a:prstGeom prst="quadArrowCallout">
                <a:avLst>
                  <a:gd name="adj1" fmla="val 18515"/>
                  <a:gd name="adj2" fmla="val 7381"/>
                  <a:gd name="adj3" fmla="val 18515"/>
                  <a:gd name="adj4" fmla="val 48123"/>
                </a:avLst>
              </a:prstGeom>
              <a:grp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53726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421859" y="1394075"/>
            <a:ext cx="933790" cy="1131035"/>
            <a:chOff x="421859" y="1394075"/>
            <a:chExt cx="933790" cy="1131035"/>
          </a:xfrm>
        </p:grpSpPr>
        <p:grpSp>
          <p:nvGrpSpPr>
            <p:cNvPr id="12" name="Group 11"/>
            <p:cNvGrpSpPr/>
            <p:nvPr/>
          </p:nvGrpSpPr>
          <p:grpSpPr>
            <a:xfrm flipH="1">
              <a:off x="429883" y="1458310"/>
              <a:ext cx="248318" cy="1066800"/>
              <a:chOff x="721637" y="1371600"/>
              <a:chExt cx="551064" cy="2367428"/>
            </a:xfrm>
          </p:grpSpPr>
          <p:sp>
            <p:nvSpPr>
              <p:cNvPr id="2" name="Rectangle 1"/>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21637" y="1600200"/>
                <a:ext cx="548468" cy="612626"/>
                <a:chOff x="3383567" y="4876800"/>
                <a:chExt cx="955078" cy="1066800"/>
              </a:xfrm>
              <a:solidFill>
                <a:schemeClr val="bg1"/>
              </a:solidFill>
            </p:grpSpPr>
            <p:sp>
              <p:nvSpPr>
                <p:cNvPr id="4" name="Quad Arrow Callout 3"/>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Quad Arrow Callout 4"/>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21637" y="2212826"/>
                <a:ext cx="548468" cy="612626"/>
                <a:chOff x="3383567" y="4876800"/>
                <a:chExt cx="955078" cy="1066800"/>
              </a:xfrm>
              <a:solidFill>
                <a:schemeClr val="bg1"/>
              </a:solidFill>
            </p:grpSpPr>
            <p:sp>
              <p:nvSpPr>
                <p:cNvPr id="7" name="Quad Arrow Callout 6"/>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ad Arrow Callout 7"/>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24233" y="2811045"/>
                <a:ext cx="548468" cy="612626"/>
                <a:chOff x="3383567" y="4876800"/>
                <a:chExt cx="955078" cy="1066800"/>
              </a:xfrm>
              <a:solidFill>
                <a:schemeClr val="bg1"/>
              </a:solidFill>
            </p:grpSpPr>
            <p:sp>
              <p:nvSpPr>
                <p:cNvPr id="10" name="Quad Arrow Callout 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ad Arrow Callout 1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flipH="1">
              <a:off x="769192" y="1458310"/>
              <a:ext cx="248318" cy="1066800"/>
              <a:chOff x="721637" y="1371600"/>
              <a:chExt cx="551064" cy="2367428"/>
            </a:xfrm>
          </p:grpSpPr>
          <p:sp>
            <p:nvSpPr>
              <p:cNvPr id="14" name="Rectangle 13"/>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21637" y="1600200"/>
                <a:ext cx="548468" cy="612626"/>
                <a:chOff x="3383567" y="4876800"/>
                <a:chExt cx="955078" cy="1066800"/>
              </a:xfrm>
              <a:solidFill>
                <a:schemeClr val="bg1"/>
              </a:solidFill>
            </p:grpSpPr>
            <p:sp>
              <p:nvSpPr>
                <p:cNvPr id="22" name="Quad Arrow Callout 21"/>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Callout 22"/>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637" y="2212826"/>
                <a:ext cx="548468" cy="612626"/>
                <a:chOff x="3383567" y="4876800"/>
                <a:chExt cx="955078" cy="1066800"/>
              </a:xfrm>
              <a:solidFill>
                <a:schemeClr val="bg1"/>
              </a:solidFill>
            </p:grpSpPr>
            <p:sp>
              <p:nvSpPr>
                <p:cNvPr id="20" name="Quad Arrow Callout 19"/>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Callout 20"/>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24233" y="2811045"/>
                <a:ext cx="548468" cy="612626"/>
                <a:chOff x="3383567" y="4876800"/>
                <a:chExt cx="955078" cy="1066800"/>
              </a:xfrm>
              <a:solidFill>
                <a:schemeClr val="bg1"/>
              </a:solidFill>
            </p:grpSpPr>
            <p:sp>
              <p:nvSpPr>
                <p:cNvPr id="18" name="Quad Arrow Callout 17"/>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Quad Arrow Callout 18"/>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flipH="1">
              <a:off x="1107331" y="1457249"/>
              <a:ext cx="248318" cy="1066800"/>
              <a:chOff x="721637" y="1371600"/>
              <a:chExt cx="551064" cy="2367428"/>
            </a:xfrm>
          </p:grpSpPr>
          <p:sp>
            <p:nvSpPr>
              <p:cNvPr id="25" name="Rectangle 24"/>
              <p:cNvSpPr/>
              <p:nvPr/>
            </p:nvSpPr>
            <p:spPr>
              <a:xfrm>
                <a:off x="762000" y="1371600"/>
                <a:ext cx="467742" cy="2367428"/>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721637" y="1600200"/>
                <a:ext cx="548468" cy="612626"/>
                <a:chOff x="3383567" y="4876800"/>
                <a:chExt cx="955078" cy="1066800"/>
              </a:xfrm>
              <a:solidFill>
                <a:schemeClr val="bg1"/>
              </a:solidFill>
            </p:grpSpPr>
            <p:sp>
              <p:nvSpPr>
                <p:cNvPr id="33" name="Quad Arrow Callout 32"/>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33"/>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21637" y="2212826"/>
                <a:ext cx="548468" cy="612626"/>
                <a:chOff x="3383567" y="4876800"/>
                <a:chExt cx="955078" cy="1066800"/>
              </a:xfrm>
              <a:solidFill>
                <a:schemeClr val="bg1"/>
              </a:solidFill>
            </p:grpSpPr>
            <p:sp>
              <p:nvSpPr>
                <p:cNvPr id="31" name="Quad Arrow Callout 30"/>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31"/>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24233" y="2811045"/>
                <a:ext cx="548468" cy="612626"/>
                <a:chOff x="3383567" y="4876800"/>
                <a:chExt cx="955078" cy="1066800"/>
              </a:xfrm>
              <a:solidFill>
                <a:schemeClr val="bg1"/>
              </a:solidFill>
            </p:grpSpPr>
            <p:sp>
              <p:nvSpPr>
                <p:cNvPr id="29" name="Quad Arrow Callout 28"/>
                <p:cNvSpPr/>
                <p:nvPr/>
              </p:nvSpPr>
              <p:spPr>
                <a:xfrm>
                  <a:off x="3383567" y="4876800"/>
                  <a:ext cx="955078" cy="1066800"/>
                </a:xfrm>
                <a:prstGeom prst="quadArrowCallout">
                  <a:avLst>
                    <a:gd name="adj1" fmla="val 31280"/>
                    <a:gd name="adj2" fmla="val 18515"/>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29"/>
                <p:cNvSpPr/>
                <p:nvPr/>
              </p:nvSpPr>
              <p:spPr>
                <a:xfrm>
                  <a:off x="3666308" y="5181600"/>
                  <a:ext cx="391073" cy="457200"/>
                </a:xfrm>
                <a:prstGeom prst="quadArrowCallout">
                  <a:avLst>
                    <a:gd name="adj1" fmla="val 18515"/>
                    <a:gd name="adj2" fmla="val 7381"/>
                    <a:gd name="adj3" fmla="val 18515"/>
                    <a:gd name="adj4" fmla="val 48123"/>
                  </a:avLst>
                </a:prstGeom>
                <a:gr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34"/>
            <p:cNvSpPr/>
            <p:nvPr/>
          </p:nvSpPr>
          <p:spPr>
            <a:xfrm flipH="1">
              <a:off x="421859" y="1394075"/>
              <a:ext cx="932620" cy="102954"/>
            </a:xfrm>
            <a:prstGeom prst="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ch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988472"/>
            <a:ext cx="4286250" cy="98107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421859" y="3864221"/>
            <a:ext cx="8341141" cy="927674"/>
            <a:chOff x="421859" y="3696382"/>
            <a:chExt cx="9850255" cy="1095513"/>
          </a:xfrm>
        </p:grpSpPr>
        <p:grpSp>
          <p:nvGrpSpPr>
            <p:cNvPr id="42" name="Group 41"/>
            <p:cNvGrpSpPr/>
            <p:nvPr/>
          </p:nvGrpSpPr>
          <p:grpSpPr>
            <a:xfrm>
              <a:off x="421859" y="3733800"/>
              <a:ext cx="7840531" cy="1058095"/>
              <a:chOff x="-953486" y="3704687"/>
              <a:chExt cx="11715190" cy="1503531"/>
            </a:xfrm>
          </p:grpSpPr>
          <p:sp>
            <p:nvSpPr>
              <p:cNvPr id="45" name="Donut 44"/>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ounded Rectangle 46"/>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36"/>
              <p:cNvSpPr/>
              <p:nvPr/>
            </p:nvSpPr>
            <p:spPr>
              <a:xfrm>
                <a:off x="2158296" y="3729446"/>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a:off x="-953486" y="3704687"/>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ounded Rectangle 37"/>
              <p:cNvSpPr/>
              <p:nvPr/>
            </p:nvSpPr>
            <p:spPr>
              <a:xfrm>
                <a:off x="769192" y="4276187"/>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Block Arc 48"/>
            <p:cNvSpPr/>
            <p:nvPr/>
          </p:nvSpPr>
          <p:spPr>
            <a:xfrm rot="15967573">
              <a:off x="9084321" y="3598944"/>
              <a:ext cx="1090356" cy="1285231"/>
            </a:xfrm>
            <a:prstGeom prst="blockArc">
              <a:avLst>
                <a:gd name="adj1" fmla="val 10087789"/>
                <a:gd name="adj2" fmla="val 0"/>
                <a:gd name="adj3" fmla="val 10564"/>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ounded Rectangle 50"/>
            <p:cNvSpPr/>
            <p:nvPr/>
          </p:nvSpPr>
          <p:spPr>
            <a:xfrm>
              <a:off x="8018755" y="4169458"/>
              <a:ext cx="1204689" cy="2145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7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152400"/>
            <a:ext cx="1129862" cy="990600"/>
            <a:chOff x="1219200" y="2590800"/>
            <a:chExt cx="2520462" cy="2209800"/>
          </a:xfrm>
        </p:grpSpPr>
        <p:sp>
          <p:nvSpPr>
            <p:cNvPr id="3" name="Snip Same Side Corner Rectangle 2"/>
            <p:cNvSpPr/>
            <p:nvPr/>
          </p:nvSpPr>
          <p:spPr>
            <a:xfrm rot="10800000">
              <a:off x="2286000" y="3352800"/>
              <a:ext cx="1447800" cy="1371600"/>
            </a:xfrm>
            <a:prstGeom prst="snip2SameRect">
              <a:avLst>
                <a:gd name="adj1" fmla="val 16667"/>
                <a:gd name="adj2" fmla="val 20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2286000" y="3200400"/>
              <a:ext cx="1447800" cy="304800"/>
            </a:xfrm>
            <a:prstGeom prst="roundRect">
              <a:avLst>
                <a:gd name="adj" fmla="val 5000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p:cNvSpPr/>
            <p:nvPr/>
          </p:nvSpPr>
          <p:spPr>
            <a:xfrm rot="16200000">
              <a:off x="2819400" y="2362200"/>
              <a:ext cx="381000" cy="1447800"/>
            </a:xfrm>
            <a:prstGeom prst="flowChartDelay">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743200" y="2590800"/>
              <a:ext cx="533400" cy="4572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39108" y="3780692"/>
              <a:ext cx="1500554" cy="583592"/>
            </a:xfrm>
            <a:prstGeom prst="rect">
              <a:avLst/>
            </a:prstGeom>
            <a:noFill/>
            <a:ln w="12700">
              <a:noFill/>
            </a:ln>
          </p:spPr>
          <p:txBody>
            <a:bodyPr wrap="square" rtlCol="0">
              <a:spAutoFit/>
            </a:bodyPr>
            <a:lstStyle/>
            <a:p>
              <a:r>
                <a:rPr lang="en-US" sz="1100" dirty="0" smtClean="0">
                  <a:latin typeface="AR CHRISTY" pitchFamily="2" charset="0"/>
                </a:rPr>
                <a:t>Cookies</a:t>
              </a:r>
              <a:endParaRPr lang="en-US" sz="1100" dirty="0">
                <a:latin typeface="AR CHRISTY" pitchFamily="2" charset="0"/>
              </a:endParaRPr>
            </a:p>
          </p:txBody>
        </p:sp>
        <p:grpSp>
          <p:nvGrpSpPr>
            <p:cNvPr id="8" name="Group 28"/>
            <p:cNvGrpSpPr/>
            <p:nvPr/>
          </p:nvGrpSpPr>
          <p:grpSpPr>
            <a:xfrm>
              <a:off x="1219200" y="4191000"/>
              <a:ext cx="1447800" cy="609600"/>
              <a:chOff x="4419600" y="2819400"/>
              <a:chExt cx="1752600" cy="685800"/>
            </a:xfrm>
          </p:grpSpPr>
          <p:grpSp>
            <p:nvGrpSpPr>
              <p:cNvPr id="9" name="Group 22"/>
              <p:cNvGrpSpPr/>
              <p:nvPr/>
            </p:nvGrpSpPr>
            <p:grpSpPr>
              <a:xfrm>
                <a:off x="4419600" y="2819400"/>
                <a:ext cx="1676400" cy="457200"/>
                <a:chOff x="4495800" y="2895600"/>
                <a:chExt cx="1676400" cy="457200"/>
              </a:xfrm>
            </p:grpSpPr>
            <p:sp>
              <p:nvSpPr>
                <p:cNvPr id="15" name="Oval 14"/>
                <p:cNvSpPr/>
                <p:nvPr/>
              </p:nvSpPr>
              <p:spPr>
                <a:xfrm>
                  <a:off x="4495800" y="2895600"/>
                  <a:ext cx="1676400" cy="457200"/>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p:cNvSpPr/>
                <p:nvPr/>
              </p:nvSpPr>
              <p:spPr>
                <a:xfrm>
                  <a:off x="4800600" y="2971800"/>
                  <a:ext cx="152400" cy="228600"/>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6"/>
                <p:cNvSpPr/>
                <p:nvPr/>
              </p:nvSpPr>
              <p:spPr>
                <a:xfrm rot="17224964">
                  <a:off x="5189254" y="2928291"/>
                  <a:ext cx="168060" cy="178684"/>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rot="11587941">
                  <a:off x="5585282" y="2987766"/>
                  <a:ext cx="165727" cy="218741"/>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3"/>
              <p:cNvGrpSpPr/>
              <p:nvPr/>
            </p:nvGrpSpPr>
            <p:grpSpPr>
              <a:xfrm>
                <a:off x="4648200" y="3048000"/>
                <a:ext cx="1524000" cy="457200"/>
                <a:chOff x="4495800" y="2895600"/>
                <a:chExt cx="1676400" cy="457200"/>
              </a:xfrm>
            </p:grpSpPr>
            <p:sp>
              <p:nvSpPr>
                <p:cNvPr id="11" name="Oval 10"/>
                <p:cNvSpPr/>
                <p:nvPr/>
              </p:nvSpPr>
              <p:spPr>
                <a:xfrm>
                  <a:off x="4495800" y="2895600"/>
                  <a:ext cx="1676400" cy="457200"/>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a:off x="4800600" y="3048000"/>
                  <a:ext cx="152400" cy="228600"/>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p:nvSpPr>
              <p:spPr>
                <a:xfrm rot="17224964">
                  <a:off x="5207654" y="2989025"/>
                  <a:ext cx="168060" cy="178684"/>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p:cNvSpPr/>
                <p:nvPr/>
              </p:nvSpPr>
              <p:spPr>
                <a:xfrm rot="11587941">
                  <a:off x="5509081" y="3063967"/>
                  <a:ext cx="165727" cy="218741"/>
                </a:xfrm>
                <a:prstGeom prst="teardrop">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18"/>
          <p:cNvGrpSpPr/>
          <p:nvPr/>
        </p:nvGrpSpPr>
        <p:grpSpPr>
          <a:xfrm>
            <a:off x="5715000" y="457200"/>
            <a:ext cx="3033762" cy="1828800"/>
            <a:chOff x="436019" y="3810000"/>
            <a:chExt cx="3033762" cy="1828800"/>
          </a:xfrm>
        </p:grpSpPr>
        <p:sp>
          <p:nvSpPr>
            <p:cNvPr id="20" name="Right Triangle 19"/>
            <p:cNvSpPr/>
            <p:nvPr/>
          </p:nvSpPr>
          <p:spPr>
            <a:xfrm rot="18848746" flipH="1">
              <a:off x="474119" y="4016615"/>
              <a:ext cx="685800" cy="762000"/>
            </a:xfrm>
            <a:prstGeom prst="r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rot="2751254">
              <a:off x="2302920" y="4016616"/>
              <a:ext cx="685800" cy="762000"/>
            </a:xfrm>
            <a:prstGeom prst="r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143000" y="3810000"/>
              <a:ext cx="11430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p:cNvSpPr/>
            <p:nvPr/>
          </p:nvSpPr>
          <p:spPr>
            <a:xfrm>
              <a:off x="2362200" y="4876800"/>
              <a:ext cx="685800" cy="762000"/>
            </a:xfrm>
            <a:prstGeom prst="teardrop">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ardrop 23"/>
            <p:cNvSpPr/>
            <p:nvPr/>
          </p:nvSpPr>
          <p:spPr>
            <a:xfrm rot="10411469">
              <a:off x="2783981" y="4303441"/>
              <a:ext cx="685800" cy="762000"/>
            </a:xfrm>
            <a:prstGeom prst="teardrop">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43200" y="4953000"/>
              <a:ext cx="228600" cy="228600"/>
            </a:xfrm>
            <a:prstGeom prst="ellips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2"/>
          <p:cNvGrpSpPr/>
          <p:nvPr/>
        </p:nvGrpSpPr>
        <p:grpSpPr>
          <a:xfrm>
            <a:off x="1371600" y="1905000"/>
            <a:ext cx="1905000" cy="3124200"/>
            <a:chOff x="1447800" y="1600200"/>
            <a:chExt cx="1905000" cy="3124200"/>
          </a:xfrm>
        </p:grpSpPr>
        <p:sp>
          <p:nvSpPr>
            <p:cNvPr id="27" name="Can 26"/>
            <p:cNvSpPr/>
            <p:nvPr/>
          </p:nvSpPr>
          <p:spPr>
            <a:xfrm>
              <a:off x="1447800" y="1600200"/>
              <a:ext cx="1905000" cy="3124200"/>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tored Data 27"/>
            <p:cNvSpPr/>
            <p:nvPr/>
          </p:nvSpPr>
          <p:spPr>
            <a:xfrm rot="16200000">
              <a:off x="1485900" y="2247900"/>
              <a:ext cx="1828800" cy="1905000"/>
            </a:xfrm>
            <a:prstGeom prst="flowChartOnlineStorag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524000" y="2667000"/>
              <a:ext cx="1828800" cy="1015663"/>
            </a:xfrm>
            <a:prstGeom prst="rect">
              <a:avLst/>
            </a:prstGeom>
            <a:noFill/>
          </p:spPr>
          <p:txBody>
            <a:bodyPr wrap="square" rtlCol="0">
              <a:spAutoFit/>
            </a:bodyPr>
            <a:lstStyle/>
            <a:p>
              <a:r>
                <a:rPr lang="en-US" sz="6000" dirty="0" smtClean="0"/>
                <a:t>Food</a:t>
              </a:r>
              <a:endParaRPr lang="en-US" sz="6000" dirty="0"/>
            </a:p>
          </p:txBody>
        </p:sp>
      </p:grpSp>
      <p:grpSp>
        <p:nvGrpSpPr>
          <p:cNvPr id="30" name="Group 29"/>
          <p:cNvGrpSpPr/>
          <p:nvPr/>
        </p:nvGrpSpPr>
        <p:grpSpPr>
          <a:xfrm>
            <a:off x="2209800" y="152400"/>
            <a:ext cx="1177636" cy="1543792"/>
            <a:chOff x="2801138" y="2971800"/>
            <a:chExt cx="1855208" cy="2624618"/>
          </a:xfrm>
        </p:grpSpPr>
        <p:sp>
          <p:nvSpPr>
            <p:cNvPr id="31" name="Snip Same Side Corner Rectangle 30"/>
            <p:cNvSpPr/>
            <p:nvPr/>
          </p:nvSpPr>
          <p:spPr>
            <a:xfrm rot="10800000">
              <a:off x="2851780" y="3925068"/>
              <a:ext cx="1679771" cy="1671350"/>
            </a:xfrm>
            <a:prstGeom prst="snip2SameRect">
              <a:avLst>
                <a:gd name="adj1" fmla="val 16667"/>
                <a:gd name="adj2" fmla="val 20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13"/>
            <p:cNvSpPr/>
            <p:nvPr/>
          </p:nvSpPr>
          <p:spPr>
            <a:xfrm>
              <a:off x="2837925" y="3714622"/>
              <a:ext cx="1679771" cy="371411"/>
            </a:xfrm>
            <a:prstGeom prst="roundRect">
              <a:avLst>
                <a:gd name="adj" fmla="val 5000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lay 14"/>
            <p:cNvSpPr/>
            <p:nvPr/>
          </p:nvSpPr>
          <p:spPr>
            <a:xfrm rot="16200000">
              <a:off x="3445679" y="2735457"/>
              <a:ext cx="464264" cy="1679771"/>
            </a:xfrm>
            <a:prstGeom prst="flowChartDelay">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5"/>
            <p:cNvSpPr/>
            <p:nvPr/>
          </p:nvSpPr>
          <p:spPr>
            <a:xfrm>
              <a:off x="3368379" y="2971800"/>
              <a:ext cx="618863" cy="557117"/>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801138" y="4421731"/>
              <a:ext cx="1855208" cy="784882"/>
            </a:xfrm>
            <a:prstGeom prst="rect">
              <a:avLst/>
            </a:prstGeom>
            <a:noFill/>
            <a:ln w="12700">
              <a:noFill/>
            </a:ln>
          </p:spPr>
          <p:txBody>
            <a:bodyPr wrap="square" rtlCol="0">
              <a:spAutoFit/>
            </a:bodyPr>
            <a:lstStyle/>
            <a:p>
              <a:r>
                <a:rPr lang="en-US" sz="2400" dirty="0" smtClean="0">
                  <a:latin typeface="AR CHRISTY" pitchFamily="2" charset="0"/>
                </a:rPr>
                <a:t>Cookies</a:t>
              </a:r>
              <a:endParaRPr lang="en-US" sz="2400" dirty="0">
                <a:latin typeface="AR CHRISTY" pitchFamily="2" charset="0"/>
              </a:endParaRPr>
            </a:p>
          </p:txBody>
        </p:sp>
      </p:grpSp>
      <p:grpSp>
        <p:nvGrpSpPr>
          <p:cNvPr id="117" name="Group 116"/>
          <p:cNvGrpSpPr/>
          <p:nvPr/>
        </p:nvGrpSpPr>
        <p:grpSpPr>
          <a:xfrm>
            <a:off x="3733800" y="1828800"/>
            <a:ext cx="3750039" cy="4369633"/>
            <a:chOff x="3733800" y="1828800"/>
            <a:chExt cx="3750039" cy="4369633"/>
          </a:xfrm>
        </p:grpSpPr>
        <p:sp>
          <p:nvSpPr>
            <p:cNvPr id="37" name="Oval 36"/>
            <p:cNvSpPr/>
            <p:nvPr/>
          </p:nvSpPr>
          <p:spPr>
            <a:xfrm>
              <a:off x="3733800" y="5252830"/>
              <a:ext cx="3733800" cy="919370"/>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gnetic Disk 37"/>
            <p:cNvSpPr/>
            <p:nvPr/>
          </p:nvSpPr>
          <p:spPr>
            <a:xfrm>
              <a:off x="4207933" y="4272170"/>
              <a:ext cx="2785533" cy="1654865"/>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p:cNvSpPr/>
            <p:nvPr/>
          </p:nvSpPr>
          <p:spPr>
            <a:xfrm rot="17953956">
              <a:off x="4234104" y="4450325"/>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39"/>
            <p:cNvSpPr/>
            <p:nvPr/>
          </p:nvSpPr>
          <p:spPr>
            <a:xfrm rot="3403001">
              <a:off x="6423354" y="4464834"/>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rot="17047243">
              <a:off x="5857703" y="4499225"/>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p:cNvSpPr/>
            <p:nvPr/>
          </p:nvSpPr>
          <p:spPr>
            <a:xfrm rot="3687506">
              <a:off x="5235730" y="4572907"/>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p:cNvSpPr/>
            <p:nvPr/>
          </p:nvSpPr>
          <p:spPr>
            <a:xfrm rot="17953956">
              <a:off x="4820864" y="4511617"/>
              <a:ext cx="585788" cy="808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gnetic Disk 43"/>
            <p:cNvSpPr/>
            <p:nvPr/>
          </p:nvSpPr>
          <p:spPr>
            <a:xfrm>
              <a:off x="4495800" y="3276600"/>
              <a:ext cx="2192867" cy="1302766"/>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p:cNvSpPr/>
            <p:nvPr/>
          </p:nvSpPr>
          <p:spPr>
            <a:xfrm rot="17953956">
              <a:off x="4509134" y="3370432"/>
              <a:ext cx="400951" cy="61492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p:cNvSpPr/>
            <p:nvPr/>
          </p:nvSpPr>
          <p:spPr>
            <a:xfrm rot="16712997">
              <a:off x="4901639" y="3410032"/>
              <a:ext cx="448596" cy="74465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rot="15512557">
              <a:off x="5442966" y="3426659"/>
              <a:ext cx="448596" cy="74465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rot="15202263">
              <a:off x="6044638" y="3410032"/>
              <a:ext cx="448596" cy="74465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p:cNvSpPr/>
            <p:nvPr/>
          </p:nvSpPr>
          <p:spPr>
            <a:xfrm rot="14621030">
              <a:off x="6474241" y="3377446"/>
              <a:ext cx="394020" cy="50008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gnetic Disk 49"/>
            <p:cNvSpPr/>
            <p:nvPr/>
          </p:nvSpPr>
          <p:spPr>
            <a:xfrm>
              <a:off x="4748134" y="2405921"/>
              <a:ext cx="1766341" cy="1074295"/>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17953956">
              <a:off x="4667148" y="2570311"/>
              <a:ext cx="389401" cy="44637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rot="17953956">
              <a:off x="4982063" y="2592898"/>
              <a:ext cx="441169" cy="44637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rot="17953956">
              <a:off x="5308656" y="2580121"/>
              <a:ext cx="411888" cy="44637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54" name="Cloud 53"/>
            <p:cNvSpPr/>
            <p:nvPr/>
          </p:nvSpPr>
          <p:spPr>
            <a:xfrm rot="17953956">
              <a:off x="5591662" y="2592897"/>
              <a:ext cx="441174" cy="44637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rot="17953956">
              <a:off x="5896462" y="2592898"/>
              <a:ext cx="441171" cy="44637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p:cNvSpPr/>
            <p:nvPr/>
          </p:nvSpPr>
          <p:spPr>
            <a:xfrm rot="17953956">
              <a:off x="6271511" y="2528165"/>
              <a:ext cx="373126" cy="44637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242"/>
            <p:cNvGrpSpPr/>
            <p:nvPr/>
          </p:nvGrpSpPr>
          <p:grpSpPr>
            <a:xfrm>
              <a:off x="3810000" y="5257800"/>
              <a:ext cx="625839" cy="635833"/>
              <a:chOff x="4352333" y="1239342"/>
              <a:chExt cx="2535964" cy="2518341"/>
            </a:xfrm>
          </p:grpSpPr>
          <p:sp>
            <p:nvSpPr>
              <p:cNvPr id="100" name="Heart 99"/>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art 100"/>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eart 101"/>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5-Point Star 102"/>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5-Point Star 103"/>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249"/>
            <p:cNvGrpSpPr/>
            <p:nvPr/>
          </p:nvGrpSpPr>
          <p:grpSpPr>
            <a:xfrm>
              <a:off x="4876800" y="5562600"/>
              <a:ext cx="625839" cy="635833"/>
              <a:chOff x="4352333" y="1239342"/>
              <a:chExt cx="2535964" cy="2518341"/>
            </a:xfrm>
          </p:grpSpPr>
          <p:sp>
            <p:nvSpPr>
              <p:cNvPr id="94" name="Heart 93"/>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art 94"/>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5-Point Star 96"/>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5-Point Star 97"/>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256"/>
            <p:cNvGrpSpPr/>
            <p:nvPr/>
          </p:nvGrpSpPr>
          <p:grpSpPr>
            <a:xfrm>
              <a:off x="5943600" y="5562600"/>
              <a:ext cx="625839" cy="635833"/>
              <a:chOff x="4352333" y="1239342"/>
              <a:chExt cx="2535964" cy="2518341"/>
            </a:xfrm>
          </p:grpSpPr>
          <p:sp>
            <p:nvSpPr>
              <p:cNvPr id="88" name="Heart 87"/>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art 88"/>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art 89"/>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5-Point Star 90"/>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5-Point Star 91"/>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63"/>
            <p:cNvGrpSpPr/>
            <p:nvPr/>
          </p:nvGrpSpPr>
          <p:grpSpPr>
            <a:xfrm>
              <a:off x="6858000" y="5334000"/>
              <a:ext cx="625839" cy="635833"/>
              <a:chOff x="4352333" y="1239342"/>
              <a:chExt cx="2535964" cy="2518341"/>
            </a:xfrm>
          </p:grpSpPr>
          <p:sp>
            <p:nvSpPr>
              <p:cNvPr id="82" name="Heart 81"/>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art 82"/>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rt 83"/>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5-Point Star 84"/>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270"/>
            <p:cNvGrpSpPr/>
            <p:nvPr/>
          </p:nvGrpSpPr>
          <p:grpSpPr>
            <a:xfrm>
              <a:off x="4953000" y="2133600"/>
              <a:ext cx="625839" cy="635833"/>
              <a:chOff x="4352333" y="1239342"/>
              <a:chExt cx="2535964" cy="2518341"/>
            </a:xfrm>
          </p:grpSpPr>
          <p:sp>
            <p:nvSpPr>
              <p:cNvPr id="76" name="Heart 75"/>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art 76"/>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art 77"/>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5-Point Star 79"/>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277"/>
            <p:cNvGrpSpPr/>
            <p:nvPr/>
          </p:nvGrpSpPr>
          <p:grpSpPr>
            <a:xfrm>
              <a:off x="5562600" y="2133600"/>
              <a:ext cx="625839" cy="635833"/>
              <a:chOff x="4352333" y="1239342"/>
              <a:chExt cx="2535964" cy="2518341"/>
            </a:xfrm>
          </p:grpSpPr>
          <p:sp>
            <p:nvSpPr>
              <p:cNvPr id="70" name="Heart 69"/>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art 70"/>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art 71"/>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5-Point Star 73"/>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284"/>
            <p:cNvGrpSpPr/>
            <p:nvPr/>
          </p:nvGrpSpPr>
          <p:grpSpPr>
            <a:xfrm>
              <a:off x="5334000" y="1828800"/>
              <a:ext cx="625839" cy="635833"/>
              <a:chOff x="4352333" y="1239342"/>
              <a:chExt cx="2535964" cy="2518341"/>
            </a:xfrm>
          </p:grpSpPr>
          <p:sp>
            <p:nvSpPr>
              <p:cNvPr id="64" name="Heart 63"/>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art 64"/>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art 65"/>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5-Point Star 67"/>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p:cNvGrpSpPr/>
          <p:nvPr/>
        </p:nvGrpSpPr>
        <p:grpSpPr>
          <a:xfrm rot="1928940">
            <a:off x="1156964" y="5376751"/>
            <a:ext cx="1201711" cy="1257963"/>
            <a:chOff x="4419600" y="316004"/>
            <a:chExt cx="2362200" cy="2046196"/>
          </a:xfrm>
        </p:grpSpPr>
        <p:sp>
          <p:nvSpPr>
            <p:cNvPr id="107" name="Wave 106"/>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Wave 107"/>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495800" y="11430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4419600" y="16764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5029200" y="1371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648200" y="609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5029200" y="9144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5562600" y="990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5029200" y="4572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486400" y="4572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7010400" y="2590800"/>
            <a:ext cx="1676400" cy="1219200"/>
            <a:chOff x="2133600" y="5181600"/>
            <a:chExt cx="2438400" cy="2362200"/>
          </a:xfrm>
        </p:grpSpPr>
        <p:sp>
          <p:nvSpPr>
            <p:cNvPr id="119" name="Oval 118"/>
            <p:cNvSpPr/>
            <p:nvPr/>
          </p:nvSpPr>
          <p:spPr>
            <a:xfrm>
              <a:off x="2133600" y="5562600"/>
              <a:ext cx="2438400" cy="198120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Magnetic Disk 119"/>
            <p:cNvSpPr/>
            <p:nvPr/>
          </p:nvSpPr>
          <p:spPr>
            <a:xfrm>
              <a:off x="3200400" y="5181600"/>
              <a:ext cx="304800" cy="609600"/>
            </a:xfrm>
            <a:prstGeom prst="flowChartMagneticDisk">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4-Point Star 120"/>
            <p:cNvSpPr/>
            <p:nvPr/>
          </p:nvSpPr>
          <p:spPr>
            <a:xfrm rot="14858120">
              <a:off x="3342492" y="5380674"/>
              <a:ext cx="620748" cy="658759"/>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4-Point Star 121"/>
            <p:cNvSpPr/>
            <p:nvPr/>
          </p:nvSpPr>
          <p:spPr>
            <a:xfrm rot="13527233">
              <a:off x="3177938" y="5419875"/>
              <a:ext cx="477499" cy="564650"/>
            </a:xfrm>
            <a:prstGeom prst="star4">
              <a:avLst>
                <a:gd name="adj" fmla="val 26413"/>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hord 124"/>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rot="4274114">
              <a:off x="3586782" y="7155288"/>
              <a:ext cx="218369" cy="16668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3886200" y="685800"/>
            <a:ext cx="914400" cy="914400"/>
            <a:chOff x="3886200" y="685800"/>
            <a:chExt cx="914400" cy="914400"/>
          </a:xfrm>
        </p:grpSpPr>
        <p:sp>
          <p:nvSpPr>
            <p:cNvPr id="127" name="Oval 126"/>
            <p:cNvSpPr/>
            <p:nvPr/>
          </p:nvSpPr>
          <p:spPr>
            <a:xfrm>
              <a:off x="3886200" y="685800"/>
              <a:ext cx="9144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4150659" y="685800"/>
              <a:ext cx="381000"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228600" y="4495800"/>
            <a:ext cx="2895600" cy="1981199"/>
            <a:chOff x="3733800" y="3505200"/>
            <a:chExt cx="2895600" cy="1981199"/>
          </a:xfrm>
        </p:grpSpPr>
        <p:sp>
          <p:nvSpPr>
            <p:cNvPr id="3" name="Oval 2"/>
            <p:cNvSpPr/>
            <p:nvPr/>
          </p:nvSpPr>
          <p:spPr>
            <a:xfrm>
              <a:off x="3733800" y="4694883"/>
              <a:ext cx="2883061" cy="769558"/>
            </a:xfrm>
            <a:prstGeom prst="ellipse">
              <a:avLst/>
            </a:prstGeom>
            <a:solidFill>
              <a:schemeClr val="accent3">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p:cNvSpPr/>
            <p:nvPr/>
          </p:nvSpPr>
          <p:spPr>
            <a:xfrm>
              <a:off x="4099903" y="3874022"/>
              <a:ext cx="2150855" cy="1385204"/>
            </a:xfrm>
            <a:prstGeom prst="flowChartMagneticDisk">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p:cNvSpPr/>
            <p:nvPr/>
          </p:nvSpPr>
          <p:spPr>
            <a:xfrm rot="17953956">
              <a:off x="4101103" y="4049372"/>
              <a:ext cx="490334" cy="62407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rot="3403001">
              <a:off x="5791536" y="4061517"/>
              <a:ext cx="490334" cy="62407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rot="17047243">
              <a:off x="5354768" y="4090304"/>
              <a:ext cx="490334" cy="62407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rot="3687506">
              <a:off x="4874510" y="4151979"/>
              <a:ext cx="490334" cy="62407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rot="17953956">
              <a:off x="4554171" y="4100676"/>
              <a:ext cx="490334" cy="62407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42"/>
            <p:cNvGrpSpPr/>
            <p:nvPr/>
          </p:nvGrpSpPr>
          <p:grpSpPr>
            <a:xfrm>
              <a:off x="3792638" y="4699043"/>
              <a:ext cx="483243" cy="532224"/>
              <a:chOff x="4352333" y="1239342"/>
              <a:chExt cx="2535964" cy="2518341"/>
            </a:xfrm>
          </p:grpSpPr>
          <p:sp>
            <p:nvSpPr>
              <p:cNvPr id="66" name="Heart 65"/>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art 66"/>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art 67"/>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5-Point Star 69"/>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49"/>
            <p:cNvGrpSpPr/>
            <p:nvPr/>
          </p:nvGrpSpPr>
          <p:grpSpPr>
            <a:xfrm>
              <a:off x="4616370" y="4954175"/>
              <a:ext cx="483243" cy="532224"/>
              <a:chOff x="4352333" y="1239342"/>
              <a:chExt cx="2535964" cy="2518341"/>
            </a:xfrm>
          </p:grpSpPr>
          <p:sp>
            <p:nvSpPr>
              <p:cNvPr id="60" name="Heart 59"/>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art 60"/>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art 61"/>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56"/>
            <p:cNvGrpSpPr/>
            <p:nvPr/>
          </p:nvGrpSpPr>
          <p:grpSpPr>
            <a:xfrm>
              <a:off x="5440101" y="4954175"/>
              <a:ext cx="483243" cy="532224"/>
              <a:chOff x="4352333" y="1239342"/>
              <a:chExt cx="2535964" cy="2518341"/>
            </a:xfrm>
          </p:grpSpPr>
          <p:sp>
            <p:nvSpPr>
              <p:cNvPr id="54" name="Heart 53"/>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art 55"/>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63"/>
            <p:cNvGrpSpPr/>
            <p:nvPr/>
          </p:nvGrpSpPr>
          <p:grpSpPr>
            <a:xfrm>
              <a:off x="6146157" y="4762826"/>
              <a:ext cx="483243" cy="532224"/>
              <a:chOff x="4352333" y="1239342"/>
              <a:chExt cx="2535964" cy="2518341"/>
            </a:xfrm>
          </p:grpSpPr>
          <p:sp>
            <p:nvSpPr>
              <p:cNvPr id="48" name="Heart 47"/>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art 49"/>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648200" y="3505200"/>
              <a:ext cx="953947" cy="787357"/>
              <a:chOff x="4675208" y="1828800"/>
              <a:chExt cx="953947" cy="787357"/>
            </a:xfrm>
          </p:grpSpPr>
          <p:grpSp>
            <p:nvGrpSpPr>
              <p:cNvPr id="27" name="Group 270"/>
              <p:cNvGrpSpPr/>
              <p:nvPr/>
            </p:nvGrpSpPr>
            <p:grpSpPr>
              <a:xfrm>
                <a:off x="4675208" y="2083933"/>
                <a:ext cx="483243" cy="532224"/>
                <a:chOff x="4352333" y="1239342"/>
                <a:chExt cx="2535964" cy="2518341"/>
              </a:xfrm>
            </p:grpSpPr>
            <p:sp>
              <p:nvSpPr>
                <p:cNvPr id="42" name="Heart 41"/>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art 42"/>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art 43"/>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7"/>
              <p:cNvGrpSpPr/>
              <p:nvPr/>
            </p:nvGrpSpPr>
            <p:grpSpPr>
              <a:xfrm>
                <a:off x="5145912" y="2083933"/>
                <a:ext cx="483243" cy="532224"/>
                <a:chOff x="4352333" y="1239342"/>
                <a:chExt cx="2535964" cy="2518341"/>
              </a:xfrm>
            </p:grpSpPr>
            <p:sp>
              <p:nvSpPr>
                <p:cNvPr id="36" name="Heart 35"/>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art 36"/>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art 37"/>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4"/>
              <p:cNvGrpSpPr/>
              <p:nvPr/>
            </p:nvGrpSpPr>
            <p:grpSpPr>
              <a:xfrm>
                <a:off x="4969398" y="1828800"/>
                <a:ext cx="483243" cy="532224"/>
                <a:chOff x="4352333" y="1239342"/>
                <a:chExt cx="2535964" cy="2518341"/>
              </a:xfrm>
            </p:grpSpPr>
            <p:sp>
              <p:nvSpPr>
                <p:cNvPr id="30" name="Heart 29"/>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art 30"/>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rt 31"/>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4" name="Group 73"/>
          <p:cNvGrpSpPr/>
          <p:nvPr/>
        </p:nvGrpSpPr>
        <p:grpSpPr>
          <a:xfrm>
            <a:off x="228600" y="2514600"/>
            <a:ext cx="2895600" cy="1981199"/>
            <a:chOff x="3733800" y="3505200"/>
            <a:chExt cx="2895600" cy="1981199"/>
          </a:xfrm>
          <a:solidFill>
            <a:schemeClr val="bg1"/>
          </a:solidFill>
        </p:grpSpPr>
        <p:sp>
          <p:nvSpPr>
            <p:cNvPr id="75" name="Oval 74"/>
            <p:cNvSpPr/>
            <p:nvPr/>
          </p:nvSpPr>
          <p:spPr>
            <a:xfrm>
              <a:off x="3733800" y="4694883"/>
              <a:ext cx="2883061" cy="76955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Magnetic Disk 75"/>
            <p:cNvSpPr/>
            <p:nvPr/>
          </p:nvSpPr>
          <p:spPr>
            <a:xfrm>
              <a:off x="4099903" y="3874022"/>
              <a:ext cx="2150855" cy="1385204"/>
            </a:xfrm>
            <a:prstGeom prst="flowChartMagneticDisk">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rot="17953956">
              <a:off x="4101103" y="4049372"/>
              <a:ext cx="490334" cy="624072"/>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p:cNvSpPr/>
            <p:nvPr/>
          </p:nvSpPr>
          <p:spPr>
            <a:xfrm rot="3403001">
              <a:off x="5791536" y="4061517"/>
              <a:ext cx="490334" cy="624072"/>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oud 78"/>
            <p:cNvSpPr/>
            <p:nvPr/>
          </p:nvSpPr>
          <p:spPr>
            <a:xfrm rot="17047243">
              <a:off x="5354768" y="4090304"/>
              <a:ext cx="490334" cy="624072"/>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p:cNvSpPr/>
            <p:nvPr/>
          </p:nvSpPr>
          <p:spPr>
            <a:xfrm rot="3687506">
              <a:off x="4874510" y="4151979"/>
              <a:ext cx="490334" cy="624072"/>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p:cNvSpPr/>
            <p:nvPr/>
          </p:nvSpPr>
          <p:spPr>
            <a:xfrm rot="17953956">
              <a:off x="4554171" y="4100676"/>
              <a:ext cx="490334" cy="624072"/>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242"/>
            <p:cNvGrpSpPr/>
            <p:nvPr/>
          </p:nvGrpSpPr>
          <p:grpSpPr>
            <a:xfrm>
              <a:off x="3792638" y="4699043"/>
              <a:ext cx="483243" cy="532224"/>
              <a:chOff x="4352333" y="1239342"/>
              <a:chExt cx="2535964" cy="2518341"/>
            </a:xfrm>
            <a:grpFill/>
          </p:grpSpPr>
          <p:sp>
            <p:nvSpPr>
              <p:cNvPr id="126" name="Heart 125"/>
              <p:cNvSpPr/>
              <p:nvPr/>
            </p:nvSpPr>
            <p:spPr>
              <a:xfrm rot="3297309">
                <a:off x="5402397" y="1353642"/>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eart 126"/>
              <p:cNvSpPr/>
              <p:nvPr/>
            </p:nvSpPr>
            <p:spPr>
              <a:xfrm rot="9942521">
                <a:off x="5021330" y="2386083"/>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Heart 127"/>
              <p:cNvSpPr/>
              <p:nvPr/>
            </p:nvSpPr>
            <p:spPr>
              <a:xfrm rot="16974101">
                <a:off x="4238033" y="1618826"/>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5-Point Star 128"/>
              <p:cNvSpPr/>
              <p:nvPr/>
            </p:nvSpPr>
            <p:spPr>
              <a:xfrm>
                <a:off x="5181600" y="1905000"/>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5-Point Star 129"/>
              <p:cNvSpPr/>
              <p:nvPr/>
            </p:nvSpPr>
            <p:spPr>
              <a:xfrm rot="1844900">
                <a:off x="5221570" y="1969804"/>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410200" y="2209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249"/>
            <p:cNvGrpSpPr/>
            <p:nvPr/>
          </p:nvGrpSpPr>
          <p:grpSpPr>
            <a:xfrm>
              <a:off x="4616370" y="4954175"/>
              <a:ext cx="483243" cy="532224"/>
              <a:chOff x="4352333" y="1239342"/>
              <a:chExt cx="2535964" cy="2518341"/>
            </a:xfrm>
            <a:grpFill/>
          </p:grpSpPr>
          <p:sp>
            <p:nvSpPr>
              <p:cNvPr id="120" name="Heart 119"/>
              <p:cNvSpPr/>
              <p:nvPr/>
            </p:nvSpPr>
            <p:spPr>
              <a:xfrm rot="3297309">
                <a:off x="5402397" y="1353642"/>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eart 120"/>
              <p:cNvSpPr/>
              <p:nvPr/>
            </p:nvSpPr>
            <p:spPr>
              <a:xfrm rot="9942521">
                <a:off x="5021330" y="2386083"/>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eart 121"/>
              <p:cNvSpPr/>
              <p:nvPr/>
            </p:nvSpPr>
            <p:spPr>
              <a:xfrm rot="16974101">
                <a:off x="4238033" y="1618826"/>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5-Point Star 122"/>
              <p:cNvSpPr/>
              <p:nvPr/>
            </p:nvSpPr>
            <p:spPr>
              <a:xfrm>
                <a:off x="5181600" y="1905000"/>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5-Point Star 123"/>
              <p:cNvSpPr/>
              <p:nvPr/>
            </p:nvSpPr>
            <p:spPr>
              <a:xfrm rot="1844900">
                <a:off x="5221570" y="1969804"/>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5410200" y="2209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256"/>
            <p:cNvGrpSpPr/>
            <p:nvPr/>
          </p:nvGrpSpPr>
          <p:grpSpPr>
            <a:xfrm>
              <a:off x="5440101" y="4954175"/>
              <a:ext cx="483243" cy="532224"/>
              <a:chOff x="4352333" y="1239342"/>
              <a:chExt cx="2535964" cy="2518341"/>
            </a:xfrm>
            <a:grpFill/>
          </p:grpSpPr>
          <p:sp>
            <p:nvSpPr>
              <p:cNvPr id="114" name="Heart 113"/>
              <p:cNvSpPr/>
              <p:nvPr/>
            </p:nvSpPr>
            <p:spPr>
              <a:xfrm rot="3297309">
                <a:off x="5402397" y="1353642"/>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eart 114"/>
              <p:cNvSpPr/>
              <p:nvPr/>
            </p:nvSpPr>
            <p:spPr>
              <a:xfrm rot="9942521">
                <a:off x="5021330" y="2386083"/>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Heart 115"/>
              <p:cNvSpPr/>
              <p:nvPr/>
            </p:nvSpPr>
            <p:spPr>
              <a:xfrm rot="16974101">
                <a:off x="4238033" y="1618826"/>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5-Point Star 116"/>
              <p:cNvSpPr/>
              <p:nvPr/>
            </p:nvSpPr>
            <p:spPr>
              <a:xfrm>
                <a:off x="5181600" y="1905000"/>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5-Point Star 117"/>
              <p:cNvSpPr/>
              <p:nvPr/>
            </p:nvSpPr>
            <p:spPr>
              <a:xfrm rot="1844900">
                <a:off x="5221570" y="1969804"/>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410200" y="2209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63"/>
            <p:cNvGrpSpPr/>
            <p:nvPr/>
          </p:nvGrpSpPr>
          <p:grpSpPr>
            <a:xfrm>
              <a:off x="6146157" y="4762826"/>
              <a:ext cx="483243" cy="532224"/>
              <a:chOff x="4352333" y="1239342"/>
              <a:chExt cx="2535964" cy="2518341"/>
            </a:xfrm>
            <a:grpFill/>
          </p:grpSpPr>
          <p:sp>
            <p:nvSpPr>
              <p:cNvPr id="108" name="Heart 107"/>
              <p:cNvSpPr/>
              <p:nvPr/>
            </p:nvSpPr>
            <p:spPr>
              <a:xfrm rot="3297309">
                <a:off x="5402397" y="1353642"/>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art 108"/>
              <p:cNvSpPr/>
              <p:nvPr/>
            </p:nvSpPr>
            <p:spPr>
              <a:xfrm rot="9942521">
                <a:off x="5021330" y="2386083"/>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art 109"/>
              <p:cNvSpPr/>
              <p:nvPr/>
            </p:nvSpPr>
            <p:spPr>
              <a:xfrm rot="16974101">
                <a:off x="4238033" y="1618826"/>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5-Point Star 110"/>
              <p:cNvSpPr/>
              <p:nvPr/>
            </p:nvSpPr>
            <p:spPr>
              <a:xfrm>
                <a:off x="5181600" y="1905000"/>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5-Point Star 111"/>
              <p:cNvSpPr/>
              <p:nvPr/>
            </p:nvSpPr>
            <p:spPr>
              <a:xfrm rot="1844900">
                <a:off x="5221570" y="1969804"/>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5410200" y="2209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71"/>
            <p:cNvGrpSpPr/>
            <p:nvPr/>
          </p:nvGrpSpPr>
          <p:grpSpPr>
            <a:xfrm>
              <a:off x="4648200" y="3505200"/>
              <a:ext cx="953947" cy="787357"/>
              <a:chOff x="4675208" y="1828800"/>
              <a:chExt cx="953947" cy="787357"/>
            </a:xfrm>
            <a:grpFill/>
          </p:grpSpPr>
          <p:grpSp>
            <p:nvGrpSpPr>
              <p:cNvPr id="87" name="Group 270"/>
              <p:cNvGrpSpPr/>
              <p:nvPr/>
            </p:nvGrpSpPr>
            <p:grpSpPr>
              <a:xfrm>
                <a:off x="4675208" y="2083933"/>
                <a:ext cx="483243" cy="532224"/>
                <a:chOff x="4352333" y="1239342"/>
                <a:chExt cx="2535964" cy="2518341"/>
              </a:xfrm>
              <a:grpFill/>
            </p:grpSpPr>
            <p:sp>
              <p:nvSpPr>
                <p:cNvPr id="102" name="Heart 101"/>
                <p:cNvSpPr/>
                <p:nvPr/>
              </p:nvSpPr>
              <p:spPr>
                <a:xfrm rot="3297309">
                  <a:off x="5402397" y="1353642"/>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eart 102"/>
                <p:cNvSpPr/>
                <p:nvPr/>
              </p:nvSpPr>
              <p:spPr>
                <a:xfrm rot="9942521">
                  <a:off x="5021330" y="2386083"/>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art 103"/>
                <p:cNvSpPr/>
                <p:nvPr/>
              </p:nvSpPr>
              <p:spPr>
                <a:xfrm rot="16974101">
                  <a:off x="4238033" y="1618826"/>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5-Point Star 104"/>
                <p:cNvSpPr/>
                <p:nvPr/>
              </p:nvSpPr>
              <p:spPr>
                <a:xfrm>
                  <a:off x="5181600" y="1905000"/>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5-Point Star 105"/>
                <p:cNvSpPr/>
                <p:nvPr/>
              </p:nvSpPr>
              <p:spPr>
                <a:xfrm rot="1844900">
                  <a:off x="5221570" y="1969804"/>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410200" y="2209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77"/>
              <p:cNvGrpSpPr/>
              <p:nvPr/>
            </p:nvGrpSpPr>
            <p:grpSpPr>
              <a:xfrm>
                <a:off x="5145912" y="2083933"/>
                <a:ext cx="483243" cy="532224"/>
                <a:chOff x="4352333" y="1239342"/>
                <a:chExt cx="2535964" cy="2518341"/>
              </a:xfrm>
              <a:grpFill/>
            </p:grpSpPr>
            <p:sp>
              <p:nvSpPr>
                <p:cNvPr id="96" name="Heart 95"/>
                <p:cNvSpPr/>
                <p:nvPr/>
              </p:nvSpPr>
              <p:spPr>
                <a:xfrm rot="3297309">
                  <a:off x="5402397" y="1353642"/>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art 96"/>
                <p:cNvSpPr/>
                <p:nvPr/>
              </p:nvSpPr>
              <p:spPr>
                <a:xfrm rot="9942521">
                  <a:off x="5021330" y="2386083"/>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art 97"/>
                <p:cNvSpPr/>
                <p:nvPr/>
              </p:nvSpPr>
              <p:spPr>
                <a:xfrm rot="16974101">
                  <a:off x="4238033" y="1618826"/>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5-Point Star 98"/>
                <p:cNvSpPr/>
                <p:nvPr/>
              </p:nvSpPr>
              <p:spPr>
                <a:xfrm>
                  <a:off x="5181600" y="1905000"/>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5-Point Star 99"/>
                <p:cNvSpPr/>
                <p:nvPr/>
              </p:nvSpPr>
              <p:spPr>
                <a:xfrm rot="1844900">
                  <a:off x="5221570" y="1969804"/>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410200" y="2209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84"/>
              <p:cNvGrpSpPr/>
              <p:nvPr/>
            </p:nvGrpSpPr>
            <p:grpSpPr>
              <a:xfrm>
                <a:off x="4969398" y="1828800"/>
                <a:ext cx="483243" cy="532224"/>
                <a:chOff x="4352333" y="1239342"/>
                <a:chExt cx="2535964" cy="2518341"/>
              </a:xfrm>
              <a:grpFill/>
            </p:grpSpPr>
            <p:sp>
              <p:nvSpPr>
                <p:cNvPr id="90" name="Heart 89"/>
                <p:cNvSpPr/>
                <p:nvPr/>
              </p:nvSpPr>
              <p:spPr>
                <a:xfrm rot="3297309">
                  <a:off x="5402397" y="1353642"/>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art 90"/>
                <p:cNvSpPr/>
                <p:nvPr/>
              </p:nvSpPr>
              <p:spPr>
                <a:xfrm rot="9942521">
                  <a:off x="5021330" y="2386083"/>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rt 91"/>
                <p:cNvSpPr/>
                <p:nvPr/>
              </p:nvSpPr>
              <p:spPr>
                <a:xfrm rot="16974101">
                  <a:off x="4238033" y="1618826"/>
                  <a:ext cx="1600200" cy="1371600"/>
                </a:xfrm>
                <a:prstGeom prst="hear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5-Point Star 92"/>
                <p:cNvSpPr/>
                <p:nvPr/>
              </p:nvSpPr>
              <p:spPr>
                <a:xfrm>
                  <a:off x="5181600" y="1905000"/>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5-Point Star 93"/>
                <p:cNvSpPr/>
                <p:nvPr/>
              </p:nvSpPr>
              <p:spPr>
                <a:xfrm rot="1844900">
                  <a:off x="5221570" y="1969804"/>
                  <a:ext cx="1143000" cy="1066800"/>
                </a:xfrm>
                <a:prstGeom prst="star5">
                  <a:avLst>
                    <a:gd name="adj" fmla="val 28527"/>
                    <a:gd name="hf" fmla="val 105146"/>
                    <a:gd name="vf" fmla="val 110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410200" y="2209800"/>
                  <a:ext cx="6858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4" name="Group 133"/>
          <p:cNvGrpSpPr/>
          <p:nvPr/>
        </p:nvGrpSpPr>
        <p:grpSpPr>
          <a:xfrm>
            <a:off x="3200400" y="533400"/>
            <a:ext cx="1524000" cy="2514600"/>
            <a:chOff x="4648200" y="609600"/>
            <a:chExt cx="1524000" cy="2514600"/>
          </a:xfrm>
        </p:grpSpPr>
        <p:sp>
          <p:nvSpPr>
            <p:cNvPr id="132" name="Trapezoid 131"/>
            <p:cNvSpPr/>
            <p:nvPr/>
          </p:nvSpPr>
          <p:spPr>
            <a:xfrm rot="10800000">
              <a:off x="4648200" y="609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rot="10800000">
              <a:off x="4953000" y="2590800"/>
              <a:ext cx="914400" cy="533400"/>
            </a:xfrm>
            <a:prstGeom prst="trapezoid">
              <a:avLst>
                <a:gd name="adj" fmla="val 14610"/>
              </a:avLst>
            </a:prstGeom>
            <a:solidFill>
              <a:srgbClr val="ECF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3581400" y="3664527"/>
            <a:ext cx="1309255" cy="1821873"/>
            <a:chOff x="3581400" y="3664527"/>
            <a:chExt cx="1309255" cy="1821873"/>
          </a:xfrm>
        </p:grpSpPr>
        <p:sp>
          <p:nvSpPr>
            <p:cNvPr id="138" name="U-Turn Arrow 137"/>
            <p:cNvSpPr/>
            <p:nvPr/>
          </p:nvSpPr>
          <p:spPr>
            <a:xfrm>
              <a:off x="4052455" y="3664527"/>
              <a:ext cx="838200" cy="1676400"/>
            </a:xfrm>
            <a:prstGeom prst="uturnArrow">
              <a:avLst>
                <a:gd name="adj1" fmla="val 19343"/>
                <a:gd name="adj2" fmla="val 11666"/>
                <a:gd name="adj3" fmla="val 6414"/>
                <a:gd name="adj4" fmla="val 49407"/>
                <a:gd name="adj5" fmla="val 5957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Rounded Rectangle 138"/>
            <p:cNvSpPr/>
            <p:nvPr/>
          </p:nvSpPr>
          <p:spPr>
            <a:xfrm>
              <a:off x="3581400" y="5029200"/>
              <a:ext cx="1156855" cy="4572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3733800" y="4800600"/>
              <a:ext cx="228600" cy="228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4343400" y="4800600"/>
              <a:ext cx="228600" cy="228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p:cNvGrpSpPr/>
          <p:nvPr/>
        </p:nvGrpSpPr>
        <p:grpSpPr>
          <a:xfrm>
            <a:off x="5486400" y="2209800"/>
            <a:ext cx="2264229" cy="1905000"/>
            <a:chOff x="3200400" y="2057400"/>
            <a:chExt cx="1864659" cy="1600200"/>
          </a:xfrm>
        </p:grpSpPr>
        <p:grpSp>
          <p:nvGrpSpPr>
            <p:cNvPr id="136" name="Group 8"/>
            <p:cNvGrpSpPr/>
            <p:nvPr/>
          </p:nvGrpSpPr>
          <p:grpSpPr>
            <a:xfrm>
              <a:off x="3200400" y="2057400"/>
              <a:ext cx="1752600" cy="1600200"/>
              <a:chOff x="3200400" y="2057400"/>
              <a:chExt cx="1752600" cy="1600200"/>
            </a:xfrm>
          </p:grpSpPr>
          <p:sp>
            <p:nvSpPr>
              <p:cNvPr id="143" name="Trapezoid 142"/>
              <p:cNvSpPr/>
              <p:nvPr/>
            </p:nvSpPr>
            <p:spPr>
              <a:xfrm>
                <a:off x="3200400" y="3048000"/>
                <a:ext cx="1752600" cy="22860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a:off x="3810000" y="2438400"/>
                <a:ext cx="609600" cy="762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2"/>
              <p:cNvSpPr/>
              <p:nvPr/>
            </p:nvSpPr>
            <p:spPr>
              <a:xfrm>
                <a:off x="3200400" y="3276600"/>
                <a:ext cx="1752600" cy="3048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an 145"/>
              <p:cNvSpPr/>
              <p:nvPr/>
            </p:nvSpPr>
            <p:spPr>
              <a:xfrm>
                <a:off x="3733800" y="2057400"/>
                <a:ext cx="762000" cy="457200"/>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3281082" y="3581400"/>
                <a:ext cx="1622612"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TextBox 136"/>
            <p:cNvSpPr txBox="1"/>
            <p:nvPr/>
          </p:nvSpPr>
          <p:spPr>
            <a:xfrm>
              <a:off x="3200400" y="3273552"/>
              <a:ext cx="1864659" cy="336092"/>
            </a:xfrm>
            <a:prstGeom prst="rect">
              <a:avLst/>
            </a:prstGeom>
            <a:noFill/>
          </p:spPr>
          <p:txBody>
            <a:bodyPr wrap="square" rtlCol="0">
              <a:spAutoFit/>
            </a:bodyPr>
            <a:lstStyle/>
            <a:p>
              <a:pPr algn="ctr"/>
              <a:r>
                <a:rPr lang="en-US" sz="2000" dirty="0" smtClean="0">
                  <a:solidFill>
                    <a:schemeClr val="bg1"/>
                  </a:solidFill>
                </a:rPr>
                <a:t>Righteousness</a:t>
              </a:r>
              <a:endParaRPr lang="en-US" sz="2000" dirty="0">
                <a:solidFill>
                  <a:schemeClr val="bg1"/>
                </a:solidFill>
              </a:endParaRPr>
            </a:p>
          </p:txBody>
        </p:sp>
      </p:grpSp>
      <p:grpSp>
        <p:nvGrpSpPr>
          <p:cNvPr id="189" name="Group 188"/>
          <p:cNvGrpSpPr/>
          <p:nvPr/>
        </p:nvGrpSpPr>
        <p:grpSpPr>
          <a:xfrm>
            <a:off x="5029200" y="4572000"/>
            <a:ext cx="1371600" cy="2061882"/>
            <a:chOff x="5943600" y="4419600"/>
            <a:chExt cx="1371600" cy="2061882"/>
          </a:xfrm>
        </p:grpSpPr>
        <p:sp>
          <p:nvSpPr>
            <p:cNvPr id="148" name="Rounded Rectangle 147"/>
            <p:cNvSpPr/>
            <p:nvPr/>
          </p:nvSpPr>
          <p:spPr>
            <a:xfrm>
              <a:off x="6019800" y="4572000"/>
              <a:ext cx="1219200" cy="1905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5943600" y="4419600"/>
              <a:ext cx="1371600"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p:cNvCxnSpPr/>
            <p:nvPr/>
          </p:nvCxnSpPr>
          <p:spPr>
            <a:xfrm>
              <a:off x="6096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61722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62484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63246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400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6477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65532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66294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67056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6781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6858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69342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0104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0866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162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239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6019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Oval 167"/>
            <p:cNvSpPr/>
            <p:nvPr/>
          </p:nvSpPr>
          <p:spPr>
            <a:xfrm>
              <a:off x="6096000" y="61722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418729" y="617668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714564" y="61722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6938683" y="600187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6580094" y="5939117"/>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284259" y="5939118"/>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6033247" y="579568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920753" y="5697071"/>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6624918" y="564328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6320118" y="5652248"/>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6069106" y="5499848"/>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6347011" y="5365377"/>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6633882" y="535641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6929718" y="5383306"/>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6060141" y="5212977"/>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6324600" y="51054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6019800" y="49530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6642847" y="5078506"/>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6934200" y="51054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6831106" y="4827494"/>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6454588" y="4827494"/>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4876800" y="152400"/>
            <a:ext cx="1371600" cy="2057400"/>
            <a:chOff x="6553200" y="4572000"/>
            <a:chExt cx="1371600" cy="2057400"/>
          </a:xfrm>
        </p:grpSpPr>
        <p:sp>
          <p:nvSpPr>
            <p:cNvPr id="256" name="Rounded Rectangle 255"/>
            <p:cNvSpPr/>
            <p:nvPr/>
          </p:nvSpPr>
          <p:spPr>
            <a:xfrm>
              <a:off x="6629400" y="4724400"/>
              <a:ext cx="1219200" cy="1905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256"/>
            <p:cNvSpPr/>
            <p:nvPr/>
          </p:nvSpPr>
          <p:spPr>
            <a:xfrm>
              <a:off x="6553200" y="4572000"/>
              <a:ext cx="1371600"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8" name="Straight Connector 257"/>
            <p:cNvCxnSpPr/>
            <p:nvPr/>
          </p:nvCxnSpPr>
          <p:spPr>
            <a:xfrm>
              <a:off x="6705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6781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6858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6934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7010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086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7162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7239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7315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391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467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7543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7620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7696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7772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7848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6629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p:nvGrpSpPr>
        <p:grpSpPr>
          <a:xfrm>
            <a:off x="6553200" y="4572000"/>
            <a:ext cx="1371600" cy="2057400"/>
            <a:chOff x="6553200" y="4572000"/>
            <a:chExt cx="1371600" cy="2057400"/>
          </a:xfrm>
        </p:grpSpPr>
        <p:sp>
          <p:nvSpPr>
            <p:cNvPr id="191" name="Rounded Rectangle 190"/>
            <p:cNvSpPr/>
            <p:nvPr/>
          </p:nvSpPr>
          <p:spPr>
            <a:xfrm>
              <a:off x="6629400" y="4724400"/>
              <a:ext cx="1219200" cy="1905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91"/>
            <p:cNvSpPr/>
            <p:nvPr/>
          </p:nvSpPr>
          <p:spPr>
            <a:xfrm>
              <a:off x="6553200" y="4572000"/>
              <a:ext cx="1371600"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p:cNvCxnSpPr/>
            <p:nvPr/>
          </p:nvCxnSpPr>
          <p:spPr>
            <a:xfrm>
              <a:off x="6705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6781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6858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6934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010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086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162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239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315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7391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467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543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7620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7696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7772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7848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6629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Oval 276"/>
            <p:cNvSpPr/>
            <p:nvPr/>
          </p:nvSpPr>
          <p:spPr>
            <a:xfrm>
              <a:off x="67056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flipV="1">
              <a:off x="69342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71628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73914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7620000" y="64008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6858000" y="63246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rot="20644001">
              <a:off x="7162800" y="63246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7391400" y="63246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rot="18275754">
              <a:off x="6651812" y="6288741"/>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6651812" y="6091518"/>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rot="1205643">
              <a:off x="7315200" y="61722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6858000" y="61722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rot="19150032">
              <a:off x="7086600" y="61722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rot="1922870">
              <a:off x="7566815" y="6221237"/>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348"/>
          <p:cNvGrpSpPr/>
          <p:nvPr/>
        </p:nvGrpSpPr>
        <p:grpSpPr>
          <a:xfrm>
            <a:off x="7162800" y="838200"/>
            <a:ext cx="1371600" cy="2057400"/>
            <a:chOff x="7162800" y="838200"/>
            <a:chExt cx="1371600" cy="2057400"/>
          </a:xfrm>
        </p:grpSpPr>
        <p:sp>
          <p:nvSpPr>
            <p:cNvPr id="234" name="Rounded Rectangle 233"/>
            <p:cNvSpPr/>
            <p:nvPr/>
          </p:nvSpPr>
          <p:spPr>
            <a:xfrm>
              <a:off x="7239000" y="990600"/>
              <a:ext cx="1219200" cy="1905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7162800" y="838200"/>
              <a:ext cx="1371600"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6" name="Straight Connector 235"/>
            <p:cNvCxnSpPr/>
            <p:nvPr/>
          </p:nvCxnSpPr>
          <p:spPr>
            <a:xfrm>
              <a:off x="7315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73914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74676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75438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7620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7696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77724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78486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79248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8001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8077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81534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82296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83058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8382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8458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7239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3" name="Group 302"/>
            <p:cNvGrpSpPr/>
            <p:nvPr/>
          </p:nvGrpSpPr>
          <p:grpSpPr>
            <a:xfrm>
              <a:off x="7315200" y="2559424"/>
              <a:ext cx="1125071" cy="336176"/>
              <a:chOff x="7315200" y="2559424"/>
              <a:chExt cx="1125071" cy="336176"/>
            </a:xfrm>
          </p:grpSpPr>
          <p:sp>
            <p:nvSpPr>
              <p:cNvPr id="254" name="Oval 253"/>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p:cNvGrpSpPr/>
            <p:nvPr/>
          </p:nvGrpSpPr>
          <p:grpSpPr>
            <a:xfrm rot="10800000">
              <a:off x="7265894" y="2277036"/>
              <a:ext cx="1125071" cy="336176"/>
              <a:chOff x="7315200" y="2559424"/>
              <a:chExt cx="1125071" cy="336176"/>
            </a:xfrm>
          </p:grpSpPr>
          <p:sp>
            <p:nvSpPr>
              <p:cNvPr id="305" name="Oval 304"/>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p:cNvGrpSpPr/>
            <p:nvPr/>
          </p:nvGrpSpPr>
          <p:grpSpPr>
            <a:xfrm>
              <a:off x="7265894" y="1954306"/>
              <a:ext cx="1125071" cy="336176"/>
              <a:chOff x="7315200" y="2559424"/>
              <a:chExt cx="1125071" cy="336176"/>
            </a:xfrm>
          </p:grpSpPr>
          <p:sp>
            <p:nvSpPr>
              <p:cNvPr id="319" name="Oval 318"/>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331"/>
            <p:cNvGrpSpPr/>
            <p:nvPr/>
          </p:nvGrpSpPr>
          <p:grpSpPr>
            <a:xfrm>
              <a:off x="7279341" y="1645024"/>
              <a:ext cx="1125071" cy="336176"/>
              <a:chOff x="7315200" y="2559424"/>
              <a:chExt cx="1125071" cy="336176"/>
            </a:xfrm>
          </p:grpSpPr>
          <p:sp>
            <p:nvSpPr>
              <p:cNvPr id="333" name="Oval 332"/>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6" name="Oval 345"/>
            <p:cNvSpPr/>
            <p:nvPr/>
          </p:nvSpPr>
          <p:spPr>
            <a:xfrm>
              <a:off x="7651376" y="1573306"/>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7696200" y="25146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7848600" y="25146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350"/>
          <p:cNvGrpSpPr/>
          <p:nvPr/>
        </p:nvGrpSpPr>
        <p:grpSpPr>
          <a:xfrm>
            <a:off x="457200" y="304800"/>
            <a:ext cx="1371600" cy="2057400"/>
            <a:chOff x="3886200" y="3505200"/>
            <a:chExt cx="1371600" cy="2057400"/>
          </a:xfrm>
        </p:grpSpPr>
        <p:sp>
          <p:nvSpPr>
            <p:cNvPr id="352" name="Rounded Rectangle 351"/>
            <p:cNvSpPr/>
            <p:nvPr/>
          </p:nvSpPr>
          <p:spPr>
            <a:xfrm>
              <a:off x="3962400" y="3657600"/>
              <a:ext cx="1219200" cy="190500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3" name="Group 54"/>
            <p:cNvGrpSpPr/>
            <p:nvPr/>
          </p:nvGrpSpPr>
          <p:grpSpPr>
            <a:xfrm>
              <a:off x="3886200" y="3505200"/>
              <a:ext cx="1371600" cy="304800"/>
              <a:chOff x="3886200" y="3505200"/>
              <a:chExt cx="1371600" cy="304800"/>
            </a:xfrm>
            <a:solidFill>
              <a:schemeClr val="bg2"/>
            </a:solidFill>
          </p:grpSpPr>
          <p:sp>
            <p:nvSpPr>
              <p:cNvPr id="358" name="Rounded Rectangle 357"/>
              <p:cNvSpPr/>
              <p:nvPr/>
            </p:nvSpPr>
            <p:spPr>
              <a:xfrm>
                <a:off x="3886200" y="3505200"/>
                <a:ext cx="1371600" cy="304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9" name="Straight Connector 358"/>
              <p:cNvCxnSpPr/>
              <p:nvPr/>
            </p:nvCxnSpPr>
            <p:spPr>
              <a:xfrm>
                <a:off x="4038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4114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a:off x="4191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4267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4343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419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495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572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4648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a:off x="4724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4800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4876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53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5029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5105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5181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962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4" name="Rectangle 353"/>
            <p:cNvSpPr/>
            <p:nvPr/>
          </p:nvSpPr>
          <p:spPr>
            <a:xfrm>
              <a:off x="3962400" y="4191000"/>
              <a:ext cx="12192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58"/>
            <p:cNvGrpSpPr/>
            <p:nvPr/>
          </p:nvGrpSpPr>
          <p:grpSpPr>
            <a:xfrm>
              <a:off x="3962400" y="4191000"/>
              <a:ext cx="533400" cy="636477"/>
              <a:chOff x="2819400" y="587188"/>
              <a:chExt cx="533400" cy="636477"/>
            </a:xfrm>
            <a:noFill/>
          </p:grpSpPr>
          <p:sp>
            <p:nvSpPr>
              <p:cNvPr id="356" name="TextBox 355"/>
              <p:cNvSpPr txBox="1"/>
              <p:nvPr/>
            </p:nvSpPr>
            <p:spPr>
              <a:xfrm>
                <a:off x="2819400" y="587188"/>
                <a:ext cx="457200" cy="523220"/>
              </a:xfrm>
              <a:prstGeom prst="rect">
                <a:avLst/>
              </a:prstGeom>
              <a:grpFill/>
            </p:spPr>
            <p:txBody>
              <a:bodyPr wrap="square" rtlCol="0">
                <a:spAutoFit/>
              </a:bodyPr>
              <a:lstStyle/>
              <a:p>
                <a:r>
                  <a:rPr lang="en-US" sz="2800" dirty="0" smtClean="0">
                    <a:solidFill>
                      <a:srgbClr val="FF0000"/>
                    </a:solidFill>
                    <a:latin typeface="Aharoni" pitchFamily="2" charset="-79"/>
                    <a:cs typeface="Aharoni" pitchFamily="2" charset="-79"/>
                  </a:rPr>
                  <a:t>R</a:t>
                </a:r>
                <a:endParaRPr lang="en-US" sz="2800" dirty="0">
                  <a:solidFill>
                    <a:srgbClr val="FF0000"/>
                  </a:solidFill>
                  <a:latin typeface="Aharoni" pitchFamily="2" charset="-79"/>
                  <a:cs typeface="Aharoni" pitchFamily="2" charset="-79"/>
                </a:endParaRPr>
              </a:p>
            </p:txBody>
          </p:sp>
          <p:sp>
            <p:nvSpPr>
              <p:cNvPr id="357" name="TextBox 356"/>
              <p:cNvSpPr txBox="1"/>
              <p:nvPr/>
            </p:nvSpPr>
            <p:spPr>
              <a:xfrm>
                <a:off x="2895600" y="762000"/>
                <a:ext cx="457200" cy="461665"/>
              </a:xfrm>
              <a:prstGeom prst="rect">
                <a:avLst/>
              </a:prstGeom>
              <a:grpFill/>
            </p:spPr>
            <p:txBody>
              <a:bodyPr wrap="square" rtlCol="0">
                <a:spAutoFit/>
              </a:bodyPr>
              <a:lstStyle/>
              <a:p>
                <a:r>
                  <a:rPr lang="en-US" sz="2400" dirty="0" smtClean="0">
                    <a:solidFill>
                      <a:srgbClr val="FF0000"/>
                    </a:solidFill>
                    <a:latin typeface="Aharoni" pitchFamily="2" charset="-79"/>
                    <a:cs typeface="Aharoni" pitchFamily="2" charset="-79"/>
                  </a:rPr>
                  <a:t>X</a:t>
                </a:r>
                <a:endParaRPr lang="en-US" sz="2400" dirty="0">
                  <a:solidFill>
                    <a:srgbClr val="FF0000"/>
                  </a:solidFill>
                  <a:latin typeface="Aharoni" pitchFamily="2" charset="-79"/>
                  <a:cs typeface="Aharoni" pitchFamily="2" charset="-79"/>
                </a:endParaRP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1.businessinsider.com/image/5370c7cf69bedd4b038cc471/second%20day.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6086475" cy="32480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fc04.deviantart.net/fs70/f/2013/064/5/3/goodbye_sun_gif_by_darkassassin069-d5x133y.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825" y="4038600"/>
            <a:ext cx="37719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3.bp.blogspot.com/-RJBwQdkBqbA/Uyepn5_HDII/AAAAAAAAHgY/meXHFVLx0LQ/s1600/Sunset+with+green+flash_Tenerife_2014_animation_gif.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886200"/>
            <a:ext cx="26289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s-media-cache-ak0.pinimg.com/236x/5c/47/f6/5c47f6e0efa5524dc42bebf7018d3b7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04800"/>
            <a:ext cx="2247900" cy="21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40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0" y="609600"/>
            <a:ext cx="5630551" cy="5593547"/>
            <a:chOff x="1828800" y="570418"/>
            <a:chExt cx="5630551" cy="5593547"/>
          </a:xfrm>
        </p:grpSpPr>
        <p:sp>
          <p:nvSpPr>
            <p:cNvPr id="3" name="Oval 2"/>
            <p:cNvSpPr/>
            <p:nvPr/>
          </p:nvSpPr>
          <p:spPr>
            <a:xfrm>
              <a:off x="1828800" y="4956011"/>
              <a:ext cx="5630551" cy="1207954"/>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p:cNvSpPr/>
            <p:nvPr/>
          </p:nvSpPr>
          <p:spPr>
            <a:xfrm>
              <a:off x="2543790" y="3667528"/>
              <a:ext cx="4200569" cy="2174317"/>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gnetic Disk 4"/>
            <p:cNvSpPr/>
            <p:nvPr/>
          </p:nvSpPr>
          <p:spPr>
            <a:xfrm>
              <a:off x="2977892" y="2359455"/>
              <a:ext cx="3306832" cy="171169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gnetic Disk 5"/>
            <p:cNvSpPr/>
            <p:nvPr/>
          </p:nvSpPr>
          <p:spPr>
            <a:xfrm>
              <a:off x="3358410" y="1215476"/>
              <a:ext cx="2663633" cy="141150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1"/>
            <p:cNvGrpSpPr/>
            <p:nvPr/>
          </p:nvGrpSpPr>
          <p:grpSpPr>
            <a:xfrm rot="20778867">
              <a:off x="3369626" y="570418"/>
              <a:ext cx="1066800" cy="914400"/>
              <a:chOff x="2133600" y="5181600"/>
              <a:chExt cx="2438400" cy="2362200"/>
            </a:xfrm>
          </p:grpSpPr>
          <p:sp>
            <p:nvSpPr>
              <p:cNvPr id="130" name="Oval 129"/>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Magnetic Disk 130"/>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4-Point Star 131"/>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4-Point Star 132"/>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hord 135"/>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0"/>
            <p:cNvGrpSpPr/>
            <p:nvPr/>
          </p:nvGrpSpPr>
          <p:grpSpPr>
            <a:xfrm rot="889065">
              <a:off x="4899788" y="578410"/>
              <a:ext cx="1066800" cy="914400"/>
              <a:chOff x="2133600" y="5181600"/>
              <a:chExt cx="2438400" cy="2362200"/>
            </a:xfrm>
          </p:grpSpPr>
          <p:sp>
            <p:nvSpPr>
              <p:cNvPr id="122" name="Oval 121"/>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Magnetic Disk 122"/>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4-Point Star 123"/>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4-Point Star 124"/>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hord 127"/>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9"/>
            <p:cNvGrpSpPr/>
            <p:nvPr/>
          </p:nvGrpSpPr>
          <p:grpSpPr>
            <a:xfrm>
              <a:off x="4191000" y="838200"/>
              <a:ext cx="1066800" cy="914400"/>
              <a:chOff x="2133600" y="5181600"/>
              <a:chExt cx="2438400" cy="2362200"/>
            </a:xfrm>
          </p:grpSpPr>
          <p:sp>
            <p:nvSpPr>
              <p:cNvPr id="114" name="Oval 113"/>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Magnetic Disk 114"/>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4-Point Star 115"/>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4-Point Star 116"/>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hord 119"/>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8"/>
            <p:cNvGrpSpPr/>
            <p:nvPr/>
          </p:nvGrpSpPr>
          <p:grpSpPr>
            <a:xfrm rot="1461506">
              <a:off x="1905000" y="4876800"/>
              <a:ext cx="1066800" cy="914400"/>
              <a:chOff x="2133600" y="5181600"/>
              <a:chExt cx="2438400" cy="2362200"/>
            </a:xfrm>
          </p:grpSpPr>
          <p:sp>
            <p:nvSpPr>
              <p:cNvPr id="106" name="Oval 105"/>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Magnetic Disk 106"/>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4-Point Star 107"/>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4-Point Star 108"/>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Isosceles Triangle 110"/>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hord 111"/>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7"/>
            <p:cNvGrpSpPr/>
            <p:nvPr/>
          </p:nvGrpSpPr>
          <p:grpSpPr>
            <a:xfrm>
              <a:off x="3048000" y="5029200"/>
              <a:ext cx="1066800" cy="914400"/>
              <a:chOff x="2133600" y="5181600"/>
              <a:chExt cx="2438400" cy="2362200"/>
            </a:xfrm>
          </p:grpSpPr>
          <p:sp>
            <p:nvSpPr>
              <p:cNvPr id="98" name="Oval 97"/>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Magnetic Disk 98"/>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4-Point Star 99"/>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4-Point Star 100"/>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hord 103"/>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6"/>
            <p:cNvGrpSpPr/>
            <p:nvPr/>
          </p:nvGrpSpPr>
          <p:grpSpPr>
            <a:xfrm>
              <a:off x="4191000" y="5181600"/>
              <a:ext cx="1066800" cy="914400"/>
              <a:chOff x="2133600" y="5181600"/>
              <a:chExt cx="2438400" cy="2362200"/>
            </a:xfrm>
          </p:grpSpPr>
          <p:sp>
            <p:nvSpPr>
              <p:cNvPr id="90" name="Oval 89"/>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Magnetic Disk 90"/>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4-Point Star 91"/>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4-Point Star 92"/>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hord 95"/>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5"/>
            <p:cNvGrpSpPr/>
            <p:nvPr/>
          </p:nvGrpSpPr>
          <p:grpSpPr>
            <a:xfrm>
              <a:off x="5410200" y="5181600"/>
              <a:ext cx="1066800" cy="914400"/>
              <a:chOff x="2133600" y="5181600"/>
              <a:chExt cx="2438400" cy="2362200"/>
            </a:xfrm>
          </p:grpSpPr>
          <p:sp>
            <p:nvSpPr>
              <p:cNvPr id="82" name="Oval 81"/>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agnetic Disk 82"/>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4-Point Star 83"/>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4-Point Star 84"/>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87"/>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4"/>
            <p:cNvGrpSpPr/>
            <p:nvPr/>
          </p:nvGrpSpPr>
          <p:grpSpPr>
            <a:xfrm rot="20441034">
              <a:off x="6369606" y="4722703"/>
              <a:ext cx="1066800" cy="914400"/>
              <a:chOff x="2133600" y="5181600"/>
              <a:chExt cx="2438400" cy="2362200"/>
            </a:xfrm>
          </p:grpSpPr>
          <p:sp>
            <p:nvSpPr>
              <p:cNvPr id="74" name="Oval 73"/>
              <p:cNvSpPr/>
              <p:nvPr/>
            </p:nvSpPr>
            <p:spPr>
              <a:xfrm>
                <a:off x="2133600" y="5562600"/>
                <a:ext cx="2438400" cy="1981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agnetic Disk 74"/>
              <p:cNvSpPr/>
              <p:nvPr/>
            </p:nvSpPr>
            <p:spPr>
              <a:xfrm>
                <a:off x="3200400" y="5181600"/>
                <a:ext cx="304800" cy="609600"/>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4-Point Star 75"/>
              <p:cNvSpPr/>
              <p:nvPr/>
            </p:nvSpPr>
            <p:spPr>
              <a:xfrm rot="14858120">
                <a:off x="3342492" y="5380674"/>
                <a:ext cx="620748" cy="658759"/>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4-Point Star 76"/>
              <p:cNvSpPr/>
              <p:nvPr/>
            </p:nvSpPr>
            <p:spPr>
              <a:xfrm rot="13527233">
                <a:off x="3177938" y="5419875"/>
                <a:ext cx="477499" cy="564650"/>
              </a:xfrm>
              <a:prstGeom prst="star4">
                <a:avLst>
                  <a:gd name="adj" fmla="val 264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a:off x="2819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a:off x="3581400" y="6096000"/>
                <a:ext cx="533400" cy="533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hord 79"/>
              <p:cNvSpPr/>
              <p:nvPr/>
            </p:nvSpPr>
            <p:spPr>
              <a:xfrm rot="16668060">
                <a:off x="3073492" y="6547108"/>
                <a:ext cx="642176" cy="926582"/>
              </a:xfrm>
              <a:prstGeom prst="chord">
                <a:avLst>
                  <a:gd name="adj1" fmla="val 3935305"/>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4274114">
                <a:off x="3586782" y="7155288"/>
                <a:ext cx="218369" cy="166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3"/>
            <p:cNvGrpSpPr/>
            <p:nvPr/>
          </p:nvGrpSpPr>
          <p:grpSpPr>
            <a:xfrm rot="813374">
              <a:off x="2705826" y="2348592"/>
              <a:ext cx="2057401" cy="1876154"/>
              <a:chOff x="-1" y="358699"/>
              <a:chExt cx="6922120" cy="6312315"/>
            </a:xfrm>
          </p:grpSpPr>
          <p:grpSp>
            <p:nvGrpSpPr>
              <p:cNvPr id="50" name="Group 10"/>
              <p:cNvGrpSpPr/>
              <p:nvPr/>
            </p:nvGrpSpPr>
            <p:grpSpPr>
              <a:xfrm>
                <a:off x="718507" y="358699"/>
                <a:ext cx="5381442" cy="6312315"/>
                <a:chOff x="718507" y="358699"/>
                <a:chExt cx="5381442" cy="6312315"/>
              </a:xfrm>
            </p:grpSpPr>
            <p:sp>
              <p:nvSpPr>
                <p:cNvPr id="68" name="Moon 4"/>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11"/>
              <p:cNvGrpSpPr/>
              <p:nvPr/>
            </p:nvGrpSpPr>
            <p:grpSpPr>
              <a:xfrm>
                <a:off x="1676400" y="1459831"/>
                <a:ext cx="3443031" cy="4038600"/>
                <a:chOff x="718507" y="358699"/>
                <a:chExt cx="5381442" cy="6312315"/>
              </a:xfrm>
            </p:grpSpPr>
            <p:sp>
              <p:nvSpPr>
                <p:cNvPr id="62" name="Moon 61"/>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8"/>
              <p:cNvGrpSpPr/>
              <p:nvPr/>
            </p:nvGrpSpPr>
            <p:grpSpPr>
              <a:xfrm>
                <a:off x="2526631" y="2514600"/>
                <a:ext cx="1708046" cy="2003501"/>
                <a:chOff x="718507" y="358699"/>
                <a:chExt cx="5381442" cy="6312315"/>
              </a:xfrm>
            </p:grpSpPr>
            <p:sp>
              <p:nvSpPr>
                <p:cNvPr id="56" name="Moon 55"/>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Connector 52"/>
              <p:cNvCxnSpPr>
                <a:stCxn id="72" idx="2"/>
                <a:endCxn id="71" idx="2"/>
              </p:cNvCxnSpPr>
              <p:nvPr/>
            </p:nvCxnSpPr>
            <p:spPr>
              <a:xfrm>
                <a:off x="1503287" y="381001"/>
                <a:ext cx="3648598" cy="61590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636295" y="457200"/>
                <a:ext cx="3469105" cy="6055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3" idx="2"/>
                <a:endCxn id="71" idx="0"/>
              </p:cNvCxnSpPr>
              <p:nvPr/>
            </p:nvCxnSpPr>
            <p:spPr>
              <a:xfrm>
                <a:off x="-1" y="3510792"/>
                <a:ext cx="6922120" cy="38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68"/>
            <p:cNvGrpSpPr/>
            <p:nvPr/>
          </p:nvGrpSpPr>
          <p:grpSpPr>
            <a:xfrm rot="21255815">
              <a:off x="4800600" y="3276600"/>
              <a:ext cx="2057401" cy="1876154"/>
              <a:chOff x="-1" y="358699"/>
              <a:chExt cx="6922120" cy="6312315"/>
            </a:xfrm>
          </p:grpSpPr>
          <p:grpSp>
            <p:nvGrpSpPr>
              <p:cNvPr id="26" name="Group 10"/>
              <p:cNvGrpSpPr/>
              <p:nvPr/>
            </p:nvGrpSpPr>
            <p:grpSpPr>
              <a:xfrm>
                <a:off x="718507" y="358699"/>
                <a:ext cx="5381442" cy="6312315"/>
                <a:chOff x="718507" y="358699"/>
                <a:chExt cx="5381442" cy="6312315"/>
              </a:xfrm>
            </p:grpSpPr>
            <p:sp>
              <p:nvSpPr>
                <p:cNvPr id="44" name="Moon 4"/>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1"/>
              <p:cNvGrpSpPr/>
              <p:nvPr/>
            </p:nvGrpSpPr>
            <p:grpSpPr>
              <a:xfrm>
                <a:off x="1676400" y="1459831"/>
                <a:ext cx="3443031" cy="4038600"/>
                <a:chOff x="718507" y="358699"/>
                <a:chExt cx="5381442" cy="6312315"/>
              </a:xfrm>
            </p:grpSpPr>
            <p:sp>
              <p:nvSpPr>
                <p:cNvPr id="38" name="Moon 37"/>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8"/>
              <p:cNvGrpSpPr/>
              <p:nvPr/>
            </p:nvGrpSpPr>
            <p:grpSpPr>
              <a:xfrm>
                <a:off x="2526631" y="2514600"/>
                <a:ext cx="1708046" cy="2003501"/>
                <a:chOff x="718507" y="358699"/>
                <a:chExt cx="5381442" cy="6312315"/>
              </a:xfrm>
            </p:grpSpPr>
            <p:sp>
              <p:nvSpPr>
                <p:cNvPr id="32" name="Moon 31"/>
                <p:cNvSpPr/>
                <p:nvPr/>
              </p:nvSpPr>
              <p:spPr>
                <a:xfrm rot="16200000">
                  <a:off x="3009900" y="-9525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5400000" flipV="1">
                  <a:off x="3009900" y="4457700"/>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19769785">
                  <a:off x="5414149" y="38868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1820004">
                  <a:off x="5398145" y="3101561"/>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12323765">
                  <a:off x="718507" y="358699"/>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9185366">
                  <a:off x="756093" y="3165814"/>
                  <a:ext cx="685800" cy="3505200"/>
                </a:xfrm>
                <a:prstGeom prst="moon">
                  <a:avLst>
                    <a:gd name="adj" fmla="val 8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p:cNvCxnSpPr>
                <a:stCxn id="48" idx="2"/>
                <a:endCxn id="47" idx="2"/>
              </p:cNvCxnSpPr>
              <p:nvPr/>
            </p:nvCxnSpPr>
            <p:spPr>
              <a:xfrm>
                <a:off x="1503287" y="381001"/>
                <a:ext cx="3648598" cy="61590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36295" y="457200"/>
                <a:ext cx="3469105" cy="6055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49" idx="2"/>
                <a:endCxn id="47" idx="0"/>
              </p:cNvCxnSpPr>
              <p:nvPr/>
            </p:nvCxnSpPr>
            <p:spPr>
              <a:xfrm>
                <a:off x="-1" y="3510792"/>
                <a:ext cx="6922120" cy="38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93"/>
            <p:cNvGrpSpPr/>
            <p:nvPr/>
          </p:nvGrpSpPr>
          <p:grpSpPr>
            <a:xfrm rot="3745669">
              <a:off x="3615722" y="3731155"/>
              <a:ext cx="879767" cy="610536"/>
              <a:chOff x="1496281" y="1828800"/>
              <a:chExt cx="2525451" cy="1752600"/>
            </a:xfrm>
          </p:grpSpPr>
          <p:sp>
            <p:nvSpPr>
              <p:cNvPr id="18" name="Oval 17"/>
              <p:cNvSpPr/>
              <p:nvPr/>
            </p:nvSpPr>
            <p:spPr>
              <a:xfrm>
                <a:off x="2362200" y="1828800"/>
                <a:ext cx="762000" cy="1447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438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alf Frame 19"/>
              <p:cNvSpPr/>
              <p:nvPr/>
            </p:nvSpPr>
            <p:spPr>
              <a:xfrm rot="901150">
                <a:off x="1496281" y="2032929"/>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Half Frame 20"/>
              <p:cNvSpPr/>
              <p:nvPr/>
            </p:nvSpPr>
            <p:spPr>
              <a:xfrm rot="901150">
                <a:off x="1621055" y="2337729"/>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Half Frame 21"/>
              <p:cNvSpPr/>
              <p:nvPr/>
            </p:nvSpPr>
            <p:spPr>
              <a:xfrm rot="901150">
                <a:off x="1773455" y="2566329"/>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rot="20698850" flipH="1">
                <a:off x="2916455" y="2032928"/>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20698850" flipH="1">
                <a:off x="2764055" y="2337730"/>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20698850" flipH="1">
                <a:off x="2459255" y="2566330"/>
                <a:ext cx="1105277" cy="894748"/>
              </a:xfrm>
              <a:prstGeom prst="halfFrame">
                <a:avLst>
                  <a:gd name="adj1" fmla="val 11042"/>
                  <a:gd name="adj2" fmla="val 110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2" name="Group 161"/>
          <p:cNvGrpSpPr/>
          <p:nvPr/>
        </p:nvGrpSpPr>
        <p:grpSpPr>
          <a:xfrm>
            <a:off x="381000" y="658098"/>
            <a:ext cx="1371600" cy="1293632"/>
            <a:chOff x="381000" y="658098"/>
            <a:chExt cx="1371600" cy="1293632"/>
          </a:xfrm>
        </p:grpSpPr>
        <p:sp>
          <p:nvSpPr>
            <p:cNvPr id="159" name="Rounded Rectangle 158"/>
            <p:cNvSpPr/>
            <p:nvPr/>
          </p:nvSpPr>
          <p:spPr>
            <a:xfrm>
              <a:off x="523783" y="957934"/>
              <a:ext cx="1104296" cy="241940"/>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452846" y="1026270"/>
              <a:ext cx="1262742" cy="925460"/>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p:cNvGrpSpPr/>
            <p:nvPr/>
          </p:nvGrpSpPr>
          <p:grpSpPr>
            <a:xfrm>
              <a:off x="381000" y="658098"/>
              <a:ext cx="1371600" cy="304800"/>
              <a:chOff x="381000" y="658098"/>
              <a:chExt cx="1371600" cy="304800"/>
            </a:xfrm>
            <a:solidFill>
              <a:srgbClr val="FF0000"/>
            </a:solidFill>
          </p:grpSpPr>
          <p:sp>
            <p:nvSpPr>
              <p:cNvPr id="140" name="Rounded Rectangle 139"/>
              <p:cNvSpPr/>
              <p:nvPr/>
            </p:nvSpPr>
            <p:spPr>
              <a:xfrm>
                <a:off x="381000" y="658098"/>
                <a:ext cx="1371600" cy="304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p:cNvCxnSpPr/>
              <p:nvPr/>
            </p:nvCxnSpPr>
            <p:spPr>
              <a:xfrm>
                <a:off x="533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096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6858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620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838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914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906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0668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1430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219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295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716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4478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5240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00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676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57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ounded Rectangle 159"/>
            <p:cNvSpPr/>
            <p:nvPr/>
          </p:nvSpPr>
          <p:spPr>
            <a:xfrm>
              <a:off x="441684" y="1199874"/>
              <a:ext cx="1282613" cy="472172"/>
            </a:xfrm>
            <a:prstGeom prst="roundRect">
              <a:avLst>
                <a:gd name="adj"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p:cNvSpPr txBox="1"/>
            <p:nvPr/>
          </p:nvSpPr>
          <p:spPr>
            <a:xfrm>
              <a:off x="411480" y="1132738"/>
              <a:ext cx="1314798" cy="584775"/>
            </a:xfrm>
            <a:prstGeom prst="rect">
              <a:avLst/>
            </a:prstGeom>
            <a:noFill/>
          </p:spPr>
          <p:txBody>
            <a:bodyPr wrap="square" rtlCol="0">
              <a:spAutoFit/>
            </a:bodyPr>
            <a:lstStyle/>
            <a:p>
              <a:pPr algn="ctr"/>
              <a:r>
                <a:rPr lang="en-US" sz="3200" dirty="0" smtClean="0">
                  <a:latin typeface="Dotum" panose="020B0600000101010101" pitchFamily="34" charset="-127"/>
                  <a:ea typeface="Dotum" panose="020B0600000101010101" pitchFamily="34" charset="-127"/>
                </a:rPr>
                <a:t>Yeast</a:t>
              </a:r>
              <a:endParaRPr lang="en-US" sz="3200" dirty="0">
                <a:latin typeface="Dotum" panose="020B0600000101010101" pitchFamily="34" charset="-127"/>
                <a:ea typeface="Dotum" panose="020B0600000101010101" pitchFamily="34" charset="-127"/>
              </a:endParaRPr>
            </a:p>
          </p:txBody>
        </p:sp>
      </p:grpSp>
      <p:grpSp>
        <p:nvGrpSpPr>
          <p:cNvPr id="168" name="Group 167"/>
          <p:cNvGrpSpPr/>
          <p:nvPr/>
        </p:nvGrpSpPr>
        <p:grpSpPr>
          <a:xfrm>
            <a:off x="637978" y="2676747"/>
            <a:ext cx="1905000" cy="3124200"/>
            <a:chOff x="637978" y="2676747"/>
            <a:chExt cx="1905000" cy="3124200"/>
          </a:xfrm>
        </p:grpSpPr>
        <p:grpSp>
          <p:nvGrpSpPr>
            <p:cNvPr id="163" name="Group 32"/>
            <p:cNvGrpSpPr/>
            <p:nvPr/>
          </p:nvGrpSpPr>
          <p:grpSpPr>
            <a:xfrm>
              <a:off x="637978" y="2676747"/>
              <a:ext cx="1905000" cy="3124200"/>
              <a:chOff x="1447800" y="1600200"/>
              <a:chExt cx="1905000" cy="3124200"/>
            </a:xfrm>
          </p:grpSpPr>
          <p:sp>
            <p:nvSpPr>
              <p:cNvPr id="164" name="Can 163"/>
              <p:cNvSpPr/>
              <p:nvPr/>
            </p:nvSpPr>
            <p:spPr>
              <a:xfrm>
                <a:off x="1447800" y="1600200"/>
                <a:ext cx="1905000" cy="3124200"/>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Stored Data 164"/>
              <p:cNvSpPr/>
              <p:nvPr/>
            </p:nvSpPr>
            <p:spPr>
              <a:xfrm rot="16200000">
                <a:off x="1485900" y="2247900"/>
                <a:ext cx="1828800" cy="1905000"/>
              </a:xfrm>
              <a:prstGeom prst="flowChartOnlineStorag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p:cNvSpPr txBox="1"/>
              <p:nvPr/>
            </p:nvSpPr>
            <p:spPr>
              <a:xfrm>
                <a:off x="1524000" y="2667000"/>
                <a:ext cx="1828800" cy="1015663"/>
              </a:xfrm>
              <a:prstGeom prst="rect">
                <a:avLst/>
              </a:prstGeom>
              <a:noFill/>
            </p:spPr>
            <p:txBody>
              <a:bodyPr wrap="square" rtlCol="0">
                <a:spAutoFit/>
              </a:bodyPr>
              <a:lstStyle/>
              <a:p>
                <a:pPr algn="ctr"/>
                <a:r>
                  <a:rPr lang="en-US" sz="6000" dirty="0" smtClean="0"/>
                  <a:t>Salt</a:t>
                </a:r>
                <a:endParaRPr lang="en-US" sz="6000" dirty="0"/>
              </a:p>
            </p:txBody>
          </p:sp>
        </p:grpSp>
        <p:sp>
          <p:nvSpPr>
            <p:cNvPr id="167" name="Flowchart: Delay 166"/>
            <p:cNvSpPr/>
            <p:nvPr/>
          </p:nvSpPr>
          <p:spPr>
            <a:xfrm>
              <a:off x="762000" y="2806755"/>
              <a:ext cx="564276" cy="1713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1904800" y="221098"/>
            <a:ext cx="1088962" cy="1227333"/>
            <a:chOff x="5425279" y="1353932"/>
            <a:chExt cx="1088962" cy="1227333"/>
          </a:xfrm>
        </p:grpSpPr>
        <p:grpSp>
          <p:nvGrpSpPr>
            <p:cNvPr id="174" name="Group 173"/>
            <p:cNvGrpSpPr/>
            <p:nvPr/>
          </p:nvGrpSpPr>
          <p:grpSpPr>
            <a:xfrm>
              <a:off x="5425279" y="1353932"/>
              <a:ext cx="1088962" cy="1227333"/>
              <a:chOff x="5425279" y="1353932"/>
              <a:chExt cx="1088962" cy="1227333"/>
            </a:xfrm>
          </p:grpSpPr>
          <p:sp>
            <p:nvSpPr>
              <p:cNvPr id="176" name="Flowchart: Extract 175"/>
              <p:cNvSpPr/>
              <p:nvPr/>
            </p:nvSpPr>
            <p:spPr>
              <a:xfrm>
                <a:off x="5425279" y="1353932"/>
                <a:ext cx="1088962" cy="1227333"/>
              </a:xfrm>
              <a:prstGeom prst="flowChartExtra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5693577" y="2218549"/>
                <a:ext cx="215634" cy="2156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5909210" y="1869661"/>
                <a:ext cx="116993" cy="1145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Oval 174"/>
            <p:cNvSpPr/>
            <p:nvPr/>
          </p:nvSpPr>
          <p:spPr>
            <a:xfrm>
              <a:off x="6048957" y="2097557"/>
              <a:ext cx="191728" cy="1877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2736824" y="1331500"/>
            <a:ext cx="1155908" cy="1272363"/>
            <a:chOff x="2736824" y="1331500"/>
            <a:chExt cx="1155908" cy="1272363"/>
          </a:xfrm>
        </p:grpSpPr>
        <p:grpSp>
          <p:nvGrpSpPr>
            <p:cNvPr id="179" name="Group 178"/>
            <p:cNvGrpSpPr/>
            <p:nvPr/>
          </p:nvGrpSpPr>
          <p:grpSpPr>
            <a:xfrm>
              <a:off x="2771709" y="1331500"/>
              <a:ext cx="1088962" cy="1227333"/>
              <a:chOff x="5425279" y="1353932"/>
              <a:chExt cx="1088962" cy="1227333"/>
            </a:xfrm>
          </p:grpSpPr>
          <p:grpSp>
            <p:nvGrpSpPr>
              <p:cNvPr id="180" name="Group 179"/>
              <p:cNvGrpSpPr/>
              <p:nvPr/>
            </p:nvGrpSpPr>
            <p:grpSpPr>
              <a:xfrm>
                <a:off x="5425279" y="1353932"/>
                <a:ext cx="1088962" cy="1227333"/>
                <a:chOff x="5425279" y="1353932"/>
                <a:chExt cx="1088962" cy="1227333"/>
              </a:xfrm>
            </p:grpSpPr>
            <p:sp>
              <p:nvSpPr>
                <p:cNvPr id="182" name="Flowchart: Extract 181"/>
                <p:cNvSpPr/>
                <p:nvPr/>
              </p:nvSpPr>
              <p:spPr>
                <a:xfrm>
                  <a:off x="5425279" y="1353932"/>
                  <a:ext cx="1088962" cy="1227333"/>
                </a:xfrm>
                <a:prstGeom prst="flowChartExtra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5693577" y="2218549"/>
                  <a:ext cx="9269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909210" y="1869661"/>
                  <a:ext cx="139747" cy="577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Oval 180"/>
              <p:cNvSpPr/>
              <p:nvPr/>
            </p:nvSpPr>
            <p:spPr>
              <a:xfrm>
                <a:off x="6048957" y="2097557"/>
                <a:ext cx="109813" cy="54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Trapezoid 137"/>
            <p:cNvSpPr/>
            <p:nvPr/>
          </p:nvSpPr>
          <p:spPr>
            <a:xfrm>
              <a:off x="2736824" y="2497872"/>
              <a:ext cx="1155908" cy="105991"/>
            </a:xfrm>
            <a:prstGeom prst="trapezoi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9753255">
            <a:off x="2108427" y="751555"/>
            <a:ext cx="659674" cy="381000"/>
            <a:chOff x="5664926" y="1981200"/>
            <a:chExt cx="659674" cy="381000"/>
          </a:xfrm>
        </p:grpSpPr>
        <p:sp>
          <p:nvSpPr>
            <p:cNvPr id="8" name="Round Diagonal Corner Rectangle 7"/>
            <p:cNvSpPr/>
            <p:nvPr/>
          </p:nvSpPr>
          <p:spPr>
            <a:xfrm>
              <a:off x="6019800" y="1981200"/>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rot="15316813">
              <a:off x="5664926" y="2053046"/>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943600" y="2209800"/>
              <a:ext cx="152400" cy="152400"/>
            </a:xfrm>
            <a:prstGeom prst="roundRect">
              <a:avLst>
                <a:gd name="adj" fmla="val 70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703932" y="1489047"/>
            <a:ext cx="2323702" cy="2948463"/>
            <a:chOff x="703932" y="1489047"/>
            <a:chExt cx="2323702" cy="2948463"/>
          </a:xfrm>
        </p:grpSpPr>
        <p:sp>
          <p:nvSpPr>
            <p:cNvPr id="2" name="Rounded Rectangle 1"/>
            <p:cNvSpPr/>
            <p:nvPr/>
          </p:nvSpPr>
          <p:spPr>
            <a:xfrm>
              <a:off x="990600" y="1752600"/>
              <a:ext cx="1905000" cy="2438400"/>
            </a:xfrm>
            <a:prstGeom prst="roundRect">
              <a:avLst>
                <a:gd name="adj" fmla="val 70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rot="19000554">
              <a:off x="703932" y="1637061"/>
              <a:ext cx="573335" cy="231077"/>
              <a:chOff x="3248471" y="1778787"/>
              <a:chExt cx="2770631" cy="1600200"/>
            </a:xfrm>
          </p:grpSpPr>
          <p:grpSp>
            <p:nvGrpSpPr>
              <p:cNvPr id="6" name="Group 5"/>
              <p:cNvGrpSpPr/>
              <p:nvPr/>
            </p:nvGrpSpPr>
            <p:grpSpPr>
              <a:xfrm>
                <a:off x="3248471" y="1778787"/>
                <a:ext cx="2770631" cy="1600200"/>
                <a:chOff x="5664926" y="1981200"/>
                <a:chExt cx="659674" cy="381000"/>
              </a:xfrm>
            </p:grpSpPr>
            <p:sp>
              <p:nvSpPr>
                <p:cNvPr id="4" name="Round Diagonal Corner Rectangle 3"/>
                <p:cNvSpPr/>
                <p:nvPr/>
              </p:nvSpPr>
              <p:spPr>
                <a:xfrm>
                  <a:off x="6019800" y="1981200"/>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p:cNvSpPr/>
                <p:nvPr/>
              </p:nvSpPr>
              <p:spPr>
                <a:xfrm rot="15316813">
                  <a:off x="5664926" y="2053046"/>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5943600" y="2209800"/>
                  <a:ext cx="152400" cy="152400"/>
                </a:xfrm>
                <a:prstGeom prst="roundRect">
                  <a:avLst>
                    <a:gd name="adj" fmla="val 70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4746661" y="2514600"/>
                <a:ext cx="381000" cy="544347"/>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179313" y="2699626"/>
                <a:ext cx="381000" cy="500773"/>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rot="3952562">
              <a:off x="2618405" y="1660176"/>
              <a:ext cx="573335" cy="231077"/>
              <a:chOff x="3248471" y="1778787"/>
              <a:chExt cx="2770631" cy="1600200"/>
            </a:xfrm>
          </p:grpSpPr>
          <p:grpSp>
            <p:nvGrpSpPr>
              <p:cNvPr id="17" name="Group 16"/>
              <p:cNvGrpSpPr/>
              <p:nvPr/>
            </p:nvGrpSpPr>
            <p:grpSpPr>
              <a:xfrm>
                <a:off x="3248471" y="1778787"/>
                <a:ext cx="2770631" cy="1600200"/>
                <a:chOff x="5664926" y="1981200"/>
                <a:chExt cx="659674" cy="381000"/>
              </a:xfrm>
            </p:grpSpPr>
            <p:sp>
              <p:nvSpPr>
                <p:cNvPr id="20" name="Round Diagonal Corner Rectangle 19"/>
                <p:cNvSpPr/>
                <p:nvPr/>
              </p:nvSpPr>
              <p:spPr>
                <a:xfrm>
                  <a:off x="6019800" y="1981200"/>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rot="15316813">
                  <a:off x="5664926" y="2053046"/>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943600" y="2209800"/>
                  <a:ext cx="152400" cy="152400"/>
                </a:xfrm>
                <a:prstGeom prst="roundRect">
                  <a:avLst>
                    <a:gd name="adj" fmla="val 70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a:off x="4746661" y="2514600"/>
                <a:ext cx="381000" cy="544347"/>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79313" y="2699626"/>
                <a:ext cx="381000" cy="500773"/>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rot="12634831">
              <a:off x="754314" y="4106056"/>
              <a:ext cx="573335" cy="231077"/>
              <a:chOff x="3248471" y="1778787"/>
              <a:chExt cx="2770631" cy="1600200"/>
            </a:xfrm>
          </p:grpSpPr>
          <p:grpSp>
            <p:nvGrpSpPr>
              <p:cNvPr id="24" name="Group 23"/>
              <p:cNvGrpSpPr/>
              <p:nvPr/>
            </p:nvGrpSpPr>
            <p:grpSpPr>
              <a:xfrm>
                <a:off x="3248471" y="1778787"/>
                <a:ext cx="2770631" cy="1600200"/>
                <a:chOff x="5664926" y="1981200"/>
                <a:chExt cx="659674" cy="381000"/>
              </a:xfrm>
            </p:grpSpPr>
            <p:sp>
              <p:nvSpPr>
                <p:cNvPr id="27" name="Round Diagonal Corner Rectangle 26"/>
                <p:cNvSpPr/>
                <p:nvPr/>
              </p:nvSpPr>
              <p:spPr>
                <a:xfrm>
                  <a:off x="6019800" y="1981200"/>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Diagonal Corner Rectangle 27"/>
                <p:cNvSpPr/>
                <p:nvPr/>
              </p:nvSpPr>
              <p:spPr>
                <a:xfrm rot="15316813">
                  <a:off x="5664926" y="2053046"/>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943600" y="2209800"/>
                  <a:ext cx="152400" cy="152400"/>
                </a:xfrm>
                <a:prstGeom prst="roundRect">
                  <a:avLst>
                    <a:gd name="adj" fmla="val 70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4746661" y="2514600"/>
                <a:ext cx="381000" cy="544347"/>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179313" y="2699626"/>
                <a:ext cx="381000" cy="500773"/>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7809653">
              <a:off x="2625428" y="4035304"/>
              <a:ext cx="573335" cy="231077"/>
              <a:chOff x="3248471" y="1778787"/>
              <a:chExt cx="2770631" cy="1600200"/>
            </a:xfrm>
          </p:grpSpPr>
          <p:grpSp>
            <p:nvGrpSpPr>
              <p:cNvPr id="31" name="Group 30"/>
              <p:cNvGrpSpPr/>
              <p:nvPr/>
            </p:nvGrpSpPr>
            <p:grpSpPr>
              <a:xfrm>
                <a:off x="3248471" y="1778787"/>
                <a:ext cx="2770631" cy="1600200"/>
                <a:chOff x="5664926" y="1981200"/>
                <a:chExt cx="659674" cy="381000"/>
              </a:xfrm>
            </p:grpSpPr>
            <p:sp>
              <p:nvSpPr>
                <p:cNvPr id="34" name="Round Diagonal Corner Rectangle 33"/>
                <p:cNvSpPr/>
                <p:nvPr/>
              </p:nvSpPr>
              <p:spPr>
                <a:xfrm>
                  <a:off x="6019800" y="1981200"/>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Diagonal Corner Rectangle 34"/>
                <p:cNvSpPr/>
                <p:nvPr/>
              </p:nvSpPr>
              <p:spPr>
                <a:xfrm rot="15316813">
                  <a:off x="5664926" y="2053046"/>
                  <a:ext cx="304800" cy="304800"/>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5943600" y="2209800"/>
                  <a:ext cx="152400" cy="152400"/>
                </a:xfrm>
                <a:prstGeom prst="roundRect">
                  <a:avLst>
                    <a:gd name="adj" fmla="val 70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p:cNvSpPr/>
              <p:nvPr/>
            </p:nvSpPr>
            <p:spPr>
              <a:xfrm>
                <a:off x="4746661" y="2514600"/>
                <a:ext cx="381000" cy="544347"/>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79313" y="2699626"/>
                <a:ext cx="381000" cy="500773"/>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987631" y="2209800"/>
              <a:ext cx="1932314" cy="1371600"/>
            </a:xfrm>
            <a:prstGeom prst="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82074" y="2357653"/>
              <a:ext cx="1913526" cy="1015663"/>
            </a:xfrm>
            <a:prstGeom prst="rect">
              <a:avLst/>
            </a:prstGeom>
            <a:noFill/>
          </p:spPr>
          <p:txBody>
            <a:bodyPr wrap="square" rtlCol="0">
              <a:spAutoFit/>
            </a:bodyPr>
            <a:lstStyle/>
            <a:p>
              <a:pPr algn="ctr"/>
              <a:endParaRPr lang="en-US" sz="6000" dirty="0"/>
            </a:p>
          </p:txBody>
        </p:sp>
        <p:sp>
          <p:nvSpPr>
            <p:cNvPr id="39" name="Rectangle 38"/>
            <p:cNvSpPr/>
            <p:nvPr/>
          </p:nvSpPr>
          <p:spPr>
            <a:xfrm>
              <a:off x="983277" y="2353491"/>
              <a:ext cx="1932314" cy="143166"/>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8923" y="3193869"/>
              <a:ext cx="1932314" cy="143166"/>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4191000" y="3337035"/>
            <a:ext cx="4419600" cy="244365"/>
          </a:xfrm>
          <a:prstGeom prst="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4299741" y="1322295"/>
            <a:ext cx="1371600" cy="2061882"/>
            <a:chOff x="5943600" y="4419600"/>
            <a:chExt cx="1371600" cy="2061882"/>
          </a:xfrm>
        </p:grpSpPr>
        <p:sp>
          <p:nvSpPr>
            <p:cNvPr id="43" name="Rounded Rectangle 42"/>
            <p:cNvSpPr/>
            <p:nvPr/>
          </p:nvSpPr>
          <p:spPr>
            <a:xfrm>
              <a:off x="6019800" y="4572000"/>
              <a:ext cx="1219200" cy="1905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943600" y="4419600"/>
              <a:ext cx="1371600"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6096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1722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2484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3246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00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77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5532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6294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7056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781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858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342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0104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866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162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390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019800" y="44196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096000" y="61722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418729" y="617668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714564" y="61722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938683" y="600187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580094" y="5939117"/>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284259" y="5939118"/>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033247" y="579568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920753" y="5697071"/>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24918" y="564328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320118" y="5652248"/>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069106" y="5499848"/>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347011" y="5365377"/>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633882" y="5356412"/>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929718" y="5383306"/>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6060141" y="5212977"/>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324600" y="51054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019800" y="49530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642847" y="5078506"/>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934200" y="5105400"/>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831106" y="4827494"/>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6454588" y="4827494"/>
              <a:ext cx="304800" cy="304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7226891" y="1347534"/>
            <a:ext cx="1371600" cy="2057400"/>
            <a:chOff x="6553200" y="4572000"/>
            <a:chExt cx="1371600" cy="2057400"/>
          </a:xfrm>
        </p:grpSpPr>
        <p:sp>
          <p:nvSpPr>
            <p:cNvPr id="84" name="Rounded Rectangle 83"/>
            <p:cNvSpPr/>
            <p:nvPr/>
          </p:nvSpPr>
          <p:spPr>
            <a:xfrm>
              <a:off x="6629400" y="4724400"/>
              <a:ext cx="1219200" cy="1905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6553200" y="4572000"/>
              <a:ext cx="1371600"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6705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781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858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934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010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086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162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239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315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391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467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5438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76200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6962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772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8486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629400" y="45720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67056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flipV="1">
              <a:off x="69342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71628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7391400" y="64770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7620000" y="64008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858000" y="63246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20644001">
              <a:off x="7162800" y="63246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391400" y="63246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18275754">
              <a:off x="6651812" y="6288741"/>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651812" y="6091518"/>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1205643">
              <a:off x="7315200" y="61722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6858000" y="61722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9150032">
              <a:off x="7086600" y="6172200"/>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1922870">
              <a:off x="7566815" y="6221237"/>
              <a:ext cx="228600" cy="1524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5797339" y="1354062"/>
            <a:ext cx="1371600" cy="2057400"/>
            <a:chOff x="7162800" y="838200"/>
            <a:chExt cx="1371600" cy="2057400"/>
          </a:xfrm>
        </p:grpSpPr>
        <p:sp>
          <p:nvSpPr>
            <p:cNvPr id="118" name="Rounded Rectangle 117"/>
            <p:cNvSpPr/>
            <p:nvPr/>
          </p:nvSpPr>
          <p:spPr>
            <a:xfrm>
              <a:off x="7239000" y="990600"/>
              <a:ext cx="1219200" cy="1905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7162800" y="838200"/>
              <a:ext cx="1371600"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p:cNvCxnSpPr/>
            <p:nvPr/>
          </p:nvCxnSpPr>
          <p:spPr>
            <a:xfrm>
              <a:off x="7315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3914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4676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5438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620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7696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7724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8486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79248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8001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8077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1534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2296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3058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8382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84582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239000" y="8382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p:cNvGrpSpPr/>
            <p:nvPr/>
          </p:nvGrpSpPr>
          <p:grpSpPr>
            <a:xfrm>
              <a:off x="7315200" y="2559424"/>
              <a:ext cx="1125071" cy="336176"/>
              <a:chOff x="7315200" y="2559424"/>
              <a:chExt cx="1125071" cy="336176"/>
            </a:xfrm>
          </p:grpSpPr>
          <p:sp>
            <p:nvSpPr>
              <p:cNvPr id="183" name="Oval 182"/>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rot="10800000">
              <a:off x="7265894" y="2277036"/>
              <a:ext cx="1125071" cy="336176"/>
              <a:chOff x="7315200" y="2559424"/>
              <a:chExt cx="1125071" cy="336176"/>
            </a:xfrm>
          </p:grpSpPr>
          <p:sp>
            <p:nvSpPr>
              <p:cNvPr id="170" name="Oval 169"/>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7265894" y="1954306"/>
              <a:ext cx="1125071" cy="336176"/>
              <a:chOff x="7315200" y="2559424"/>
              <a:chExt cx="1125071" cy="336176"/>
            </a:xfrm>
          </p:grpSpPr>
          <p:sp>
            <p:nvSpPr>
              <p:cNvPr id="157" name="Oval 156"/>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a:off x="7279341" y="1645024"/>
              <a:ext cx="1125071" cy="336176"/>
              <a:chOff x="7315200" y="2559424"/>
              <a:chExt cx="1125071" cy="336176"/>
            </a:xfrm>
          </p:grpSpPr>
          <p:sp>
            <p:nvSpPr>
              <p:cNvPr id="144" name="Oval 143"/>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Oval 140"/>
            <p:cNvSpPr/>
            <p:nvPr/>
          </p:nvSpPr>
          <p:spPr>
            <a:xfrm>
              <a:off x="7651376" y="1573306"/>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7696200" y="25146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7848600" y="25146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3613941" y="4687878"/>
            <a:ext cx="1371600" cy="1293632"/>
            <a:chOff x="381000" y="658098"/>
            <a:chExt cx="1371600" cy="1293632"/>
          </a:xfrm>
        </p:grpSpPr>
        <p:sp>
          <p:nvSpPr>
            <p:cNvPr id="197" name="Rounded Rectangle 196"/>
            <p:cNvSpPr/>
            <p:nvPr/>
          </p:nvSpPr>
          <p:spPr>
            <a:xfrm>
              <a:off x="523783" y="957934"/>
              <a:ext cx="1104296" cy="241940"/>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a:off x="452846" y="1026270"/>
              <a:ext cx="1262742" cy="925460"/>
            </a:xfrm>
            <a:prstGeom prst="roundRect">
              <a:avLst/>
            </a:prstGeom>
            <a:solidFill>
              <a:srgbClr val="702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p:cNvGrpSpPr/>
            <p:nvPr/>
          </p:nvGrpSpPr>
          <p:grpSpPr>
            <a:xfrm>
              <a:off x="381000" y="658098"/>
              <a:ext cx="1371600" cy="304800"/>
              <a:chOff x="381000" y="658098"/>
              <a:chExt cx="1371600" cy="304800"/>
            </a:xfrm>
            <a:solidFill>
              <a:srgbClr val="FF0000"/>
            </a:solidFill>
          </p:grpSpPr>
          <p:sp>
            <p:nvSpPr>
              <p:cNvPr id="202" name="Rounded Rectangle 201"/>
              <p:cNvSpPr/>
              <p:nvPr/>
            </p:nvSpPr>
            <p:spPr>
              <a:xfrm>
                <a:off x="381000" y="658098"/>
                <a:ext cx="1371600" cy="304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p:cNvCxnSpPr/>
              <p:nvPr/>
            </p:nvCxnSpPr>
            <p:spPr>
              <a:xfrm>
                <a:off x="533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096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6858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7620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838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914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9906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0668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1430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219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295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13716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14478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15240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1600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16764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57200" y="658098"/>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0" name="Rounded Rectangle 199"/>
            <p:cNvSpPr/>
            <p:nvPr/>
          </p:nvSpPr>
          <p:spPr>
            <a:xfrm>
              <a:off x="441684" y="1199874"/>
              <a:ext cx="1282613" cy="472172"/>
            </a:xfrm>
            <a:prstGeom prst="roundRect">
              <a:avLst>
                <a:gd name="adj" fmla="val 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p:cNvSpPr txBox="1"/>
            <p:nvPr/>
          </p:nvSpPr>
          <p:spPr>
            <a:xfrm>
              <a:off x="411480" y="1132738"/>
              <a:ext cx="1314798" cy="584775"/>
            </a:xfrm>
            <a:prstGeom prst="rect">
              <a:avLst/>
            </a:prstGeom>
            <a:noFill/>
          </p:spPr>
          <p:txBody>
            <a:bodyPr wrap="square" rtlCol="0">
              <a:spAutoFit/>
            </a:bodyPr>
            <a:lstStyle/>
            <a:p>
              <a:pPr algn="ctr"/>
              <a:endParaRPr lang="en-US" sz="3200" dirty="0">
                <a:latin typeface="Dotum" panose="020B0600000101010101" pitchFamily="34" charset="-127"/>
                <a:ea typeface="Dotum" panose="020B0600000101010101" pitchFamily="34" charset="-127"/>
              </a:endParaRPr>
            </a:p>
          </p:txBody>
        </p:sp>
      </p:grpSp>
      <p:grpSp>
        <p:nvGrpSpPr>
          <p:cNvPr id="230" name="Group 229"/>
          <p:cNvGrpSpPr/>
          <p:nvPr/>
        </p:nvGrpSpPr>
        <p:grpSpPr>
          <a:xfrm>
            <a:off x="6433833" y="3860031"/>
            <a:ext cx="1577064" cy="2769369"/>
            <a:chOff x="6433833" y="3860031"/>
            <a:chExt cx="1577064" cy="2769369"/>
          </a:xfrm>
        </p:grpSpPr>
        <p:sp>
          <p:nvSpPr>
            <p:cNvPr id="220" name="Curved Up Arrow 219"/>
            <p:cNvSpPr/>
            <p:nvPr/>
          </p:nvSpPr>
          <p:spPr>
            <a:xfrm rot="10581086">
              <a:off x="6720615" y="3860031"/>
              <a:ext cx="1017189" cy="753648"/>
            </a:xfrm>
            <a:prstGeom prst="curvedUpArrow">
              <a:avLst>
                <a:gd name="adj1" fmla="val 50000"/>
                <a:gd name="adj2" fmla="val 14188"/>
                <a:gd name="adj3" fmla="val 25000"/>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p:cNvSpPr/>
            <p:nvPr/>
          </p:nvSpPr>
          <p:spPr>
            <a:xfrm>
              <a:off x="6433833" y="4444440"/>
              <a:ext cx="1577064" cy="2184960"/>
            </a:xfrm>
            <a:prstGeom prst="round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6786529" y="5032130"/>
              <a:ext cx="875981" cy="801069"/>
              <a:chOff x="5426957" y="5382991"/>
              <a:chExt cx="659674" cy="801069"/>
            </a:xfrm>
          </p:grpSpPr>
          <p:grpSp>
            <p:nvGrpSpPr>
              <p:cNvPr id="223" name="Group 222"/>
              <p:cNvGrpSpPr/>
              <p:nvPr/>
            </p:nvGrpSpPr>
            <p:grpSpPr>
              <a:xfrm rot="187338">
                <a:off x="5426957" y="5382991"/>
                <a:ext cx="659674" cy="422851"/>
                <a:chOff x="5664926" y="1939349"/>
                <a:chExt cx="659674" cy="422851"/>
              </a:xfrm>
              <a:solidFill>
                <a:schemeClr val="accent3"/>
              </a:solidFill>
            </p:grpSpPr>
            <p:sp>
              <p:nvSpPr>
                <p:cNvPr id="226" name="Rounded Rectangle 225"/>
                <p:cNvSpPr/>
                <p:nvPr/>
              </p:nvSpPr>
              <p:spPr>
                <a:xfrm>
                  <a:off x="5943601" y="1939349"/>
                  <a:ext cx="75090" cy="422851"/>
                </a:xfrm>
                <a:prstGeom prst="roundRect">
                  <a:avLst>
                    <a:gd name="adj" fmla="val 7067"/>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 Diagonal Corner Rectangle 223"/>
                <p:cNvSpPr/>
                <p:nvPr/>
              </p:nvSpPr>
              <p:spPr>
                <a:xfrm>
                  <a:off x="6019800" y="1981200"/>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 Diagonal Corner Rectangle 224"/>
                <p:cNvSpPr/>
                <p:nvPr/>
              </p:nvSpPr>
              <p:spPr>
                <a:xfrm rot="15316813">
                  <a:off x="5664926" y="2053046"/>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Oval 227"/>
              <p:cNvSpPr/>
              <p:nvPr/>
            </p:nvSpPr>
            <p:spPr>
              <a:xfrm>
                <a:off x="5507405" y="5639342"/>
                <a:ext cx="514052" cy="54471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9"/>
          <p:cNvGrpSpPr/>
          <p:nvPr/>
        </p:nvGrpSpPr>
        <p:grpSpPr>
          <a:xfrm>
            <a:off x="556494" y="5314444"/>
            <a:ext cx="923292" cy="914400"/>
            <a:chOff x="2438400" y="3423138"/>
            <a:chExt cx="609600" cy="844062"/>
          </a:xfrm>
        </p:grpSpPr>
        <p:sp>
          <p:nvSpPr>
            <p:cNvPr id="232" name="Moon 231"/>
            <p:cNvSpPr/>
            <p:nvPr/>
          </p:nvSpPr>
          <p:spPr>
            <a:xfrm>
              <a:off x="2639643" y="3423138"/>
              <a:ext cx="228600" cy="533400"/>
            </a:xfrm>
            <a:prstGeom prst="moon">
              <a:avLst>
                <a:gd name="adj" fmla="val 2254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2438400" y="3733800"/>
              <a:ext cx="3048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2667000" y="3962400"/>
              <a:ext cx="3048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2743200" y="3657600"/>
              <a:ext cx="3048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2986361" y="175223"/>
            <a:ext cx="1461950" cy="1305877"/>
            <a:chOff x="4432912" y="1188427"/>
            <a:chExt cx="1461950" cy="1305877"/>
          </a:xfrm>
        </p:grpSpPr>
        <p:sp>
          <p:nvSpPr>
            <p:cNvPr id="237" name="Cloud 236"/>
            <p:cNvSpPr/>
            <p:nvPr/>
          </p:nvSpPr>
          <p:spPr>
            <a:xfrm>
              <a:off x="4548897" y="1188427"/>
              <a:ext cx="1193565" cy="1143540"/>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loud 237"/>
            <p:cNvSpPr/>
            <p:nvPr/>
          </p:nvSpPr>
          <p:spPr>
            <a:xfrm>
              <a:off x="4864769" y="1340827"/>
              <a:ext cx="1030093" cy="986919"/>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loud 238"/>
            <p:cNvSpPr/>
            <p:nvPr/>
          </p:nvSpPr>
          <p:spPr>
            <a:xfrm>
              <a:off x="4432912" y="1524677"/>
              <a:ext cx="1012044" cy="969627"/>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loud 239"/>
            <p:cNvSpPr/>
            <p:nvPr/>
          </p:nvSpPr>
          <p:spPr>
            <a:xfrm rot="14212143">
              <a:off x="4643173" y="1660204"/>
              <a:ext cx="650299" cy="301068"/>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loud 240"/>
            <p:cNvSpPr/>
            <p:nvPr/>
          </p:nvSpPr>
          <p:spPr>
            <a:xfrm rot="20547273">
              <a:off x="5097973" y="1760307"/>
              <a:ext cx="650299" cy="301068"/>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p:cNvGrpSpPr/>
          <p:nvPr/>
        </p:nvGrpSpPr>
        <p:grpSpPr>
          <a:xfrm>
            <a:off x="5267826" y="5082263"/>
            <a:ext cx="875981" cy="801069"/>
            <a:chOff x="5426957" y="5382991"/>
            <a:chExt cx="659674" cy="801069"/>
          </a:xfrm>
        </p:grpSpPr>
        <p:grpSp>
          <p:nvGrpSpPr>
            <p:cNvPr id="246" name="Group 245"/>
            <p:cNvGrpSpPr/>
            <p:nvPr/>
          </p:nvGrpSpPr>
          <p:grpSpPr>
            <a:xfrm rot="187338">
              <a:off x="5426957" y="5382991"/>
              <a:ext cx="659674" cy="422851"/>
              <a:chOff x="5664926" y="1939349"/>
              <a:chExt cx="659674" cy="422851"/>
            </a:xfrm>
            <a:solidFill>
              <a:schemeClr val="accent3"/>
            </a:solidFill>
          </p:grpSpPr>
          <p:sp>
            <p:nvSpPr>
              <p:cNvPr id="248" name="Rounded Rectangle 247"/>
              <p:cNvSpPr/>
              <p:nvPr/>
            </p:nvSpPr>
            <p:spPr>
              <a:xfrm>
                <a:off x="5943601" y="1939349"/>
                <a:ext cx="75090" cy="422851"/>
              </a:xfrm>
              <a:prstGeom prst="roundRect">
                <a:avLst>
                  <a:gd name="adj" fmla="val 7067"/>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 Diagonal Corner Rectangle 248"/>
              <p:cNvSpPr/>
              <p:nvPr/>
            </p:nvSpPr>
            <p:spPr>
              <a:xfrm>
                <a:off x="6019800" y="1981200"/>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 Diagonal Corner Rectangle 249"/>
              <p:cNvSpPr/>
              <p:nvPr/>
            </p:nvSpPr>
            <p:spPr>
              <a:xfrm rot="15316813">
                <a:off x="5664926" y="2053046"/>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p:nvPr/>
          </p:nvSpPr>
          <p:spPr>
            <a:xfrm>
              <a:off x="5507405" y="5639342"/>
              <a:ext cx="514052" cy="54471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1906390" y="4963886"/>
            <a:ext cx="854227" cy="1067369"/>
            <a:chOff x="1906390" y="4963886"/>
            <a:chExt cx="854227" cy="1067369"/>
          </a:xfrm>
        </p:grpSpPr>
        <p:sp>
          <p:nvSpPr>
            <p:cNvPr id="227" name="Freeform 226"/>
            <p:cNvSpPr/>
            <p:nvPr/>
          </p:nvSpPr>
          <p:spPr>
            <a:xfrm>
              <a:off x="1906390" y="4963886"/>
              <a:ext cx="854227" cy="1067369"/>
            </a:xfrm>
            <a:custGeom>
              <a:avLst/>
              <a:gdLst>
                <a:gd name="connsiteX0" fmla="*/ 305587 w 854227"/>
                <a:gd name="connsiteY0" fmla="*/ 226423 h 1067369"/>
                <a:gd name="connsiteX1" fmla="*/ 305587 w 854227"/>
                <a:gd name="connsiteY1" fmla="*/ 226423 h 1067369"/>
                <a:gd name="connsiteX2" fmla="*/ 305587 w 854227"/>
                <a:gd name="connsiteY2" fmla="*/ 383177 h 1067369"/>
                <a:gd name="connsiteX3" fmla="*/ 253336 w 854227"/>
                <a:gd name="connsiteY3" fmla="*/ 426720 h 1067369"/>
                <a:gd name="connsiteX4" fmla="*/ 227210 w 854227"/>
                <a:gd name="connsiteY4" fmla="*/ 452845 h 1067369"/>
                <a:gd name="connsiteX5" fmla="*/ 174959 w 854227"/>
                <a:gd name="connsiteY5" fmla="*/ 478971 h 1067369"/>
                <a:gd name="connsiteX6" fmla="*/ 148833 w 854227"/>
                <a:gd name="connsiteY6" fmla="*/ 505097 h 1067369"/>
                <a:gd name="connsiteX7" fmla="*/ 87873 w 854227"/>
                <a:gd name="connsiteY7" fmla="*/ 539931 h 1067369"/>
                <a:gd name="connsiteX8" fmla="*/ 70456 w 854227"/>
                <a:gd name="connsiteY8" fmla="*/ 566057 h 1067369"/>
                <a:gd name="connsiteX9" fmla="*/ 26913 w 854227"/>
                <a:gd name="connsiteY9" fmla="*/ 627017 h 1067369"/>
                <a:gd name="connsiteX10" fmla="*/ 18204 w 854227"/>
                <a:gd name="connsiteY10" fmla="*/ 661851 h 1067369"/>
                <a:gd name="connsiteX11" fmla="*/ 787 w 854227"/>
                <a:gd name="connsiteY11" fmla="*/ 687977 h 1067369"/>
                <a:gd name="connsiteX12" fmla="*/ 9496 w 854227"/>
                <a:gd name="connsiteY12" fmla="*/ 862148 h 1067369"/>
                <a:gd name="connsiteX13" fmla="*/ 26913 w 854227"/>
                <a:gd name="connsiteY13" fmla="*/ 888274 h 1067369"/>
                <a:gd name="connsiteX14" fmla="*/ 79164 w 854227"/>
                <a:gd name="connsiteY14" fmla="*/ 940525 h 1067369"/>
                <a:gd name="connsiteX15" fmla="*/ 148833 w 854227"/>
                <a:gd name="connsiteY15" fmla="*/ 992777 h 1067369"/>
                <a:gd name="connsiteX16" fmla="*/ 183667 w 854227"/>
                <a:gd name="connsiteY16" fmla="*/ 1001485 h 1067369"/>
                <a:gd name="connsiteX17" fmla="*/ 201084 w 854227"/>
                <a:gd name="connsiteY17" fmla="*/ 1018903 h 1067369"/>
                <a:gd name="connsiteX18" fmla="*/ 314296 w 854227"/>
                <a:gd name="connsiteY18" fmla="*/ 1045028 h 1067369"/>
                <a:gd name="connsiteX19" fmla="*/ 575553 w 854227"/>
                <a:gd name="connsiteY19" fmla="*/ 1045028 h 1067369"/>
                <a:gd name="connsiteX20" fmla="*/ 627804 w 854227"/>
                <a:gd name="connsiteY20" fmla="*/ 1010194 h 1067369"/>
                <a:gd name="connsiteX21" fmla="*/ 653930 w 854227"/>
                <a:gd name="connsiteY21" fmla="*/ 1001485 h 1067369"/>
                <a:gd name="connsiteX22" fmla="*/ 680056 w 854227"/>
                <a:gd name="connsiteY22" fmla="*/ 975360 h 1067369"/>
                <a:gd name="connsiteX23" fmla="*/ 714890 w 854227"/>
                <a:gd name="connsiteY23" fmla="*/ 949234 h 1067369"/>
                <a:gd name="connsiteX24" fmla="*/ 758433 w 854227"/>
                <a:gd name="connsiteY24" fmla="*/ 905691 h 1067369"/>
                <a:gd name="connsiteX25" fmla="*/ 784559 w 854227"/>
                <a:gd name="connsiteY25" fmla="*/ 853440 h 1067369"/>
                <a:gd name="connsiteX26" fmla="*/ 793267 w 854227"/>
                <a:gd name="connsiteY26" fmla="*/ 827314 h 1067369"/>
                <a:gd name="connsiteX27" fmla="*/ 810684 w 854227"/>
                <a:gd name="connsiteY27" fmla="*/ 792480 h 1067369"/>
                <a:gd name="connsiteX28" fmla="*/ 819393 w 854227"/>
                <a:gd name="connsiteY28" fmla="*/ 757645 h 1067369"/>
                <a:gd name="connsiteX29" fmla="*/ 836810 w 854227"/>
                <a:gd name="connsiteY29" fmla="*/ 722811 h 1067369"/>
                <a:gd name="connsiteX30" fmla="*/ 854227 w 854227"/>
                <a:gd name="connsiteY30" fmla="*/ 661851 h 1067369"/>
                <a:gd name="connsiteX31" fmla="*/ 845519 w 854227"/>
                <a:gd name="connsiteY31" fmla="*/ 322217 h 1067369"/>
                <a:gd name="connsiteX32" fmla="*/ 828101 w 854227"/>
                <a:gd name="connsiteY32" fmla="*/ 269965 h 1067369"/>
                <a:gd name="connsiteX33" fmla="*/ 801976 w 854227"/>
                <a:gd name="connsiteY33" fmla="*/ 182880 h 1067369"/>
                <a:gd name="connsiteX34" fmla="*/ 767141 w 854227"/>
                <a:gd name="connsiteY34" fmla="*/ 130628 h 1067369"/>
                <a:gd name="connsiteX35" fmla="*/ 749724 w 854227"/>
                <a:gd name="connsiteY35" fmla="*/ 104503 h 1067369"/>
                <a:gd name="connsiteX36" fmla="*/ 732307 w 854227"/>
                <a:gd name="connsiteY36" fmla="*/ 78377 h 1067369"/>
                <a:gd name="connsiteX37" fmla="*/ 706181 w 854227"/>
                <a:gd name="connsiteY37" fmla="*/ 60960 h 1067369"/>
                <a:gd name="connsiteX38" fmla="*/ 688764 w 854227"/>
                <a:gd name="connsiteY38" fmla="*/ 34834 h 1067369"/>
                <a:gd name="connsiteX39" fmla="*/ 636513 w 854227"/>
                <a:gd name="connsiteY39" fmla="*/ 17417 h 1067369"/>
                <a:gd name="connsiteX40" fmla="*/ 575553 w 854227"/>
                <a:gd name="connsiteY40" fmla="*/ 0 h 1067369"/>
                <a:gd name="connsiteX41" fmla="*/ 366547 w 854227"/>
                <a:gd name="connsiteY41" fmla="*/ 8708 h 1067369"/>
                <a:gd name="connsiteX42" fmla="*/ 340421 w 854227"/>
                <a:gd name="connsiteY42" fmla="*/ 17417 h 1067369"/>
                <a:gd name="connsiteX43" fmla="*/ 314296 w 854227"/>
                <a:gd name="connsiteY43" fmla="*/ 43543 h 1067369"/>
                <a:gd name="connsiteX44" fmla="*/ 279461 w 854227"/>
                <a:gd name="connsiteY44" fmla="*/ 87085 h 1067369"/>
                <a:gd name="connsiteX45" fmla="*/ 279461 w 854227"/>
                <a:gd name="connsiteY45" fmla="*/ 209005 h 1067369"/>
                <a:gd name="connsiteX46" fmla="*/ 296879 w 854227"/>
                <a:gd name="connsiteY46" fmla="*/ 226423 h 1067369"/>
                <a:gd name="connsiteX47" fmla="*/ 305587 w 854227"/>
                <a:gd name="connsiteY47" fmla="*/ 226423 h 106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4227" h="1067369">
                  <a:moveTo>
                    <a:pt x="305587" y="226423"/>
                  </a:moveTo>
                  <a:lnTo>
                    <a:pt x="305587" y="226423"/>
                  </a:lnTo>
                  <a:cubicBezTo>
                    <a:pt x="324165" y="310025"/>
                    <a:pt x="333454" y="299575"/>
                    <a:pt x="305587" y="383177"/>
                  </a:cubicBezTo>
                  <a:cubicBezTo>
                    <a:pt x="293784" y="418586"/>
                    <a:pt x="281637" y="406506"/>
                    <a:pt x="253336" y="426720"/>
                  </a:cubicBezTo>
                  <a:cubicBezTo>
                    <a:pt x="243314" y="433878"/>
                    <a:pt x="237457" y="446014"/>
                    <a:pt x="227210" y="452845"/>
                  </a:cubicBezTo>
                  <a:cubicBezTo>
                    <a:pt x="148669" y="505205"/>
                    <a:pt x="257162" y="410468"/>
                    <a:pt x="174959" y="478971"/>
                  </a:cubicBezTo>
                  <a:cubicBezTo>
                    <a:pt x="165498" y="486856"/>
                    <a:pt x="158294" y="497213"/>
                    <a:pt x="148833" y="505097"/>
                  </a:cubicBezTo>
                  <a:cubicBezTo>
                    <a:pt x="130370" y="520483"/>
                    <a:pt x="109166" y="529285"/>
                    <a:pt x="87873" y="539931"/>
                  </a:cubicBezTo>
                  <a:cubicBezTo>
                    <a:pt x="82067" y="548640"/>
                    <a:pt x="76540" y="557540"/>
                    <a:pt x="70456" y="566057"/>
                  </a:cubicBezTo>
                  <a:cubicBezTo>
                    <a:pt x="16446" y="641670"/>
                    <a:pt x="67960" y="565446"/>
                    <a:pt x="26913" y="627017"/>
                  </a:cubicBezTo>
                  <a:cubicBezTo>
                    <a:pt x="24010" y="638628"/>
                    <a:pt x="22919" y="650850"/>
                    <a:pt x="18204" y="661851"/>
                  </a:cubicBezTo>
                  <a:cubicBezTo>
                    <a:pt x="14081" y="671471"/>
                    <a:pt x="1242" y="677520"/>
                    <a:pt x="787" y="687977"/>
                  </a:cubicBezTo>
                  <a:cubicBezTo>
                    <a:pt x="-1738" y="746052"/>
                    <a:pt x="1977" y="804507"/>
                    <a:pt x="9496" y="862148"/>
                  </a:cubicBezTo>
                  <a:cubicBezTo>
                    <a:pt x="10850" y="872527"/>
                    <a:pt x="19959" y="880451"/>
                    <a:pt x="26913" y="888274"/>
                  </a:cubicBezTo>
                  <a:cubicBezTo>
                    <a:pt x="43277" y="906684"/>
                    <a:pt x="61747" y="923108"/>
                    <a:pt x="79164" y="940525"/>
                  </a:cubicBezTo>
                  <a:cubicBezTo>
                    <a:pt x="98510" y="959871"/>
                    <a:pt x="122568" y="986211"/>
                    <a:pt x="148833" y="992777"/>
                  </a:cubicBezTo>
                  <a:lnTo>
                    <a:pt x="183667" y="1001485"/>
                  </a:lnTo>
                  <a:cubicBezTo>
                    <a:pt x="189473" y="1007291"/>
                    <a:pt x="193740" y="1015231"/>
                    <a:pt x="201084" y="1018903"/>
                  </a:cubicBezTo>
                  <a:cubicBezTo>
                    <a:pt x="239336" y="1038029"/>
                    <a:pt x="272584" y="1039070"/>
                    <a:pt x="314296" y="1045028"/>
                  </a:cubicBezTo>
                  <a:cubicBezTo>
                    <a:pt x="408076" y="1076290"/>
                    <a:pt x="388927" y="1073305"/>
                    <a:pt x="575553" y="1045028"/>
                  </a:cubicBezTo>
                  <a:cubicBezTo>
                    <a:pt x="596249" y="1041892"/>
                    <a:pt x="607946" y="1016814"/>
                    <a:pt x="627804" y="1010194"/>
                  </a:cubicBezTo>
                  <a:lnTo>
                    <a:pt x="653930" y="1001485"/>
                  </a:lnTo>
                  <a:cubicBezTo>
                    <a:pt x="662639" y="992777"/>
                    <a:pt x="670705" y="983375"/>
                    <a:pt x="680056" y="975360"/>
                  </a:cubicBezTo>
                  <a:cubicBezTo>
                    <a:pt x="691076" y="965914"/>
                    <a:pt x="704627" y="959497"/>
                    <a:pt x="714890" y="949234"/>
                  </a:cubicBezTo>
                  <a:cubicBezTo>
                    <a:pt x="772944" y="891179"/>
                    <a:pt x="688767" y="952134"/>
                    <a:pt x="758433" y="905691"/>
                  </a:cubicBezTo>
                  <a:cubicBezTo>
                    <a:pt x="780321" y="840022"/>
                    <a:pt x="750795" y="920967"/>
                    <a:pt x="784559" y="853440"/>
                  </a:cubicBezTo>
                  <a:cubicBezTo>
                    <a:pt x="788664" y="845229"/>
                    <a:pt x="789651" y="835751"/>
                    <a:pt x="793267" y="827314"/>
                  </a:cubicBezTo>
                  <a:cubicBezTo>
                    <a:pt x="798381" y="815382"/>
                    <a:pt x="806126" y="804635"/>
                    <a:pt x="810684" y="792480"/>
                  </a:cubicBezTo>
                  <a:cubicBezTo>
                    <a:pt x="814887" y="781273"/>
                    <a:pt x="815190" y="768852"/>
                    <a:pt x="819393" y="757645"/>
                  </a:cubicBezTo>
                  <a:cubicBezTo>
                    <a:pt x="823951" y="745490"/>
                    <a:pt x="832374" y="735011"/>
                    <a:pt x="836810" y="722811"/>
                  </a:cubicBezTo>
                  <a:cubicBezTo>
                    <a:pt x="844032" y="702950"/>
                    <a:pt x="848421" y="682171"/>
                    <a:pt x="854227" y="661851"/>
                  </a:cubicBezTo>
                  <a:cubicBezTo>
                    <a:pt x="851324" y="548640"/>
                    <a:pt x="853052" y="435215"/>
                    <a:pt x="845519" y="322217"/>
                  </a:cubicBezTo>
                  <a:cubicBezTo>
                    <a:pt x="844298" y="303898"/>
                    <a:pt x="832554" y="287776"/>
                    <a:pt x="828101" y="269965"/>
                  </a:cubicBezTo>
                  <a:cubicBezTo>
                    <a:pt x="823233" y="250491"/>
                    <a:pt x="810458" y="195603"/>
                    <a:pt x="801976" y="182880"/>
                  </a:cubicBezTo>
                  <a:lnTo>
                    <a:pt x="767141" y="130628"/>
                  </a:lnTo>
                  <a:lnTo>
                    <a:pt x="749724" y="104503"/>
                  </a:lnTo>
                  <a:cubicBezTo>
                    <a:pt x="743918" y="95794"/>
                    <a:pt x="741016" y="84183"/>
                    <a:pt x="732307" y="78377"/>
                  </a:cubicBezTo>
                  <a:lnTo>
                    <a:pt x="706181" y="60960"/>
                  </a:lnTo>
                  <a:cubicBezTo>
                    <a:pt x="700375" y="52251"/>
                    <a:pt x="697640" y="40381"/>
                    <a:pt x="688764" y="34834"/>
                  </a:cubicBezTo>
                  <a:cubicBezTo>
                    <a:pt x="673196" y="25104"/>
                    <a:pt x="654324" y="21870"/>
                    <a:pt x="636513" y="17417"/>
                  </a:cubicBezTo>
                  <a:cubicBezTo>
                    <a:pt x="592773" y="6481"/>
                    <a:pt x="613034" y="12493"/>
                    <a:pt x="575553" y="0"/>
                  </a:cubicBezTo>
                  <a:cubicBezTo>
                    <a:pt x="505884" y="2903"/>
                    <a:pt x="436086" y="3557"/>
                    <a:pt x="366547" y="8708"/>
                  </a:cubicBezTo>
                  <a:cubicBezTo>
                    <a:pt x="357392" y="9386"/>
                    <a:pt x="348059" y="12325"/>
                    <a:pt x="340421" y="17417"/>
                  </a:cubicBezTo>
                  <a:cubicBezTo>
                    <a:pt x="330174" y="24249"/>
                    <a:pt x="322180" y="34082"/>
                    <a:pt x="314296" y="43543"/>
                  </a:cubicBezTo>
                  <a:cubicBezTo>
                    <a:pt x="259384" y="109439"/>
                    <a:pt x="330122" y="36427"/>
                    <a:pt x="279461" y="87085"/>
                  </a:cubicBezTo>
                  <a:cubicBezTo>
                    <a:pt x="263097" y="136179"/>
                    <a:pt x="261249" y="130089"/>
                    <a:pt x="279461" y="209005"/>
                  </a:cubicBezTo>
                  <a:cubicBezTo>
                    <a:pt x="281307" y="217006"/>
                    <a:pt x="290467" y="221294"/>
                    <a:pt x="296879" y="226423"/>
                  </a:cubicBezTo>
                  <a:cubicBezTo>
                    <a:pt x="346126" y="265822"/>
                    <a:pt x="304136" y="226423"/>
                    <a:pt x="305587" y="226423"/>
                  </a:cubicBezTo>
                  <a:close/>
                </a:path>
              </a:pathLst>
            </a:custGeom>
            <a:solidFill>
              <a:srgbClr val="C00000"/>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2413804" y="5229654"/>
              <a:ext cx="208922" cy="208922"/>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5777466" y="124981"/>
            <a:ext cx="1270772" cy="961950"/>
            <a:chOff x="5777466" y="124981"/>
            <a:chExt cx="1270772" cy="961950"/>
          </a:xfrm>
        </p:grpSpPr>
        <p:grpSp>
          <p:nvGrpSpPr>
            <p:cNvPr id="251" name="Group 250"/>
            <p:cNvGrpSpPr/>
            <p:nvPr/>
          </p:nvGrpSpPr>
          <p:grpSpPr>
            <a:xfrm>
              <a:off x="5956453" y="124981"/>
              <a:ext cx="875981" cy="801069"/>
              <a:chOff x="5426957" y="5382991"/>
              <a:chExt cx="659674" cy="801069"/>
            </a:xfrm>
          </p:grpSpPr>
          <p:grpSp>
            <p:nvGrpSpPr>
              <p:cNvPr id="252" name="Group 251"/>
              <p:cNvGrpSpPr/>
              <p:nvPr/>
            </p:nvGrpSpPr>
            <p:grpSpPr>
              <a:xfrm rot="187338">
                <a:off x="5426957" y="5382991"/>
                <a:ext cx="659674" cy="422851"/>
                <a:chOff x="5664926" y="1939349"/>
                <a:chExt cx="659674" cy="422851"/>
              </a:xfrm>
              <a:solidFill>
                <a:schemeClr val="accent3"/>
              </a:solidFill>
            </p:grpSpPr>
            <p:sp>
              <p:nvSpPr>
                <p:cNvPr id="254" name="Rounded Rectangle 253"/>
                <p:cNvSpPr/>
                <p:nvPr/>
              </p:nvSpPr>
              <p:spPr>
                <a:xfrm>
                  <a:off x="5943601" y="1939349"/>
                  <a:ext cx="75090" cy="422851"/>
                </a:xfrm>
                <a:prstGeom prst="roundRect">
                  <a:avLst>
                    <a:gd name="adj" fmla="val 7067"/>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 Diagonal Corner Rectangle 254"/>
                <p:cNvSpPr/>
                <p:nvPr/>
              </p:nvSpPr>
              <p:spPr>
                <a:xfrm>
                  <a:off x="6019800" y="1981200"/>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 Diagonal Corner Rectangle 255"/>
                <p:cNvSpPr/>
                <p:nvPr/>
              </p:nvSpPr>
              <p:spPr>
                <a:xfrm rot="15316813">
                  <a:off x="5664926" y="2053046"/>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3" name="Oval 252"/>
              <p:cNvSpPr/>
              <p:nvPr/>
            </p:nvSpPr>
            <p:spPr>
              <a:xfrm>
                <a:off x="5507405" y="5639342"/>
                <a:ext cx="514052" cy="54471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7" name="Oval 256"/>
            <p:cNvSpPr/>
            <p:nvPr/>
          </p:nvSpPr>
          <p:spPr>
            <a:xfrm>
              <a:off x="6485929" y="542213"/>
              <a:ext cx="562309" cy="544718"/>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Moon 257"/>
            <p:cNvSpPr/>
            <p:nvPr/>
          </p:nvSpPr>
          <p:spPr>
            <a:xfrm rot="14915731">
              <a:off x="6102691" y="426082"/>
              <a:ext cx="267377" cy="917828"/>
            </a:xfrm>
            <a:prstGeom prst="moon">
              <a:avLst>
                <a:gd name="adj" fmla="val 87500"/>
              </a:avLst>
            </a:prstGeom>
            <a:solidFill>
              <a:srgbClr val="F1E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7787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62400" y="2286000"/>
            <a:ext cx="3886200" cy="914400"/>
            <a:chOff x="3962400" y="2286000"/>
            <a:chExt cx="3886200" cy="914400"/>
          </a:xfrm>
        </p:grpSpPr>
        <p:sp>
          <p:nvSpPr>
            <p:cNvPr id="3" name="Oval 2"/>
            <p:cNvSpPr/>
            <p:nvPr/>
          </p:nvSpPr>
          <p:spPr>
            <a:xfrm>
              <a:off x="3962400" y="2286000"/>
              <a:ext cx="3886200" cy="914400"/>
            </a:xfrm>
            <a:prstGeom prst="ellipse">
              <a:avLst/>
            </a:prstGeom>
            <a:solidFill>
              <a:srgbClr val="E8D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p:cNvSpPr/>
            <p:nvPr/>
          </p:nvSpPr>
          <p:spPr>
            <a:xfrm>
              <a:off x="6248400" y="2286000"/>
              <a:ext cx="2286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n 4"/>
            <p:cNvSpPr/>
            <p:nvPr/>
          </p:nvSpPr>
          <p:spPr>
            <a:xfrm>
              <a:off x="55626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oon 5"/>
            <p:cNvSpPr/>
            <p:nvPr/>
          </p:nvSpPr>
          <p:spPr>
            <a:xfrm>
              <a:off x="4876800" y="2362200"/>
              <a:ext cx="1524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oon 6"/>
            <p:cNvSpPr/>
            <p:nvPr/>
          </p:nvSpPr>
          <p:spPr>
            <a:xfrm>
              <a:off x="62484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724400" y="3657600"/>
            <a:ext cx="1447800" cy="1568450"/>
            <a:chOff x="6019800" y="2209800"/>
            <a:chExt cx="1828800" cy="1981200"/>
          </a:xfrm>
        </p:grpSpPr>
        <p:grpSp>
          <p:nvGrpSpPr>
            <p:cNvPr id="9" name="Group 10"/>
            <p:cNvGrpSpPr/>
            <p:nvPr/>
          </p:nvGrpSpPr>
          <p:grpSpPr>
            <a:xfrm>
              <a:off x="6019800" y="2209800"/>
              <a:ext cx="1828800" cy="1981200"/>
              <a:chOff x="6019800" y="2209800"/>
              <a:chExt cx="1828800" cy="1981200"/>
            </a:xfrm>
          </p:grpSpPr>
          <p:sp>
            <p:nvSpPr>
              <p:cNvPr id="14" name="Rounded Rectangle 13"/>
              <p:cNvSpPr/>
              <p:nvPr/>
            </p:nvSpPr>
            <p:spPr>
              <a:xfrm>
                <a:off x="6096000" y="2895600"/>
                <a:ext cx="1752600" cy="12954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19800" y="2209800"/>
                <a:ext cx="1828800" cy="9144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72200" y="2514600"/>
                <a:ext cx="1600200" cy="9906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1"/>
            <p:cNvGrpSpPr/>
            <p:nvPr/>
          </p:nvGrpSpPr>
          <p:grpSpPr>
            <a:xfrm>
              <a:off x="6172200" y="2362200"/>
              <a:ext cx="1547446" cy="1676400"/>
              <a:chOff x="6019800" y="2209800"/>
              <a:chExt cx="1828800" cy="1981200"/>
            </a:xfrm>
          </p:grpSpPr>
          <p:sp>
            <p:nvSpPr>
              <p:cNvPr id="11" name="Rounded Rectangle 10"/>
              <p:cNvSpPr/>
              <p:nvPr/>
            </p:nvSpPr>
            <p:spPr>
              <a:xfrm>
                <a:off x="6096000" y="2895600"/>
                <a:ext cx="1752600" cy="1295400"/>
              </a:xfrm>
              <a:prstGeom prst="roundRect">
                <a:avLst/>
              </a:prstGeom>
              <a:solidFill>
                <a:srgbClr val="E1D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19800" y="2209800"/>
                <a:ext cx="1828800" cy="914400"/>
              </a:xfrm>
              <a:prstGeom prst="ellipse">
                <a:avLst/>
              </a:prstGeom>
              <a:solidFill>
                <a:srgbClr val="E1D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72200" y="2514600"/>
                <a:ext cx="1600200" cy="990600"/>
              </a:xfrm>
              <a:prstGeom prst="ellipse">
                <a:avLst/>
              </a:prstGeom>
              <a:solidFill>
                <a:srgbClr val="E1D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1295400" y="1600200"/>
            <a:ext cx="1579685" cy="838200"/>
            <a:chOff x="3352800" y="2667000"/>
            <a:chExt cx="3733800" cy="1981200"/>
          </a:xfrm>
        </p:grpSpPr>
        <p:sp>
          <p:nvSpPr>
            <p:cNvPr id="18" name="Oval 17"/>
            <p:cNvSpPr/>
            <p:nvPr/>
          </p:nvSpPr>
          <p:spPr>
            <a:xfrm>
              <a:off x="5257800" y="2667000"/>
              <a:ext cx="1828800" cy="9144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267200" y="2819400"/>
              <a:ext cx="2667000" cy="18288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
            <p:cNvGrpSpPr/>
            <p:nvPr/>
          </p:nvGrpSpPr>
          <p:grpSpPr>
            <a:xfrm>
              <a:off x="3352800" y="2667000"/>
              <a:ext cx="1600200" cy="1981200"/>
              <a:chOff x="6019800" y="2209800"/>
              <a:chExt cx="1828800" cy="1981200"/>
            </a:xfrm>
          </p:grpSpPr>
          <p:sp>
            <p:nvSpPr>
              <p:cNvPr id="22" name="Rounded Rectangle 21"/>
              <p:cNvSpPr/>
              <p:nvPr/>
            </p:nvSpPr>
            <p:spPr>
              <a:xfrm>
                <a:off x="6096000" y="2895600"/>
                <a:ext cx="1752600" cy="12954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019800" y="2209800"/>
                <a:ext cx="1828800" cy="9144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72200" y="2514600"/>
                <a:ext cx="1600200" cy="9906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5410200" y="2667000"/>
              <a:ext cx="1600200" cy="9906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029200" y="5410200"/>
            <a:ext cx="1295400" cy="789878"/>
            <a:chOff x="3886200" y="2743200"/>
            <a:chExt cx="3124200" cy="1905000"/>
          </a:xfrm>
        </p:grpSpPr>
        <p:sp>
          <p:nvSpPr>
            <p:cNvPr id="26" name="Rounded Rectangle 25"/>
            <p:cNvSpPr/>
            <p:nvPr/>
          </p:nvSpPr>
          <p:spPr>
            <a:xfrm>
              <a:off x="4267200" y="2819400"/>
              <a:ext cx="2667000" cy="18288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0"/>
            <p:cNvGrpSpPr/>
            <p:nvPr/>
          </p:nvGrpSpPr>
          <p:grpSpPr>
            <a:xfrm>
              <a:off x="3886200" y="2819400"/>
              <a:ext cx="990600" cy="1828800"/>
              <a:chOff x="6019800" y="2209800"/>
              <a:chExt cx="1828800" cy="1981200"/>
            </a:xfrm>
          </p:grpSpPr>
          <p:sp>
            <p:nvSpPr>
              <p:cNvPr id="30" name="Rounded Rectangle 29"/>
              <p:cNvSpPr/>
              <p:nvPr/>
            </p:nvSpPr>
            <p:spPr>
              <a:xfrm>
                <a:off x="6096000" y="2895600"/>
                <a:ext cx="1752600" cy="12954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019800" y="2209800"/>
                <a:ext cx="1828800" cy="9144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72200" y="2514600"/>
                <a:ext cx="1600200" cy="9906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p:cNvSpPr/>
            <p:nvPr/>
          </p:nvSpPr>
          <p:spPr>
            <a:xfrm>
              <a:off x="5334000" y="2743200"/>
              <a:ext cx="1676400" cy="8382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953000" y="2819400"/>
              <a:ext cx="1981200" cy="10668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4495800" y="439707"/>
            <a:ext cx="3073018" cy="1187110"/>
            <a:chOff x="4495800" y="439707"/>
            <a:chExt cx="3073018" cy="1187110"/>
          </a:xfrm>
        </p:grpSpPr>
        <p:sp>
          <p:nvSpPr>
            <p:cNvPr id="34" name="Isosceles Triangle 33"/>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81000" y="3733800"/>
            <a:ext cx="3987418" cy="1872910"/>
            <a:chOff x="4572000" y="4495800"/>
            <a:chExt cx="3987418" cy="1872910"/>
          </a:xfrm>
        </p:grpSpPr>
        <p:grpSp>
          <p:nvGrpSpPr>
            <p:cNvPr id="38" name="Group 33"/>
            <p:cNvGrpSpPr/>
            <p:nvPr/>
          </p:nvGrpSpPr>
          <p:grpSpPr>
            <a:xfrm>
              <a:off x="4572000" y="4495800"/>
              <a:ext cx="3073018" cy="1187110"/>
              <a:chOff x="4495800" y="439707"/>
              <a:chExt cx="3073018" cy="1187110"/>
            </a:xfrm>
          </p:grpSpPr>
          <p:sp>
            <p:nvSpPr>
              <p:cNvPr id="43" name="Isosceles Triangle 42"/>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63"/>
            <p:cNvGrpSpPr/>
            <p:nvPr/>
          </p:nvGrpSpPr>
          <p:grpSpPr>
            <a:xfrm>
              <a:off x="5486400" y="5181600"/>
              <a:ext cx="3073018" cy="1187110"/>
              <a:chOff x="4495800" y="439707"/>
              <a:chExt cx="3073018" cy="1187110"/>
            </a:xfrm>
          </p:grpSpPr>
          <p:sp>
            <p:nvSpPr>
              <p:cNvPr id="40" name="Isosceles Triangle 39"/>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p:cNvGrpSpPr/>
          <p:nvPr/>
        </p:nvGrpSpPr>
        <p:grpSpPr>
          <a:xfrm>
            <a:off x="7010400" y="3657600"/>
            <a:ext cx="1600200" cy="2133600"/>
            <a:chOff x="7010400" y="3657600"/>
            <a:chExt cx="1600200" cy="2133600"/>
          </a:xfrm>
        </p:grpSpPr>
        <p:sp>
          <p:nvSpPr>
            <p:cNvPr id="46" name="Isosceles Triangle 45"/>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Oval 47"/>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rot="19710285">
              <a:off x="7753366" y="4781566"/>
              <a:ext cx="304800" cy="304800"/>
              <a:chOff x="8153400" y="2971800"/>
              <a:chExt cx="609600" cy="609600"/>
            </a:xfrm>
          </p:grpSpPr>
          <p:sp>
            <p:nvSpPr>
              <p:cNvPr id="51" name="Oval 5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rot="15655269">
              <a:off x="7677167" y="5314967"/>
              <a:ext cx="304800" cy="304800"/>
              <a:chOff x="8153400" y="2971800"/>
              <a:chExt cx="609600" cy="609600"/>
            </a:xfrm>
          </p:grpSpPr>
          <p:sp>
            <p:nvSpPr>
              <p:cNvPr id="55" name="Oval 5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7614">
              <a:off x="7528396" y="4475745"/>
              <a:ext cx="290705" cy="268712"/>
              <a:chOff x="8153400" y="2971800"/>
              <a:chExt cx="609600" cy="609600"/>
            </a:xfrm>
          </p:grpSpPr>
          <p:sp>
            <p:nvSpPr>
              <p:cNvPr id="58" name="Oval 57"/>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Moon 59"/>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419099" y="2590800"/>
            <a:ext cx="914400" cy="1143000"/>
            <a:chOff x="457200" y="762000"/>
            <a:chExt cx="914400" cy="1143000"/>
          </a:xfrm>
        </p:grpSpPr>
        <p:grpSp>
          <p:nvGrpSpPr>
            <p:cNvPr id="64" name="Group 29"/>
            <p:cNvGrpSpPr/>
            <p:nvPr/>
          </p:nvGrpSpPr>
          <p:grpSpPr>
            <a:xfrm>
              <a:off x="457200" y="762000"/>
              <a:ext cx="914400" cy="1143000"/>
              <a:chOff x="457200" y="838200"/>
              <a:chExt cx="914400" cy="1143000"/>
            </a:xfrm>
          </p:grpSpPr>
          <p:sp>
            <p:nvSpPr>
              <p:cNvPr id="70" name="Rounded Rectangle 69"/>
              <p:cNvSpPr/>
              <p:nvPr/>
            </p:nvSpPr>
            <p:spPr>
              <a:xfrm>
                <a:off x="533400" y="914400"/>
                <a:ext cx="762000" cy="1066800"/>
              </a:xfrm>
              <a:prstGeom prst="roundRect">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57200" y="838200"/>
                <a:ext cx="609600" cy="609600"/>
              </a:xfrm>
              <a:prstGeom prst="ellipse">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62000" y="838200"/>
                <a:ext cx="609600" cy="609600"/>
              </a:xfrm>
              <a:prstGeom prst="ellipse">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33400" y="914400"/>
                <a:ext cx="762000" cy="685800"/>
              </a:xfrm>
              <a:prstGeom prst="ellipse">
                <a:avLst/>
              </a:prstGeom>
              <a:solidFill>
                <a:srgbClr val="EAC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30"/>
            <p:cNvGrpSpPr/>
            <p:nvPr/>
          </p:nvGrpSpPr>
          <p:grpSpPr>
            <a:xfrm>
              <a:off x="533400" y="914400"/>
              <a:ext cx="762000" cy="952500"/>
              <a:chOff x="457200" y="838200"/>
              <a:chExt cx="914400" cy="1143000"/>
            </a:xfrm>
          </p:grpSpPr>
          <p:sp>
            <p:nvSpPr>
              <p:cNvPr id="66" name="Rounded Rectangle 65"/>
              <p:cNvSpPr/>
              <p:nvPr/>
            </p:nvSpPr>
            <p:spPr>
              <a:xfrm>
                <a:off x="533400" y="914400"/>
                <a:ext cx="762000" cy="1066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57200" y="838200"/>
                <a:ext cx="6096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62000" y="838200"/>
                <a:ext cx="6096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33400" y="914400"/>
                <a:ext cx="762000" cy="685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a:off x="1450702" y="2590800"/>
            <a:ext cx="914400" cy="1143000"/>
            <a:chOff x="457200" y="762000"/>
            <a:chExt cx="914400" cy="1143000"/>
          </a:xfrm>
        </p:grpSpPr>
        <p:grpSp>
          <p:nvGrpSpPr>
            <p:cNvPr id="75" name="Group 29"/>
            <p:cNvGrpSpPr/>
            <p:nvPr/>
          </p:nvGrpSpPr>
          <p:grpSpPr>
            <a:xfrm>
              <a:off x="457200" y="762000"/>
              <a:ext cx="914400" cy="1143000"/>
              <a:chOff x="457200" y="838200"/>
              <a:chExt cx="914400" cy="1143000"/>
            </a:xfrm>
          </p:grpSpPr>
          <p:sp>
            <p:nvSpPr>
              <p:cNvPr id="81" name="Rounded Rectangle 80"/>
              <p:cNvSpPr/>
              <p:nvPr/>
            </p:nvSpPr>
            <p:spPr>
              <a:xfrm>
                <a:off x="533400" y="914400"/>
                <a:ext cx="762000" cy="1066800"/>
              </a:xfrm>
              <a:prstGeom prst="roundRect">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57200" y="838200"/>
                <a:ext cx="609600" cy="609600"/>
              </a:xfrm>
              <a:prstGeom prst="ellipse">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62000" y="838200"/>
                <a:ext cx="609600" cy="609600"/>
              </a:xfrm>
              <a:prstGeom prst="ellipse">
                <a:avLst/>
              </a:prstGeom>
              <a:solidFill>
                <a:srgbClr val="EAC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33400" y="914400"/>
                <a:ext cx="762000" cy="685800"/>
              </a:xfrm>
              <a:prstGeom prst="ellipse">
                <a:avLst/>
              </a:prstGeom>
              <a:solidFill>
                <a:srgbClr val="EAC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30"/>
            <p:cNvGrpSpPr/>
            <p:nvPr/>
          </p:nvGrpSpPr>
          <p:grpSpPr>
            <a:xfrm>
              <a:off x="533400" y="914400"/>
              <a:ext cx="762000" cy="952500"/>
              <a:chOff x="457200" y="838200"/>
              <a:chExt cx="914400" cy="1143000"/>
            </a:xfrm>
          </p:grpSpPr>
          <p:sp>
            <p:nvSpPr>
              <p:cNvPr id="77" name="Rounded Rectangle 76"/>
              <p:cNvSpPr/>
              <p:nvPr/>
            </p:nvSpPr>
            <p:spPr>
              <a:xfrm>
                <a:off x="533400" y="914400"/>
                <a:ext cx="762000" cy="1066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57200" y="838200"/>
                <a:ext cx="6096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62000" y="838200"/>
                <a:ext cx="609600" cy="609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33400" y="914400"/>
                <a:ext cx="762000" cy="685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p:cNvGrpSpPr/>
          <p:nvPr/>
        </p:nvGrpSpPr>
        <p:grpSpPr>
          <a:xfrm>
            <a:off x="2873327" y="704950"/>
            <a:ext cx="1367973" cy="1343325"/>
            <a:chOff x="7357974" y="1923743"/>
            <a:chExt cx="3382599" cy="3321652"/>
          </a:xfrm>
        </p:grpSpPr>
        <p:grpSp>
          <p:nvGrpSpPr>
            <p:cNvPr id="86" name="Group 85"/>
            <p:cNvGrpSpPr/>
            <p:nvPr/>
          </p:nvGrpSpPr>
          <p:grpSpPr>
            <a:xfrm>
              <a:off x="8330112" y="3355992"/>
              <a:ext cx="1849372" cy="1889403"/>
              <a:chOff x="8330112" y="3355992"/>
              <a:chExt cx="1849372" cy="1889403"/>
            </a:xfrm>
          </p:grpSpPr>
          <p:grpSp>
            <p:nvGrpSpPr>
              <p:cNvPr id="209" name="Group 208"/>
              <p:cNvGrpSpPr/>
              <p:nvPr/>
            </p:nvGrpSpPr>
            <p:grpSpPr>
              <a:xfrm>
                <a:off x="8330112" y="3546587"/>
                <a:ext cx="1274106" cy="1698808"/>
                <a:chOff x="7010400" y="3657600"/>
                <a:chExt cx="1600200" cy="2133600"/>
              </a:xfrm>
            </p:grpSpPr>
            <p:sp>
              <p:nvSpPr>
                <p:cNvPr id="227" name="Isosceles Triangle 226"/>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227"/>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Oval 228"/>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p:cNvGrpSpPr/>
                <p:nvPr/>
              </p:nvGrpSpPr>
              <p:grpSpPr>
                <a:xfrm rot="19710285">
                  <a:off x="7753366" y="4781566"/>
                  <a:ext cx="304800" cy="304800"/>
                  <a:chOff x="8153400" y="2971800"/>
                  <a:chExt cx="609600" cy="609600"/>
                </a:xfrm>
              </p:grpSpPr>
              <p:sp>
                <p:nvSpPr>
                  <p:cNvPr id="241" name="Oval 24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rot="15655269">
                  <a:off x="7677167" y="5314967"/>
                  <a:ext cx="304800" cy="304800"/>
                  <a:chOff x="8153400" y="2971800"/>
                  <a:chExt cx="609600" cy="609600"/>
                </a:xfrm>
              </p:grpSpPr>
              <p:sp>
                <p:nvSpPr>
                  <p:cNvPr id="239" name="Oval 23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rot="6637614">
                  <a:off x="7528396" y="4475745"/>
                  <a:ext cx="290705" cy="268712"/>
                  <a:chOff x="8153400" y="2971800"/>
                  <a:chExt cx="609600" cy="609600"/>
                </a:xfrm>
              </p:grpSpPr>
              <p:sp>
                <p:nvSpPr>
                  <p:cNvPr id="237" name="Oval 23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Moon 234"/>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Moon 235"/>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rot="19086799">
                <a:off x="8905378" y="3355992"/>
                <a:ext cx="1274106" cy="1698808"/>
                <a:chOff x="7010400" y="3657600"/>
                <a:chExt cx="1600200" cy="2133600"/>
              </a:xfrm>
            </p:grpSpPr>
            <p:sp>
              <p:nvSpPr>
                <p:cNvPr id="211" name="Isosceles Triangle 210"/>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reeform 211"/>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Oval 212"/>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215"/>
                <p:cNvGrpSpPr/>
                <p:nvPr/>
              </p:nvGrpSpPr>
              <p:grpSpPr>
                <a:xfrm rot="19710285">
                  <a:off x="7753366" y="4781566"/>
                  <a:ext cx="304800" cy="304800"/>
                  <a:chOff x="8153400" y="2971800"/>
                  <a:chExt cx="609600" cy="609600"/>
                </a:xfrm>
              </p:grpSpPr>
              <p:sp>
                <p:nvSpPr>
                  <p:cNvPr id="225" name="Oval 22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p:cNvGrpSpPr/>
                <p:nvPr/>
              </p:nvGrpSpPr>
              <p:grpSpPr>
                <a:xfrm rot="15655269">
                  <a:off x="7677167" y="5314967"/>
                  <a:ext cx="304800" cy="304800"/>
                  <a:chOff x="8153400" y="2971800"/>
                  <a:chExt cx="609600" cy="609600"/>
                </a:xfrm>
              </p:grpSpPr>
              <p:sp>
                <p:nvSpPr>
                  <p:cNvPr id="223" name="Oval 22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p:cNvGrpSpPr/>
                <p:nvPr/>
              </p:nvGrpSpPr>
              <p:grpSpPr>
                <a:xfrm rot="6637614">
                  <a:off x="7528396" y="4475745"/>
                  <a:ext cx="290705" cy="268712"/>
                  <a:chOff x="8153400" y="2971800"/>
                  <a:chExt cx="609600" cy="609600"/>
                </a:xfrm>
              </p:grpSpPr>
              <p:sp>
                <p:nvSpPr>
                  <p:cNvPr id="221" name="Oval 22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Moon 218"/>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Moon 219"/>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 name="Group 86"/>
            <p:cNvGrpSpPr/>
            <p:nvPr/>
          </p:nvGrpSpPr>
          <p:grpSpPr>
            <a:xfrm rot="4905570">
              <a:off x="7377990" y="2992343"/>
              <a:ext cx="1849372" cy="1889403"/>
              <a:chOff x="8330112" y="3355992"/>
              <a:chExt cx="1849372" cy="1889403"/>
            </a:xfrm>
          </p:grpSpPr>
          <p:grpSp>
            <p:nvGrpSpPr>
              <p:cNvPr id="175" name="Group 174"/>
              <p:cNvGrpSpPr/>
              <p:nvPr/>
            </p:nvGrpSpPr>
            <p:grpSpPr>
              <a:xfrm>
                <a:off x="8330112" y="3546587"/>
                <a:ext cx="1274106" cy="1698808"/>
                <a:chOff x="7010400" y="3657600"/>
                <a:chExt cx="1600200" cy="2133600"/>
              </a:xfrm>
            </p:grpSpPr>
            <p:sp>
              <p:nvSpPr>
                <p:cNvPr id="193" name="Isosceles Triangle 192"/>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Oval 194"/>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197"/>
                <p:cNvGrpSpPr/>
                <p:nvPr/>
              </p:nvGrpSpPr>
              <p:grpSpPr>
                <a:xfrm rot="19710285">
                  <a:off x="7753366" y="4781566"/>
                  <a:ext cx="304800" cy="304800"/>
                  <a:chOff x="8153400" y="2971800"/>
                  <a:chExt cx="609600" cy="609600"/>
                </a:xfrm>
              </p:grpSpPr>
              <p:sp>
                <p:nvSpPr>
                  <p:cNvPr id="207" name="Oval 20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p:cNvGrpSpPr/>
                <p:nvPr/>
              </p:nvGrpSpPr>
              <p:grpSpPr>
                <a:xfrm rot="15655269">
                  <a:off x="7677167" y="5314967"/>
                  <a:ext cx="304800" cy="304800"/>
                  <a:chOff x="8153400" y="2971800"/>
                  <a:chExt cx="609600" cy="609600"/>
                </a:xfrm>
              </p:grpSpPr>
              <p:sp>
                <p:nvSpPr>
                  <p:cNvPr id="205" name="Oval 20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p:cNvGrpSpPr/>
                <p:nvPr/>
              </p:nvGrpSpPr>
              <p:grpSpPr>
                <a:xfrm rot="6637614">
                  <a:off x="7528396" y="4475745"/>
                  <a:ext cx="290705" cy="268712"/>
                  <a:chOff x="8153400" y="2971800"/>
                  <a:chExt cx="609600" cy="609600"/>
                </a:xfrm>
              </p:grpSpPr>
              <p:sp>
                <p:nvSpPr>
                  <p:cNvPr id="203" name="Oval 20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Moon 200"/>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p:cNvGrpSpPr/>
              <p:nvPr/>
            </p:nvGrpSpPr>
            <p:grpSpPr>
              <a:xfrm rot="19086799">
                <a:off x="8905378" y="3355992"/>
                <a:ext cx="1274106" cy="1698808"/>
                <a:chOff x="7010400" y="3657600"/>
                <a:chExt cx="1600200" cy="2133600"/>
              </a:xfrm>
            </p:grpSpPr>
            <p:sp>
              <p:nvSpPr>
                <p:cNvPr id="177" name="Isosceles Triangle 176"/>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Oval 178"/>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p:cNvGrpSpPr/>
                <p:nvPr/>
              </p:nvGrpSpPr>
              <p:grpSpPr>
                <a:xfrm rot="19710285">
                  <a:off x="7753366" y="4781566"/>
                  <a:ext cx="304800" cy="304800"/>
                  <a:chOff x="8153400" y="2971800"/>
                  <a:chExt cx="609600" cy="609600"/>
                </a:xfrm>
              </p:grpSpPr>
              <p:sp>
                <p:nvSpPr>
                  <p:cNvPr id="191" name="Oval 19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p:cNvGrpSpPr/>
                <p:nvPr/>
              </p:nvGrpSpPr>
              <p:grpSpPr>
                <a:xfrm rot="15655269">
                  <a:off x="7677167" y="5314967"/>
                  <a:ext cx="304800" cy="304800"/>
                  <a:chOff x="8153400" y="2971800"/>
                  <a:chExt cx="609600" cy="609600"/>
                </a:xfrm>
              </p:grpSpPr>
              <p:sp>
                <p:nvSpPr>
                  <p:cNvPr id="189" name="Oval 18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rot="6637614">
                  <a:off x="7528396" y="4475745"/>
                  <a:ext cx="290705" cy="268712"/>
                  <a:chOff x="8153400" y="2971800"/>
                  <a:chExt cx="609600" cy="609600"/>
                </a:xfrm>
              </p:grpSpPr>
              <p:sp>
                <p:nvSpPr>
                  <p:cNvPr id="187" name="Oval 18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Moon 184"/>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p:cNvGrpSpPr/>
            <p:nvPr/>
          </p:nvGrpSpPr>
          <p:grpSpPr>
            <a:xfrm rot="16653790">
              <a:off x="8871186" y="2458965"/>
              <a:ext cx="1849372" cy="1889403"/>
              <a:chOff x="8330112" y="3355992"/>
              <a:chExt cx="1849372" cy="1889403"/>
            </a:xfrm>
          </p:grpSpPr>
          <p:grpSp>
            <p:nvGrpSpPr>
              <p:cNvPr id="141" name="Group 140"/>
              <p:cNvGrpSpPr/>
              <p:nvPr/>
            </p:nvGrpSpPr>
            <p:grpSpPr>
              <a:xfrm>
                <a:off x="8330112" y="3546587"/>
                <a:ext cx="1274106" cy="1698808"/>
                <a:chOff x="7010400" y="3657600"/>
                <a:chExt cx="1600200" cy="2133600"/>
              </a:xfrm>
            </p:grpSpPr>
            <p:sp>
              <p:nvSpPr>
                <p:cNvPr id="159" name="Isosceles Triangle 158"/>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59"/>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Oval 160"/>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rot="19710285">
                  <a:off x="7753366" y="4781566"/>
                  <a:ext cx="304800" cy="304800"/>
                  <a:chOff x="8153400" y="2971800"/>
                  <a:chExt cx="609600" cy="609600"/>
                </a:xfrm>
              </p:grpSpPr>
              <p:sp>
                <p:nvSpPr>
                  <p:cNvPr id="173" name="Oval 17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p:cNvGrpSpPr/>
                <p:nvPr/>
              </p:nvGrpSpPr>
              <p:grpSpPr>
                <a:xfrm rot="15655269">
                  <a:off x="7677167" y="5314967"/>
                  <a:ext cx="304800" cy="304800"/>
                  <a:chOff x="8153400" y="2971800"/>
                  <a:chExt cx="609600" cy="609600"/>
                </a:xfrm>
              </p:grpSpPr>
              <p:sp>
                <p:nvSpPr>
                  <p:cNvPr id="171" name="Oval 17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rot="6637614">
                  <a:off x="7528396" y="4475745"/>
                  <a:ext cx="290705" cy="268712"/>
                  <a:chOff x="8153400" y="2971800"/>
                  <a:chExt cx="609600" cy="609600"/>
                </a:xfrm>
              </p:grpSpPr>
              <p:sp>
                <p:nvSpPr>
                  <p:cNvPr id="169" name="Oval 16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Moon 166"/>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rot="19086799">
                <a:off x="8905378" y="3355992"/>
                <a:ext cx="1274106" cy="1698808"/>
                <a:chOff x="7010400" y="3657600"/>
                <a:chExt cx="1600200" cy="2133600"/>
              </a:xfrm>
            </p:grpSpPr>
            <p:sp>
              <p:nvSpPr>
                <p:cNvPr id="143" name="Isosceles Triangle 142"/>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143"/>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Oval 144"/>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p:cNvGrpSpPr/>
                <p:nvPr/>
              </p:nvGrpSpPr>
              <p:grpSpPr>
                <a:xfrm rot="19710285">
                  <a:off x="7753366" y="4781566"/>
                  <a:ext cx="304800" cy="304800"/>
                  <a:chOff x="8153400" y="2971800"/>
                  <a:chExt cx="609600" cy="609600"/>
                </a:xfrm>
              </p:grpSpPr>
              <p:sp>
                <p:nvSpPr>
                  <p:cNvPr id="157" name="Oval 15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rot="15655269">
                  <a:off x="7677167" y="5314967"/>
                  <a:ext cx="304800" cy="304800"/>
                  <a:chOff x="8153400" y="2971800"/>
                  <a:chExt cx="609600" cy="609600"/>
                </a:xfrm>
              </p:grpSpPr>
              <p:sp>
                <p:nvSpPr>
                  <p:cNvPr id="155" name="Oval 15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rot="6637614">
                  <a:off x="7528396" y="4475745"/>
                  <a:ext cx="290705" cy="268712"/>
                  <a:chOff x="8153400" y="2971800"/>
                  <a:chExt cx="609600" cy="609600"/>
                </a:xfrm>
              </p:grpSpPr>
              <p:sp>
                <p:nvSpPr>
                  <p:cNvPr id="153" name="Oval 15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Moon 150"/>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p:cNvGrpSpPr/>
            <p:nvPr/>
          </p:nvGrpSpPr>
          <p:grpSpPr>
            <a:xfrm rot="9943623">
              <a:off x="7594138" y="1977432"/>
              <a:ext cx="1849372" cy="1889403"/>
              <a:chOff x="8330112" y="3355992"/>
              <a:chExt cx="1849372" cy="1889403"/>
            </a:xfrm>
          </p:grpSpPr>
          <p:grpSp>
            <p:nvGrpSpPr>
              <p:cNvPr id="107" name="Group 106"/>
              <p:cNvGrpSpPr/>
              <p:nvPr/>
            </p:nvGrpSpPr>
            <p:grpSpPr>
              <a:xfrm>
                <a:off x="8330112" y="3546587"/>
                <a:ext cx="1274106" cy="1698808"/>
                <a:chOff x="7010400" y="3657600"/>
                <a:chExt cx="1600200" cy="2133600"/>
              </a:xfrm>
            </p:grpSpPr>
            <p:sp>
              <p:nvSpPr>
                <p:cNvPr id="125" name="Isosceles Triangle 124"/>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Oval 126"/>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rot="19710285">
                  <a:off x="7753366" y="4781566"/>
                  <a:ext cx="304800" cy="304800"/>
                  <a:chOff x="8153400" y="2971800"/>
                  <a:chExt cx="609600" cy="609600"/>
                </a:xfrm>
              </p:grpSpPr>
              <p:sp>
                <p:nvSpPr>
                  <p:cNvPr id="139" name="Oval 13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rot="15655269">
                  <a:off x="7677167" y="5314967"/>
                  <a:ext cx="304800" cy="304800"/>
                  <a:chOff x="8153400" y="2971800"/>
                  <a:chExt cx="609600" cy="609600"/>
                </a:xfrm>
              </p:grpSpPr>
              <p:sp>
                <p:nvSpPr>
                  <p:cNvPr id="137" name="Oval 13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rot="6637614">
                  <a:off x="7528396" y="4475745"/>
                  <a:ext cx="290705" cy="268712"/>
                  <a:chOff x="8153400" y="2971800"/>
                  <a:chExt cx="609600" cy="609600"/>
                </a:xfrm>
              </p:grpSpPr>
              <p:sp>
                <p:nvSpPr>
                  <p:cNvPr id="135" name="Oval 13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Moon 132"/>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rot="19086799">
                <a:off x="8905378" y="3355992"/>
                <a:ext cx="1274106" cy="1698808"/>
                <a:chOff x="7010400" y="3657600"/>
                <a:chExt cx="1600200" cy="2133600"/>
              </a:xfrm>
            </p:grpSpPr>
            <p:sp>
              <p:nvSpPr>
                <p:cNvPr id="109" name="Isosceles Triangle 108"/>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Oval 110"/>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rot="19710285">
                  <a:off x="7753366" y="4781566"/>
                  <a:ext cx="304800" cy="304800"/>
                  <a:chOff x="8153400" y="2971800"/>
                  <a:chExt cx="609600" cy="609600"/>
                </a:xfrm>
              </p:grpSpPr>
              <p:sp>
                <p:nvSpPr>
                  <p:cNvPr id="123" name="Oval 12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rot="15655269">
                  <a:off x="7677167" y="5314967"/>
                  <a:ext cx="304800" cy="304800"/>
                  <a:chOff x="8153400" y="2971800"/>
                  <a:chExt cx="609600" cy="609600"/>
                </a:xfrm>
              </p:grpSpPr>
              <p:sp>
                <p:nvSpPr>
                  <p:cNvPr id="121" name="Oval 12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rot="6637614">
                  <a:off x="7528396" y="4475745"/>
                  <a:ext cx="290705" cy="268712"/>
                  <a:chOff x="8153400" y="2971800"/>
                  <a:chExt cx="609600" cy="609600"/>
                </a:xfrm>
              </p:grpSpPr>
              <p:sp>
                <p:nvSpPr>
                  <p:cNvPr id="119" name="Oval 11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Moon 116"/>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89"/>
            <p:cNvGrpSpPr/>
            <p:nvPr/>
          </p:nvGrpSpPr>
          <p:grpSpPr>
            <a:xfrm rot="12136384">
              <a:off x="8846942" y="1923743"/>
              <a:ext cx="967319" cy="1718081"/>
              <a:chOff x="7010400" y="3657600"/>
              <a:chExt cx="1600200" cy="2133600"/>
            </a:xfrm>
          </p:grpSpPr>
          <p:sp>
            <p:nvSpPr>
              <p:cNvPr id="91" name="Isosceles Triangle 90"/>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Oval 92"/>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rot="19710285">
                <a:off x="7753366" y="4781566"/>
                <a:ext cx="304800" cy="304800"/>
                <a:chOff x="8153400" y="2971800"/>
                <a:chExt cx="609600" cy="609600"/>
              </a:xfrm>
            </p:grpSpPr>
            <p:sp>
              <p:nvSpPr>
                <p:cNvPr id="105" name="Oval 10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rot="15655269">
                <a:off x="7677167" y="5314967"/>
                <a:ext cx="304800" cy="304800"/>
                <a:chOff x="8153400" y="2971800"/>
                <a:chExt cx="609600" cy="609600"/>
              </a:xfrm>
            </p:grpSpPr>
            <p:sp>
              <p:nvSpPr>
                <p:cNvPr id="103" name="Oval 10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rot="6637614">
                <a:off x="7528396" y="4475745"/>
                <a:ext cx="290705" cy="268712"/>
                <a:chOff x="8153400" y="2971800"/>
                <a:chExt cx="609600" cy="609600"/>
              </a:xfrm>
            </p:grpSpPr>
            <p:sp>
              <p:nvSpPr>
                <p:cNvPr id="101" name="Oval 10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Moon 98"/>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14400" y="2209800"/>
            <a:ext cx="1600200" cy="1539240"/>
            <a:chOff x="914400" y="2209800"/>
            <a:chExt cx="1600200" cy="1539240"/>
          </a:xfrm>
        </p:grpSpPr>
        <p:sp>
          <p:nvSpPr>
            <p:cNvPr id="5" name="Circular Arrow 4"/>
            <p:cNvSpPr/>
            <p:nvPr/>
          </p:nvSpPr>
          <p:spPr>
            <a:xfrm rot="3999315">
              <a:off x="1365877" y="2296077"/>
              <a:ext cx="873126" cy="1424321"/>
            </a:xfrm>
            <a:prstGeom prst="circularArrow">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Oval 1"/>
            <p:cNvSpPr/>
            <p:nvPr/>
          </p:nvSpPr>
          <p:spPr>
            <a:xfrm>
              <a:off x="990600" y="2488096"/>
              <a:ext cx="1219200" cy="1245704"/>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rot="19701274">
              <a:off x="914400" y="2209800"/>
              <a:ext cx="685800" cy="685800"/>
            </a:xfrm>
            <a:prstGeom prst="round2DiagRect">
              <a:avLst>
                <a:gd name="adj1" fmla="val 16667"/>
                <a:gd name="adj2" fmla="val 50000"/>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34469" y="2458749"/>
              <a:ext cx="753536" cy="549488"/>
            </a:xfrm>
            <a:prstGeom prst="ellipse">
              <a:avLst/>
            </a:prstGeom>
            <a:solidFill>
              <a:srgbClr val="D2A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5732" y="3589262"/>
              <a:ext cx="762000" cy="159778"/>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5732" y="3170057"/>
              <a:ext cx="762000" cy="549488"/>
            </a:xfrm>
            <a:prstGeom prst="ellipse">
              <a:avLst/>
            </a:prstGeom>
            <a:solidFill>
              <a:srgbClr val="D2A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0109266">
              <a:off x="920932" y="2324100"/>
              <a:ext cx="304800" cy="103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4572000" y="808720"/>
            <a:ext cx="1219200" cy="194872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2591134" y="424722"/>
            <a:ext cx="1371600" cy="2057400"/>
            <a:chOff x="2591134" y="424722"/>
            <a:chExt cx="1371600" cy="205740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63320" y="1411916"/>
              <a:ext cx="858548" cy="1235124"/>
            </a:xfrm>
            <a:prstGeom prst="roundRect">
              <a:avLst>
                <a:gd name="adj" fmla="val 988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p:cNvGrpSpPr/>
            <p:nvPr/>
          </p:nvGrpSpPr>
          <p:grpSpPr>
            <a:xfrm>
              <a:off x="2591134" y="424722"/>
              <a:ext cx="1371600" cy="2057400"/>
              <a:chOff x="3886200" y="3505200"/>
              <a:chExt cx="1371600" cy="2057400"/>
            </a:xfrm>
            <a:solidFill>
              <a:schemeClr val="bg1"/>
            </a:solidFill>
          </p:grpSpPr>
          <p:sp>
            <p:nvSpPr>
              <p:cNvPr id="12" name="Rounded Rectangle 11"/>
              <p:cNvSpPr/>
              <p:nvPr/>
            </p:nvSpPr>
            <p:spPr>
              <a:xfrm>
                <a:off x="3962400" y="3613878"/>
                <a:ext cx="1219200" cy="1948722"/>
              </a:xfrm>
              <a:prstGeom prst="roundRect">
                <a:avLst>
                  <a:gd name="adj" fmla="val 73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4"/>
              <p:cNvGrpSpPr/>
              <p:nvPr/>
            </p:nvGrpSpPr>
            <p:grpSpPr>
              <a:xfrm>
                <a:off x="3886200" y="3505200"/>
                <a:ext cx="1371600" cy="304800"/>
                <a:chOff x="3886200" y="3505200"/>
                <a:chExt cx="1371600" cy="304800"/>
              </a:xfrm>
              <a:grpFill/>
            </p:grpSpPr>
            <p:sp>
              <p:nvSpPr>
                <p:cNvPr id="18" name="Rounded Rectangle 17"/>
                <p:cNvSpPr/>
                <p:nvPr/>
              </p:nvSpPr>
              <p:spPr>
                <a:xfrm>
                  <a:off x="3886200" y="3505200"/>
                  <a:ext cx="1371600" cy="304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038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1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67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43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19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95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48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724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00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76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3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29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5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81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62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8" name="Group 37"/>
          <p:cNvGrpSpPr/>
          <p:nvPr/>
        </p:nvGrpSpPr>
        <p:grpSpPr>
          <a:xfrm>
            <a:off x="2962326" y="4343400"/>
            <a:ext cx="1000408" cy="1650673"/>
            <a:chOff x="4648200" y="609600"/>
            <a:chExt cx="1524000" cy="2514600"/>
          </a:xfrm>
        </p:grpSpPr>
        <p:sp>
          <p:nvSpPr>
            <p:cNvPr id="39" name="Trapezoid 38"/>
            <p:cNvSpPr/>
            <p:nvPr/>
          </p:nvSpPr>
          <p:spPr>
            <a:xfrm rot="10800000">
              <a:off x="4648200" y="609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0800000">
              <a:off x="4953000" y="2590800"/>
              <a:ext cx="914400" cy="533400"/>
            </a:xfrm>
            <a:prstGeom prst="trapezoid">
              <a:avLst>
                <a:gd name="adj" fmla="val 14610"/>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4162816" y="4343399"/>
            <a:ext cx="1000408" cy="1650673"/>
            <a:chOff x="4648200" y="609600"/>
            <a:chExt cx="1524000" cy="2514600"/>
          </a:xfrm>
        </p:grpSpPr>
        <p:sp>
          <p:nvSpPr>
            <p:cNvPr id="42" name="Trapezoid 41"/>
            <p:cNvSpPr/>
            <p:nvPr/>
          </p:nvSpPr>
          <p:spPr>
            <a:xfrm rot="10800000">
              <a:off x="4648200" y="609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10800000">
              <a:off x="4853698" y="1882936"/>
              <a:ext cx="1117139" cy="1241264"/>
            </a:xfrm>
            <a:prstGeom prst="trapezoid">
              <a:avLst>
                <a:gd name="adj" fmla="val 14610"/>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363305" y="4343399"/>
            <a:ext cx="1000408" cy="1650673"/>
            <a:chOff x="4648200" y="609600"/>
            <a:chExt cx="1524000" cy="2514600"/>
          </a:xfrm>
        </p:grpSpPr>
        <p:sp>
          <p:nvSpPr>
            <p:cNvPr id="45" name="Trapezoid 44"/>
            <p:cNvSpPr/>
            <p:nvPr/>
          </p:nvSpPr>
          <p:spPr>
            <a:xfrm rot="10800000">
              <a:off x="4648200" y="609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0800000">
              <a:off x="4790255" y="1469180"/>
              <a:ext cx="1241267" cy="1655020"/>
            </a:xfrm>
            <a:prstGeom prst="trapezoid">
              <a:avLst>
                <a:gd name="adj" fmla="val 17943"/>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6563794" y="4353925"/>
            <a:ext cx="1000408" cy="1650673"/>
            <a:chOff x="4648200" y="609600"/>
            <a:chExt cx="1524000" cy="2514600"/>
          </a:xfrm>
        </p:grpSpPr>
        <p:sp>
          <p:nvSpPr>
            <p:cNvPr id="48" name="Trapezoid 47"/>
            <p:cNvSpPr/>
            <p:nvPr/>
          </p:nvSpPr>
          <p:spPr>
            <a:xfrm rot="10800000">
              <a:off x="4648200" y="609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10800000">
              <a:off x="4671645" y="832511"/>
              <a:ext cx="1475729" cy="2291689"/>
            </a:xfrm>
            <a:prstGeom prst="trapezoid">
              <a:avLst>
                <a:gd name="adj" fmla="val 23551"/>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s://cdn4.iconfinder.com/data/icons/cooking/100/15-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3873" y="2264837"/>
            <a:ext cx="2329644" cy="232964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p:cNvGrpSpPr/>
          <p:nvPr/>
        </p:nvGrpSpPr>
        <p:grpSpPr>
          <a:xfrm rot="4518390">
            <a:off x="1048571" y="4379183"/>
            <a:ext cx="276672" cy="935510"/>
            <a:chOff x="537701" y="4233829"/>
            <a:chExt cx="1037552" cy="2624171"/>
          </a:xfrm>
        </p:grpSpPr>
        <p:sp>
          <p:nvSpPr>
            <p:cNvPr id="72" name="Trapezoid 71"/>
            <p:cNvSpPr/>
            <p:nvPr/>
          </p:nvSpPr>
          <p:spPr>
            <a:xfrm rot="10800000">
              <a:off x="723223" y="4724399"/>
              <a:ext cx="648377" cy="1094601"/>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19724" y="4233829"/>
              <a:ext cx="685800" cy="721304"/>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51048" y="4500252"/>
              <a:ext cx="592726" cy="56890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37701" y="5690988"/>
              <a:ext cx="1037552" cy="116701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62892" y="5252425"/>
              <a:ext cx="362840" cy="72130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2" name="Group 2051"/>
          <p:cNvGrpSpPr/>
          <p:nvPr/>
        </p:nvGrpSpPr>
        <p:grpSpPr>
          <a:xfrm>
            <a:off x="6831251" y="1466685"/>
            <a:ext cx="1346536" cy="916452"/>
            <a:chOff x="6831251" y="1466685"/>
            <a:chExt cx="1346536" cy="916452"/>
          </a:xfrm>
        </p:grpSpPr>
        <p:grpSp>
          <p:nvGrpSpPr>
            <p:cNvPr id="16" name="Group 15"/>
            <p:cNvGrpSpPr/>
            <p:nvPr/>
          </p:nvGrpSpPr>
          <p:grpSpPr>
            <a:xfrm>
              <a:off x="7000109" y="1701199"/>
              <a:ext cx="391291" cy="290654"/>
              <a:chOff x="7000109" y="1701199"/>
              <a:chExt cx="921478" cy="684480"/>
            </a:xfrm>
          </p:grpSpPr>
          <p:sp>
            <p:nvSpPr>
              <p:cNvPr id="14" name="Oval 13"/>
              <p:cNvSpPr/>
              <p:nvPr/>
            </p:nvSpPr>
            <p:spPr>
              <a:xfrm>
                <a:off x="7239000" y="1752600"/>
                <a:ext cx="308905" cy="328279"/>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525058" y="1701199"/>
                <a:ext cx="308905" cy="328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391400" y="1905000"/>
                <a:ext cx="308905" cy="328279"/>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612682" y="1899752"/>
                <a:ext cx="308905" cy="32827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156053" y="1936558"/>
                <a:ext cx="308905" cy="328279"/>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543800" y="2057400"/>
                <a:ext cx="308905" cy="328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00109" y="1844579"/>
                <a:ext cx="308905" cy="32827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1" name="Group 2050"/>
            <p:cNvGrpSpPr/>
            <p:nvPr/>
          </p:nvGrpSpPr>
          <p:grpSpPr>
            <a:xfrm rot="4604723">
              <a:off x="7571696" y="1380782"/>
              <a:ext cx="276672" cy="935510"/>
              <a:chOff x="537701" y="4233829"/>
              <a:chExt cx="1037552" cy="2624171"/>
            </a:xfrm>
          </p:grpSpPr>
          <p:sp>
            <p:nvSpPr>
              <p:cNvPr id="2048" name="Trapezoid 2047"/>
              <p:cNvSpPr/>
              <p:nvPr/>
            </p:nvSpPr>
            <p:spPr>
              <a:xfrm rot="10800000">
                <a:off x="723223" y="4724399"/>
                <a:ext cx="648377" cy="1094601"/>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Oval 2048"/>
              <p:cNvSpPr/>
              <p:nvPr/>
            </p:nvSpPr>
            <p:spPr>
              <a:xfrm>
                <a:off x="719724" y="4233829"/>
                <a:ext cx="685800" cy="721304"/>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51048" y="4500252"/>
                <a:ext cx="592726" cy="56890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37701" y="5690988"/>
                <a:ext cx="1037552" cy="116701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862892" y="5252425"/>
                <a:ext cx="362840" cy="72130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rot="9676231">
              <a:off x="7278341" y="1756155"/>
              <a:ext cx="391291" cy="290654"/>
              <a:chOff x="7000109" y="1701199"/>
              <a:chExt cx="921478" cy="684480"/>
            </a:xfrm>
          </p:grpSpPr>
          <p:sp>
            <p:nvSpPr>
              <p:cNvPr id="57" name="Oval 56"/>
              <p:cNvSpPr/>
              <p:nvPr/>
            </p:nvSpPr>
            <p:spPr>
              <a:xfrm>
                <a:off x="7239000" y="1752600"/>
                <a:ext cx="308905" cy="328279"/>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525058" y="1701199"/>
                <a:ext cx="308905" cy="328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391400" y="1905000"/>
                <a:ext cx="308905" cy="328279"/>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612682" y="1899752"/>
                <a:ext cx="308905" cy="32827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156053" y="1936558"/>
                <a:ext cx="308905" cy="328279"/>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543800" y="2057400"/>
                <a:ext cx="308905" cy="328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000109" y="1844579"/>
                <a:ext cx="308905" cy="32827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hord 14"/>
            <p:cNvSpPr/>
            <p:nvPr/>
          </p:nvSpPr>
          <p:spPr>
            <a:xfrm rot="18647313">
              <a:off x="6867588" y="1430348"/>
              <a:ext cx="916452" cy="989125"/>
            </a:xfrm>
            <a:prstGeom prst="chord">
              <a:avLst>
                <a:gd name="adj1" fmla="val 2700000"/>
                <a:gd name="adj2" fmla="val 14060775"/>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1577772" y="4338025"/>
            <a:ext cx="1264055" cy="1828800"/>
            <a:chOff x="5888636" y="533400"/>
            <a:chExt cx="2286000" cy="3586129"/>
          </a:xfrm>
        </p:grpSpPr>
        <p:sp>
          <p:nvSpPr>
            <p:cNvPr id="78" name="Rounded Rectangle 77"/>
            <p:cNvSpPr/>
            <p:nvPr/>
          </p:nvSpPr>
          <p:spPr>
            <a:xfrm>
              <a:off x="6324600" y="914400"/>
              <a:ext cx="1447800" cy="2667000"/>
            </a:xfrm>
            <a:prstGeom prst="roundRect">
              <a:avLst>
                <a:gd name="adj" fmla="val 25985"/>
              </a:avLst>
            </a:prstGeom>
            <a:solidFill>
              <a:srgbClr val="C982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5888636" y="2568315"/>
              <a:ext cx="2286000" cy="1551214"/>
            </a:xfrm>
            <a:prstGeom prst="roundRect">
              <a:avLst>
                <a:gd name="adj" fmla="val 50000"/>
              </a:avLst>
            </a:prstGeom>
            <a:solidFill>
              <a:srgbClr val="C982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400800" y="2057400"/>
              <a:ext cx="1371600" cy="1143000"/>
            </a:xfrm>
            <a:prstGeom prst="ellipse">
              <a:avLst/>
            </a:prstGeom>
            <a:solidFill>
              <a:srgbClr val="C98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096000" y="729521"/>
              <a:ext cx="1828800" cy="468443"/>
            </a:xfrm>
            <a:prstGeom prst="ellipse">
              <a:avLst/>
            </a:prstGeom>
            <a:solidFill>
              <a:srgbClr val="C982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6264640" y="685800"/>
              <a:ext cx="1447800" cy="370851"/>
            </a:xfrm>
            <a:prstGeom prst="ellipse">
              <a:avLst/>
            </a:prstGeom>
            <a:solidFill>
              <a:srgbClr val="C982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6598170" y="533400"/>
              <a:ext cx="838200" cy="381000"/>
            </a:xfrm>
            <a:prstGeom prst="roundRect">
              <a:avLst>
                <a:gd name="adj" fmla="val 25985"/>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p:cNvSpPr/>
          <p:nvPr/>
        </p:nvSpPr>
        <p:spPr>
          <a:xfrm>
            <a:off x="1843213" y="4585976"/>
            <a:ext cx="406518" cy="782786"/>
          </a:xfrm>
          <a:custGeom>
            <a:avLst/>
            <a:gdLst>
              <a:gd name="connsiteX0" fmla="*/ 140227 w 406518"/>
              <a:gd name="connsiteY0" fmla="*/ 24714 h 782786"/>
              <a:gd name="connsiteX1" fmla="*/ 140227 w 406518"/>
              <a:gd name="connsiteY1" fmla="*/ 24714 h 782786"/>
              <a:gd name="connsiteX2" fmla="*/ 148465 w 406518"/>
              <a:gd name="connsiteY2" fmla="*/ 98855 h 782786"/>
              <a:gd name="connsiteX3" fmla="*/ 156703 w 406518"/>
              <a:gd name="connsiteY3" fmla="*/ 140044 h 782786"/>
              <a:gd name="connsiteX4" fmla="*/ 148465 w 406518"/>
              <a:gd name="connsiteY4" fmla="*/ 288325 h 782786"/>
              <a:gd name="connsiteX5" fmla="*/ 140227 w 406518"/>
              <a:gd name="connsiteY5" fmla="*/ 329514 h 782786"/>
              <a:gd name="connsiteX6" fmla="*/ 123752 w 406518"/>
              <a:gd name="connsiteY6" fmla="*/ 354228 h 782786"/>
              <a:gd name="connsiteX7" fmla="*/ 107276 w 406518"/>
              <a:gd name="connsiteY7" fmla="*/ 403655 h 782786"/>
              <a:gd name="connsiteX8" fmla="*/ 66087 w 406518"/>
              <a:gd name="connsiteY8" fmla="*/ 453082 h 782786"/>
              <a:gd name="connsiteX9" fmla="*/ 41373 w 406518"/>
              <a:gd name="connsiteY9" fmla="*/ 469557 h 782786"/>
              <a:gd name="connsiteX10" fmla="*/ 33135 w 406518"/>
              <a:gd name="connsiteY10" fmla="*/ 494271 h 782786"/>
              <a:gd name="connsiteX11" fmla="*/ 16660 w 406518"/>
              <a:gd name="connsiteY11" fmla="*/ 518984 h 782786"/>
              <a:gd name="connsiteX12" fmla="*/ 184 w 406518"/>
              <a:gd name="connsiteY12" fmla="*/ 568411 h 782786"/>
              <a:gd name="connsiteX13" fmla="*/ 24898 w 406518"/>
              <a:gd name="connsiteY13" fmla="*/ 716692 h 782786"/>
              <a:gd name="connsiteX14" fmla="*/ 49611 w 406518"/>
              <a:gd name="connsiteY14" fmla="*/ 741406 h 782786"/>
              <a:gd name="connsiteX15" fmla="*/ 82563 w 406518"/>
              <a:gd name="connsiteY15" fmla="*/ 782595 h 782786"/>
              <a:gd name="connsiteX16" fmla="*/ 107276 w 406518"/>
              <a:gd name="connsiteY16" fmla="*/ 774357 h 782786"/>
              <a:gd name="connsiteX17" fmla="*/ 140227 w 406518"/>
              <a:gd name="connsiteY17" fmla="*/ 724930 h 782786"/>
              <a:gd name="connsiteX18" fmla="*/ 156703 w 406518"/>
              <a:gd name="connsiteY18" fmla="*/ 675503 h 782786"/>
              <a:gd name="connsiteX19" fmla="*/ 173179 w 406518"/>
              <a:gd name="connsiteY19" fmla="*/ 626076 h 782786"/>
              <a:gd name="connsiteX20" fmla="*/ 197892 w 406518"/>
              <a:gd name="connsiteY20" fmla="*/ 535460 h 782786"/>
              <a:gd name="connsiteX21" fmla="*/ 230844 w 406518"/>
              <a:gd name="connsiteY21" fmla="*/ 477795 h 782786"/>
              <a:gd name="connsiteX22" fmla="*/ 263795 w 406518"/>
              <a:gd name="connsiteY22" fmla="*/ 502509 h 782786"/>
              <a:gd name="connsiteX23" fmla="*/ 313222 w 406518"/>
              <a:gd name="connsiteY23" fmla="*/ 543698 h 782786"/>
              <a:gd name="connsiteX24" fmla="*/ 379125 w 406518"/>
              <a:gd name="connsiteY24" fmla="*/ 535460 h 782786"/>
              <a:gd name="connsiteX25" fmla="*/ 387363 w 406518"/>
              <a:gd name="connsiteY25" fmla="*/ 510746 h 782786"/>
              <a:gd name="connsiteX26" fmla="*/ 362649 w 406518"/>
              <a:gd name="connsiteY26" fmla="*/ 131806 h 782786"/>
              <a:gd name="connsiteX27" fmla="*/ 329698 w 406518"/>
              <a:gd name="connsiteY27" fmla="*/ 90617 h 782786"/>
              <a:gd name="connsiteX28" fmla="*/ 296746 w 406518"/>
              <a:gd name="connsiteY28" fmla="*/ 49428 h 782786"/>
              <a:gd name="connsiteX29" fmla="*/ 280271 w 406518"/>
              <a:gd name="connsiteY29" fmla="*/ 24714 h 782786"/>
              <a:gd name="connsiteX30" fmla="*/ 230844 w 406518"/>
              <a:gd name="connsiteY30" fmla="*/ 0 h 782786"/>
              <a:gd name="connsiteX31" fmla="*/ 140227 w 406518"/>
              <a:gd name="connsiteY31" fmla="*/ 24714 h 78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518" h="782786">
                <a:moveTo>
                  <a:pt x="140227" y="24714"/>
                </a:moveTo>
                <a:lnTo>
                  <a:pt x="140227" y="24714"/>
                </a:lnTo>
                <a:cubicBezTo>
                  <a:pt x="142973" y="49428"/>
                  <a:pt x="144948" y="74239"/>
                  <a:pt x="148465" y="98855"/>
                </a:cubicBezTo>
                <a:cubicBezTo>
                  <a:pt x="150445" y="112716"/>
                  <a:pt x="156703" y="126042"/>
                  <a:pt x="156703" y="140044"/>
                </a:cubicBezTo>
                <a:cubicBezTo>
                  <a:pt x="156703" y="189547"/>
                  <a:pt x="152754" y="239008"/>
                  <a:pt x="148465" y="288325"/>
                </a:cubicBezTo>
                <a:cubicBezTo>
                  <a:pt x="147252" y="302274"/>
                  <a:pt x="145143" y="316404"/>
                  <a:pt x="140227" y="329514"/>
                </a:cubicBezTo>
                <a:cubicBezTo>
                  <a:pt x="136751" y="338784"/>
                  <a:pt x="127773" y="345181"/>
                  <a:pt x="123752" y="354228"/>
                </a:cubicBezTo>
                <a:cubicBezTo>
                  <a:pt x="116699" y="370098"/>
                  <a:pt x="116910" y="389205"/>
                  <a:pt x="107276" y="403655"/>
                </a:cubicBezTo>
                <a:cubicBezTo>
                  <a:pt x="91078" y="427952"/>
                  <a:pt x="89869" y="433263"/>
                  <a:pt x="66087" y="453082"/>
                </a:cubicBezTo>
                <a:cubicBezTo>
                  <a:pt x="58481" y="459420"/>
                  <a:pt x="49611" y="464065"/>
                  <a:pt x="41373" y="469557"/>
                </a:cubicBezTo>
                <a:cubicBezTo>
                  <a:pt x="38627" y="477795"/>
                  <a:pt x="37018" y="486504"/>
                  <a:pt x="33135" y="494271"/>
                </a:cubicBezTo>
                <a:cubicBezTo>
                  <a:pt x="28707" y="503126"/>
                  <a:pt x="20681" y="509937"/>
                  <a:pt x="16660" y="518984"/>
                </a:cubicBezTo>
                <a:cubicBezTo>
                  <a:pt x="9607" y="534854"/>
                  <a:pt x="184" y="568411"/>
                  <a:pt x="184" y="568411"/>
                </a:cubicBezTo>
                <a:cubicBezTo>
                  <a:pt x="5512" y="648334"/>
                  <a:pt x="-13621" y="670469"/>
                  <a:pt x="24898" y="716692"/>
                </a:cubicBezTo>
                <a:cubicBezTo>
                  <a:pt x="32356" y="725642"/>
                  <a:pt x="41373" y="733168"/>
                  <a:pt x="49611" y="741406"/>
                </a:cubicBezTo>
                <a:cubicBezTo>
                  <a:pt x="56037" y="760682"/>
                  <a:pt x="56261" y="778211"/>
                  <a:pt x="82563" y="782595"/>
                </a:cubicBezTo>
                <a:cubicBezTo>
                  <a:pt x="91128" y="784023"/>
                  <a:pt x="99038" y="777103"/>
                  <a:pt x="107276" y="774357"/>
                </a:cubicBezTo>
                <a:cubicBezTo>
                  <a:pt x="134530" y="692597"/>
                  <a:pt x="88804" y="817493"/>
                  <a:pt x="140227" y="724930"/>
                </a:cubicBezTo>
                <a:cubicBezTo>
                  <a:pt x="148661" y="709749"/>
                  <a:pt x="151211" y="691979"/>
                  <a:pt x="156703" y="675503"/>
                </a:cubicBezTo>
                <a:lnTo>
                  <a:pt x="173179" y="626076"/>
                </a:lnTo>
                <a:cubicBezTo>
                  <a:pt x="175701" y="615987"/>
                  <a:pt x="188651" y="557021"/>
                  <a:pt x="197892" y="535460"/>
                </a:cubicBezTo>
                <a:cubicBezTo>
                  <a:pt x="210434" y="506196"/>
                  <a:pt x="214298" y="502614"/>
                  <a:pt x="230844" y="477795"/>
                </a:cubicBezTo>
                <a:cubicBezTo>
                  <a:pt x="241828" y="486033"/>
                  <a:pt x="253371" y="493574"/>
                  <a:pt x="263795" y="502509"/>
                </a:cubicBezTo>
                <a:cubicBezTo>
                  <a:pt x="319291" y="550078"/>
                  <a:pt x="258603" y="507286"/>
                  <a:pt x="313222" y="543698"/>
                </a:cubicBezTo>
                <a:cubicBezTo>
                  <a:pt x="335190" y="540952"/>
                  <a:pt x="358895" y="544451"/>
                  <a:pt x="379125" y="535460"/>
                </a:cubicBezTo>
                <a:cubicBezTo>
                  <a:pt x="387060" y="531933"/>
                  <a:pt x="387363" y="519430"/>
                  <a:pt x="387363" y="510746"/>
                </a:cubicBezTo>
                <a:cubicBezTo>
                  <a:pt x="387363" y="159323"/>
                  <a:pt x="443931" y="253724"/>
                  <a:pt x="362649" y="131806"/>
                </a:cubicBezTo>
                <a:cubicBezTo>
                  <a:pt x="341942" y="69686"/>
                  <a:pt x="372283" y="143848"/>
                  <a:pt x="329698" y="90617"/>
                </a:cubicBezTo>
                <a:cubicBezTo>
                  <a:pt x="284226" y="33776"/>
                  <a:pt x="367569" y="96640"/>
                  <a:pt x="296746" y="49428"/>
                </a:cubicBezTo>
                <a:cubicBezTo>
                  <a:pt x="291254" y="41190"/>
                  <a:pt x="287272" y="31715"/>
                  <a:pt x="280271" y="24714"/>
                </a:cubicBezTo>
                <a:cubicBezTo>
                  <a:pt x="264302" y="8745"/>
                  <a:pt x="250943" y="6700"/>
                  <a:pt x="230844" y="0"/>
                </a:cubicBezTo>
                <a:cubicBezTo>
                  <a:pt x="191935" y="9727"/>
                  <a:pt x="155330" y="20595"/>
                  <a:pt x="140227" y="24714"/>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162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272"/>
          <p:cNvGrpSpPr/>
          <p:nvPr/>
        </p:nvGrpSpPr>
        <p:grpSpPr>
          <a:xfrm>
            <a:off x="1199606" y="2089603"/>
            <a:ext cx="6953794" cy="2702156"/>
            <a:chOff x="1199606" y="2089603"/>
            <a:chExt cx="6953794" cy="2702156"/>
          </a:xfrm>
        </p:grpSpPr>
        <p:sp>
          <p:nvSpPr>
            <p:cNvPr id="3" name="Diagonal Stripe 2"/>
            <p:cNvSpPr/>
            <p:nvPr/>
          </p:nvSpPr>
          <p:spPr>
            <a:xfrm rot="1146801">
              <a:off x="1421033" y="2524141"/>
              <a:ext cx="6541420" cy="2267618"/>
            </a:xfrm>
            <a:prstGeom prst="diagStripe">
              <a:avLst>
                <a:gd name="adj" fmla="val 8373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2" name="Group 271"/>
            <p:cNvGrpSpPr/>
            <p:nvPr/>
          </p:nvGrpSpPr>
          <p:grpSpPr>
            <a:xfrm>
              <a:off x="1199606" y="2089603"/>
              <a:ext cx="6953794" cy="1796597"/>
              <a:chOff x="1199606" y="2089603"/>
              <a:chExt cx="6953794" cy="1796597"/>
            </a:xfrm>
          </p:grpSpPr>
          <p:sp>
            <p:nvSpPr>
              <p:cNvPr id="2" name="Rounded Rectangle 1"/>
              <p:cNvSpPr/>
              <p:nvPr/>
            </p:nvSpPr>
            <p:spPr>
              <a:xfrm>
                <a:off x="1219200" y="3657600"/>
                <a:ext cx="6934200" cy="228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345110" y="3115832"/>
                <a:ext cx="1054522" cy="457200"/>
              </a:xfrm>
              <a:prstGeom prst="roundRect">
                <a:avLst>
                  <a:gd name="adj" fmla="val 904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199606" y="2133600"/>
                <a:ext cx="1367973" cy="1343325"/>
                <a:chOff x="7357974" y="1923743"/>
                <a:chExt cx="3382599" cy="3321652"/>
              </a:xfrm>
            </p:grpSpPr>
            <p:grpSp>
              <p:nvGrpSpPr>
                <p:cNvPr id="6" name="Group 5"/>
                <p:cNvGrpSpPr/>
                <p:nvPr/>
              </p:nvGrpSpPr>
              <p:grpSpPr>
                <a:xfrm>
                  <a:off x="8330112" y="3355992"/>
                  <a:ext cx="1849372" cy="1889403"/>
                  <a:chOff x="8330112" y="3355992"/>
                  <a:chExt cx="1849372" cy="1889403"/>
                </a:xfrm>
              </p:grpSpPr>
              <p:grpSp>
                <p:nvGrpSpPr>
                  <p:cNvPr id="129" name="Group 128"/>
                  <p:cNvGrpSpPr/>
                  <p:nvPr/>
                </p:nvGrpSpPr>
                <p:grpSpPr>
                  <a:xfrm>
                    <a:off x="8330112" y="3546587"/>
                    <a:ext cx="1274106" cy="1698808"/>
                    <a:chOff x="7010400" y="3657600"/>
                    <a:chExt cx="1600200" cy="2133600"/>
                  </a:xfrm>
                </p:grpSpPr>
                <p:sp>
                  <p:nvSpPr>
                    <p:cNvPr id="147" name="Isosceles Triangle 146"/>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Oval 148"/>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p:cNvGrpSpPr/>
                    <p:nvPr/>
                  </p:nvGrpSpPr>
                  <p:grpSpPr>
                    <a:xfrm rot="19710285">
                      <a:off x="7753366" y="4781566"/>
                      <a:ext cx="304800" cy="304800"/>
                      <a:chOff x="8153400" y="2971800"/>
                      <a:chExt cx="609600" cy="609600"/>
                    </a:xfrm>
                  </p:grpSpPr>
                  <p:sp>
                    <p:nvSpPr>
                      <p:cNvPr id="161" name="Oval 16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rot="15655269">
                      <a:off x="7677167" y="5314967"/>
                      <a:ext cx="304800" cy="304800"/>
                      <a:chOff x="8153400" y="2971800"/>
                      <a:chExt cx="609600" cy="609600"/>
                    </a:xfrm>
                  </p:grpSpPr>
                  <p:sp>
                    <p:nvSpPr>
                      <p:cNvPr id="159" name="Oval 15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rot="6637614">
                      <a:off x="7528396" y="4475745"/>
                      <a:ext cx="290705" cy="268712"/>
                      <a:chOff x="8153400" y="2971800"/>
                      <a:chExt cx="609600" cy="609600"/>
                    </a:xfrm>
                  </p:grpSpPr>
                  <p:sp>
                    <p:nvSpPr>
                      <p:cNvPr id="157" name="Oval 15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Moon 154"/>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rot="19086799">
                    <a:off x="8905378" y="3355992"/>
                    <a:ext cx="1274106" cy="1698808"/>
                    <a:chOff x="7010400" y="3657600"/>
                    <a:chExt cx="1600200" cy="2133600"/>
                  </a:xfrm>
                </p:grpSpPr>
                <p:sp>
                  <p:nvSpPr>
                    <p:cNvPr id="131" name="Isosceles Triangle 130"/>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Oval 132"/>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p:cNvGrpSpPr/>
                    <p:nvPr/>
                  </p:nvGrpSpPr>
                  <p:grpSpPr>
                    <a:xfrm rot="19710285">
                      <a:off x="7753366" y="4781566"/>
                      <a:ext cx="304800" cy="304800"/>
                      <a:chOff x="8153400" y="2971800"/>
                      <a:chExt cx="609600" cy="609600"/>
                    </a:xfrm>
                  </p:grpSpPr>
                  <p:sp>
                    <p:nvSpPr>
                      <p:cNvPr id="145" name="Oval 14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rot="15655269">
                      <a:off x="7677167" y="5314967"/>
                      <a:ext cx="304800" cy="304800"/>
                      <a:chOff x="8153400" y="2971800"/>
                      <a:chExt cx="609600" cy="609600"/>
                    </a:xfrm>
                  </p:grpSpPr>
                  <p:sp>
                    <p:nvSpPr>
                      <p:cNvPr id="143" name="Oval 14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rot="6637614">
                      <a:off x="7528396" y="4475745"/>
                      <a:ext cx="290705" cy="268712"/>
                      <a:chOff x="8153400" y="2971800"/>
                      <a:chExt cx="609600" cy="609600"/>
                    </a:xfrm>
                  </p:grpSpPr>
                  <p:sp>
                    <p:nvSpPr>
                      <p:cNvPr id="141" name="Oval 14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Moon 138"/>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rot="4905570">
                  <a:off x="7377990" y="2992343"/>
                  <a:ext cx="1849372" cy="1889403"/>
                  <a:chOff x="8330112" y="3355992"/>
                  <a:chExt cx="1849372" cy="1889403"/>
                </a:xfrm>
              </p:grpSpPr>
              <p:grpSp>
                <p:nvGrpSpPr>
                  <p:cNvPr id="95" name="Group 94"/>
                  <p:cNvGrpSpPr/>
                  <p:nvPr/>
                </p:nvGrpSpPr>
                <p:grpSpPr>
                  <a:xfrm>
                    <a:off x="8330112" y="3546587"/>
                    <a:ext cx="1274106" cy="1698808"/>
                    <a:chOff x="7010400" y="3657600"/>
                    <a:chExt cx="1600200" cy="2133600"/>
                  </a:xfrm>
                </p:grpSpPr>
                <p:sp>
                  <p:nvSpPr>
                    <p:cNvPr id="113" name="Isosceles Triangle 112"/>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Oval 114"/>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p:cNvGrpSpPr/>
                    <p:nvPr/>
                  </p:nvGrpSpPr>
                  <p:grpSpPr>
                    <a:xfrm rot="19710285">
                      <a:off x="7753366" y="4781566"/>
                      <a:ext cx="304800" cy="304800"/>
                      <a:chOff x="8153400" y="2971800"/>
                      <a:chExt cx="609600" cy="609600"/>
                    </a:xfrm>
                  </p:grpSpPr>
                  <p:sp>
                    <p:nvSpPr>
                      <p:cNvPr id="127" name="Oval 12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rot="15655269">
                      <a:off x="7677167" y="5314967"/>
                      <a:ext cx="304800" cy="304800"/>
                      <a:chOff x="8153400" y="2971800"/>
                      <a:chExt cx="609600" cy="609600"/>
                    </a:xfrm>
                  </p:grpSpPr>
                  <p:sp>
                    <p:nvSpPr>
                      <p:cNvPr id="125" name="Oval 12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rot="6637614">
                      <a:off x="7528396" y="4475745"/>
                      <a:ext cx="290705" cy="268712"/>
                      <a:chOff x="8153400" y="2971800"/>
                      <a:chExt cx="609600" cy="609600"/>
                    </a:xfrm>
                  </p:grpSpPr>
                  <p:sp>
                    <p:nvSpPr>
                      <p:cNvPr id="123" name="Oval 12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Moon 120"/>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rot="19086799">
                    <a:off x="8905378" y="3355992"/>
                    <a:ext cx="1274106" cy="1698808"/>
                    <a:chOff x="7010400" y="3657600"/>
                    <a:chExt cx="1600200" cy="2133600"/>
                  </a:xfrm>
                </p:grpSpPr>
                <p:sp>
                  <p:nvSpPr>
                    <p:cNvPr id="97" name="Isosceles Triangle 96"/>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Oval 98"/>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rot="19710285">
                      <a:off x="7753366" y="4781566"/>
                      <a:ext cx="304800" cy="304800"/>
                      <a:chOff x="8153400" y="2971800"/>
                      <a:chExt cx="609600" cy="609600"/>
                    </a:xfrm>
                  </p:grpSpPr>
                  <p:sp>
                    <p:nvSpPr>
                      <p:cNvPr id="111" name="Oval 11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rot="15655269">
                      <a:off x="7677167" y="5314967"/>
                      <a:ext cx="304800" cy="304800"/>
                      <a:chOff x="8153400" y="2971800"/>
                      <a:chExt cx="609600" cy="609600"/>
                    </a:xfrm>
                  </p:grpSpPr>
                  <p:sp>
                    <p:nvSpPr>
                      <p:cNvPr id="109" name="Oval 10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rot="6637614">
                      <a:off x="7528396" y="4475745"/>
                      <a:ext cx="290705" cy="268712"/>
                      <a:chOff x="8153400" y="2971800"/>
                      <a:chExt cx="609600" cy="609600"/>
                    </a:xfrm>
                  </p:grpSpPr>
                  <p:sp>
                    <p:nvSpPr>
                      <p:cNvPr id="107" name="Oval 10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Moon 104"/>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rot="16653790">
                  <a:off x="8871186" y="2458965"/>
                  <a:ext cx="1849372" cy="1889403"/>
                  <a:chOff x="8330112" y="3355992"/>
                  <a:chExt cx="1849372" cy="1889403"/>
                </a:xfrm>
              </p:grpSpPr>
              <p:grpSp>
                <p:nvGrpSpPr>
                  <p:cNvPr id="61" name="Group 60"/>
                  <p:cNvGrpSpPr/>
                  <p:nvPr/>
                </p:nvGrpSpPr>
                <p:grpSpPr>
                  <a:xfrm>
                    <a:off x="8330112" y="3546587"/>
                    <a:ext cx="1274106" cy="1698808"/>
                    <a:chOff x="7010400" y="3657600"/>
                    <a:chExt cx="1600200" cy="2133600"/>
                  </a:xfrm>
                </p:grpSpPr>
                <p:sp>
                  <p:nvSpPr>
                    <p:cNvPr id="79" name="Isosceles Triangle 78"/>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Oval 80"/>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rot="19710285">
                      <a:off x="7753366" y="4781566"/>
                      <a:ext cx="304800" cy="304800"/>
                      <a:chOff x="8153400" y="2971800"/>
                      <a:chExt cx="609600" cy="609600"/>
                    </a:xfrm>
                  </p:grpSpPr>
                  <p:sp>
                    <p:nvSpPr>
                      <p:cNvPr id="93" name="Oval 9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rot="15655269">
                      <a:off x="7677167" y="5314967"/>
                      <a:ext cx="304800" cy="304800"/>
                      <a:chOff x="8153400" y="2971800"/>
                      <a:chExt cx="609600" cy="609600"/>
                    </a:xfrm>
                  </p:grpSpPr>
                  <p:sp>
                    <p:nvSpPr>
                      <p:cNvPr id="91" name="Oval 9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rot="6637614">
                      <a:off x="7528396" y="4475745"/>
                      <a:ext cx="290705" cy="268712"/>
                      <a:chOff x="8153400" y="2971800"/>
                      <a:chExt cx="609600" cy="609600"/>
                    </a:xfrm>
                  </p:grpSpPr>
                  <p:sp>
                    <p:nvSpPr>
                      <p:cNvPr id="89" name="Oval 8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Moon 86"/>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rot="19086799">
                    <a:off x="8905378" y="3355992"/>
                    <a:ext cx="1274106" cy="1698808"/>
                    <a:chOff x="7010400" y="3657600"/>
                    <a:chExt cx="1600200" cy="2133600"/>
                  </a:xfrm>
                </p:grpSpPr>
                <p:sp>
                  <p:nvSpPr>
                    <p:cNvPr id="63" name="Isosceles Triangle 62"/>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rot="19710285">
                      <a:off x="7753366" y="4781566"/>
                      <a:ext cx="304800" cy="304800"/>
                      <a:chOff x="8153400" y="2971800"/>
                      <a:chExt cx="609600" cy="609600"/>
                    </a:xfrm>
                  </p:grpSpPr>
                  <p:sp>
                    <p:nvSpPr>
                      <p:cNvPr id="77" name="Oval 7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rot="15655269">
                      <a:off x="7677167" y="5314967"/>
                      <a:ext cx="304800" cy="304800"/>
                      <a:chOff x="8153400" y="2971800"/>
                      <a:chExt cx="609600" cy="609600"/>
                    </a:xfrm>
                  </p:grpSpPr>
                  <p:sp>
                    <p:nvSpPr>
                      <p:cNvPr id="75" name="Oval 7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rot="6637614">
                      <a:off x="7528396" y="4475745"/>
                      <a:ext cx="290705" cy="268712"/>
                      <a:chOff x="8153400" y="2971800"/>
                      <a:chExt cx="609600" cy="609600"/>
                    </a:xfrm>
                  </p:grpSpPr>
                  <p:sp>
                    <p:nvSpPr>
                      <p:cNvPr id="73" name="Oval 7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Moon 70"/>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rot="9943623">
                  <a:off x="7594138" y="1977432"/>
                  <a:ext cx="1849372" cy="1889403"/>
                  <a:chOff x="8330112" y="3355992"/>
                  <a:chExt cx="1849372" cy="1889403"/>
                </a:xfrm>
              </p:grpSpPr>
              <p:grpSp>
                <p:nvGrpSpPr>
                  <p:cNvPr id="27" name="Group 26"/>
                  <p:cNvGrpSpPr/>
                  <p:nvPr/>
                </p:nvGrpSpPr>
                <p:grpSpPr>
                  <a:xfrm>
                    <a:off x="8330112" y="3546587"/>
                    <a:ext cx="1274106" cy="1698808"/>
                    <a:chOff x="7010400" y="3657600"/>
                    <a:chExt cx="1600200" cy="2133600"/>
                  </a:xfrm>
                </p:grpSpPr>
                <p:sp>
                  <p:nvSpPr>
                    <p:cNvPr id="45" name="Isosceles Triangle 44"/>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rot="19710285">
                      <a:off x="7753366" y="4781566"/>
                      <a:ext cx="304800" cy="304800"/>
                      <a:chOff x="8153400" y="2971800"/>
                      <a:chExt cx="609600" cy="609600"/>
                    </a:xfrm>
                  </p:grpSpPr>
                  <p:sp>
                    <p:nvSpPr>
                      <p:cNvPr id="59" name="Oval 5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rot="15655269">
                      <a:off x="7677167" y="5314967"/>
                      <a:ext cx="304800" cy="304800"/>
                      <a:chOff x="8153400" y="2971800"/>
                      <a:chExt cx="609600" cy="609600"/>
                    </a:xfrm>
                  </p:grpSpPr>
                  <p:sp>
                    <p:nvSpPr>
                      <p:cNvPr id="57" name="Oval 56"/>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rot="6637614">
                      <a:off x="7528396" y="4475745"/>
                      <a:ext cx="290705" cy="268712"/>
                      <a:chOff x="8153400" y="2971800"/>
                      <a:chExt cx="609600" cy="609600"/>
                    </a:xfrm>
                  </p:grpSpPr>
                  <p:sp>
                    <p:nvSpPr>
                      <p:cNvPr id="55" name="Oval 5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Moon 52"/>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rot="19086799">
                    <a:off x="8905378" y="3355992"/>
                    <a:ext cx="1274106" cy="1698808"/>
                    <a:chOff x="7010400" y="3657600"/>
                    <a:chExt cx="1600200" cy="2133600"/>
                  </a:xfrm>
                </p:grpSpPr>
                <p:sp>
                  <p:nvSpPr>
                    <p:cNvPr id="29" name="Isosceles Triangle 28"/>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 30"/>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rot="19710285">
                      <a:off x="7753366" y="4781566"/>
                      <a:ext cx="304800" cy="304800"/>
                      <a:chOff x="8153400" y="2971800"/>
                      <a:chExt cx="609600" cy="609600"/>
                    </a:xfrm>
                  </p:grpSpPr>
                  <p:sp>
                    <p:nvSpPr>
                      <p:cNvPr id="43" name="Oval 4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rot="15655269">
                      <a:off x="7677167" y="5314967"/>
                      <a:ext cx="304800" cy="304800"/>
                      <a:chOff x="8153400" y="2971800"/>
                      <a:chExt cx="609600" cy="609600"/>
                    </a:xfrm>
                  </p:grpSpPr>
                  <p:sp>
                    <p:nvSpPr>
                      <p:cNvPr id="41" name="Oval 4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rot="6637614">
                      <a:off x="7528396" y="4475745"/>
                      <a:ext cx="290705" cy="268712"/>
                      <a:chOff x="8153400" y="2971800"/>
                      <a:chExt cx="609600" cy="609600"/>
                    </a:xfrm>
                  </p:grpSpPr>
                  <p:sp>
                    <p:nvSpPr>
                      <p:cNvPr id="39" name="Oval 38"/>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Moon 36"/>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rot="12136384">
                  <a:off x="8846942" y="1923743"/>
                  <a:ext cx="967319" cy="1718081"/>
                  <a:chOff x="7010400" y="3657600"/>
                  <a:chExt cx="1600200" cy="2133600"/>
                </a:xfrm>
              </p:grpSpPr>
              <p:sp>
                <p:nvSpPr>
                  <p:cNvPr id="11" name="Isosceles Triangle 10"/>
                  <p:cNvSpPr/>
                  <p:nvPr/>
                </p:nvSpPr>
                <p:spPr>
                  <a:xfrm>
                    <a:off x="7010400" y="3657600"/>
                    <a:ext cx="1600200" cy="2133600"/>
                  </a:xfrm>
                  <a:prstGeom prst="triangl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216675" y="4110182"/>
                    <a:ext cx="1225361" cy="1625600"/>
                  </a:xfrm>
                  <a:custGeom>
                    <a:avLst/>
                    <a:gdLst>
                      <a:gd name="connsiteX0" fmla="*/ 43107 w 1225361"/>
                      <a:gd name="connsiteY0" fmla="*/ 1524000 h 1625600"/>
                      <a:gd name="connsiteX1" fmla="*/ 43107 w 1225361"/>
                      <a:gd name="connsiteY1" fmla="*/ 1524000 h 1625600"/>
                      <a:gd name="connsiteX2" fmla="*/ 6161 w 1225361"/>
                      <a:gd name="connsiteY2" fmla="*/ 1450109 h 1625600"/>
                      <a:gd name="connsiteX3" fmla="*/ 33870 w 1225361"/>
                      <a:gd name="connsiteY3" fmla="*/ 1339273 h 1625600"/>
                      <a:gd name="connsiteX4" fmla="*/ 61580 w 1225361"/>
                      <a:gd name="connsiteY4" fmla="*/ 1320800 h 1625600"/>
                      <a:gd name="connsiteX5" fmla="*/ 89289 w 1225361"/>
                      <a:gd name="connsiteY5" fmla="*/ 1311563 h 1625600"/>
                      <a:gd name="connsiteX6" fmla="*/ 190889 w 1225361"/>
                      <a:gd name="connsiteY6" fmla="*/ 1256145 h 1625600"/>
                      <a:gd name="connsiteX7" fmla="*/ 218598 w 1225361"/>
                      <a:gd name="connsiteY7" fmla="*/ 1200727 h 1625600"/>
                      <a:gd name="connsiteX8" fmla="*/ 209361 w 1225361"/>
                      <a:gd name="connsiteY8" fmla="*/ 1136073 h 1625600"/>
                      <a:gd name="connsiteX9" fmla="*/ 200125 w 1225361"/>
                      <a:gd name="connsiteY9" fmla="*/ 1062182 h 1625600"/>
                      <a:gd name="connsiteX10" fmla="*/ 218598 w 1225361"/>
                      <a:gd name="connsiteY10" fmla="*/ 942109 h 1625600"/>
                      <a:gd name="connsiteX11" fmla="*/ 237070 w 1225361"/>
                      <a:gd name="connsiteY11" fmla="*/ 914400 h 1625600"/>
                      <a:gd name="connsiteX12" fmla="*/ 292489 w 1225361"/>
                      <a:gd name="connsiteY12" fmla="*/ 858982 h 1625600"/>
                      <a:gd name="connsiteX13" fmla="*/ 347907 w 1225361"/>
                      <a:gd name="connsiteY13" fmla="*/ 822036 h 1625600"/>
                      <a:gd name="connsiteX14" fmla="*/ 394089 w 1225361"/>
                      <a:gd name="connsiteY14" fmla="*/ 738909 h 1625600"/>
                      <a:gd name="connsiteX15" fmla="*/ 403325 w 1225361"/>
                      <a:gd name="connsiteY15" fmla="*/ 471054 h 1625600"/>
                      <a:gd name="connsiteX16" fmla="*/ 421798 w 1225361"/>
                      <a:gd name="connsiteY16" fmla="*/ 415636 h 1625600"/>
                      <a:gd name="connsiteX17" fmla="*/ 449507 w 1225361"/>
                      <a:gd name="connsiteY17" fmla="*/ 323273 h 1625600"/>
                      <a:gd name="connsiteX18" fmla="*/ 467980 w 1225361"/>
                      <a:gd name="connsiteY18" fmla="*/ 295563 h 1625600"/>
                      <a:gd name="connsiteX19" fmla="*/ 477216 w 1225361"/>
                      <a:gd name="connsiteY19" fmla="*/ 267854 h 1625600"/>
                      <a:gd name="connsiteX20" fmla="*/ 523398 w 1225361"/>
                      <a:gd name="connsiteY20" fmla="*/ 184727 h 1625600"/>
                      <a:gd name="connsiteX21" fmla="*/ 551107 w 1225361"/>
                      <a:gd name="connsiteY21" fmla="*/ 18473 h 1625600"/>
                      <a:gd name="connsiteX22" fmla="*/ 578816 w 1225361"/>
                      <a:gd name="connsiteY22" fmla="*/ 0 h 1625600"/>
                      <a:gd name="connsiteX23" fmla="*/ 652707 w 1225361"/>
                      <a:gd name="connsiteY23" fmla="*/ 46182 h 1625600"/>
                      <a:gd name="connsiteX24" fmla="*/ 698889 w 1225361"/>
                      <a:gd name="connsiteY24" fmla="*/ 92363 h 1625600"/>
                      <a:gd name="connsiteX25" fmla="*/ 717361 w 1225361"/>
                      <a:gd name="connsiteY25" fmla="*/ 147782 h 1625600"/>
                      <a:gd name="connsiteX26" fmla="*/ 726598 w 1225361"/>
                      <a:gd name="connsiteY26" fmla="*/ 350982 h 1625600"/>
                      <a:gd name="connsiteX27" fmla="*/ 735834 w 1225361"/>
                      <a:gd name="connsiteY27" fmla="*/ 378691 h 1625600"/>
                      <a:gd name="connsiteX28" fmla="*/ 754307 w 1225361"/>
                      <a:gd name="connsiteY28" fmla="*/ 406400 h 1625600"/>
                      <a:gd name="connsiteX29" fmla="*/ 782016 w 1225361"/>
                      <a:gd name="connsiteY29" fmla="*/ 424873 h 1625600"/>
                      <a:gd name="connsiteX30" fmla="*/ 791252 w 1225361"/>
                      <a:gd name="connsiteY30" fmla="*/ 480291 h 1625600"/>
                      <a:gd name="connsiteX31" fmla="*/ 800489 w 1225361"/>
                      <a:gd name="connsiteY31" fmla="*/ 775854 h 1625600"/>
                      <a:gd name="connsiteX32" fmla="*/ 818961 w 1225361"/>
                      <a:gd name="connsiteY32" fmla="*/ 803563 h 1625600"/>
                      <a:gd name="connsiteX33" fmla="*/ 855907 w 1225361"/>
                      <a:gd name="connsiteY33" fmla="*/ 822036 h 1625600"/>
                      <a:gd name="connsiteX34" fmla="*/ 883616 w 1225361"/>
                      <a:gd name="connsiteY34" fmla="*/ 840509 h 1625600"/>
                      <a:gd name="connsiteX35" fmla="*/ 902089 w 1225361"/>
                      <a:gd name="connsiteY35" fmla="*/ 868218 h 1625600"/>
                      <a:gd name="connsiteX36" fmla="*/ 920561 w 1225361"/>
                      <a:gd name="connsiteY36" fmla="*/ 923636 h 1625600"/>
                      <a:gd name="connsiteX37" fmla="*/ 957507 w 1225361"/>
                      <a:gd name="connsiteY37" fmla="*/ 979054 h 1625600"/>
                      <a:gd name="connsiteX38" fmla="*/ 1003689 w 1225361"/>
                      <a:gd name="connsiteY38" fmla="*/ 1062182 h 1625600"/>
                      <a:gd name="connsiteX39" fmla="*/ 1049870 w 1225361"/>
                      <a:gd name="connsiteY39" fmla="*/ 1117600 h 1625600"/>
                      <a:gd name="connsiteX40" fmla="*/ 1077580 w 1225361"/>
                      <a:gd name="connsiteY40" fmla="*/ 1136073 h 1625600"/>
                      <a:gd name="connsiteX41" fmla="*/ 1105289 w 1225361"/>
                      <a:gd name="connsiteY41" fmla="*/ 1191491 h 1625600"/>
                      <a:gd name="connsiteX42" fmla="*/ 1114525 w 1225361"/>
                      <a:gd name="connsiteY42" fmla="*/ 1219200 h 1625600"/>
                      <a:gd name="connsiteX43" fmla="*/ 1151470 w 1225361"/>
                      <a:gd name="connsiteY43" fmla="*/ 1283854 h 1625600"/>
                      <a:gd name="connsiteX44" fmla="*/ 1179180 w 1225361"/>
                      <a:gd name="connsiteY44" fmla="*/ 1302327 h 1625600"/>
                      <a:gd name="connsiteX45" fmla="*/ 1206889 w 1225361"/>
                      <a:gd name="connsiteY45" fmla="*/ 1394691 h 1625600"/>
                      <a:gd name="connsiteX46" fmla="*/ 1216125 w 1225361"/>
                      <a:gd name="connsiteY46" fmla="*/ 1422400 h 1625600"/>
                      <a:gd name="connsiteX47" fmla="*/ 1225361 w 1225361"/>
                      <a:gd name="connsiteY47" fmla="*/ 1450109 h 1625600"/>
                      <a:gd name="connsiteX48" fmla="*/ 1216125 w 1225361"/>
                      <a:gd name="connsiteY48" fmla="*/ 1542473 h 1625600"/>
                      <a:gd name="connsiteX49" fmla="*/ 1151470 w 1225361"/>
                      <a:gd name="connsiteY49" fmla="*/ 1579418 h 1625600"/>
                      <a:gd name="connsiteX50" fmla="*/ 1123761 w 1225361"/>
                      <a:gd name="connsiteY50" fmla="*/ 1588654 h 1625600"/>
                      <a:gd name="connsiteX51" fmla="*/ 1059107 w 1225361"/>
                      <a:gd name="connsiteY51" fmla="*/ 1570182 h 1625600"/>
                      <a:gd name="connsiteX52" fmla="*/ 1031398 w 1225361"/>
                      <a:gd name="connsiteY52" fmla="*/ 1542473 h 1625600"/>
                      <a:gd name="connsiteX53" fmla="*/ 1003689 w 1225361"/>
                      <a:gd name="connsiteY53" fmla="*/ 1533236 h 1625600"/>
                      <a:gd name="connsiteX54" fmla="*/ 975980 w 1225361"/>
                      <a:gd name="connsiteY54" fmla="*/ 1514763 h 1625600"/>
                      <a:gd name="connsiteX55" fmla="*/ 911325 w 1225361"/>
                      <a:gd name="connsiteY55" fmla="*/ 1524000 h 1625600"/>
                      <a:gd name="connsiteX56" fmla="*/ 846670 w 1225361"/>
                      <a:gd name="connsiteY56" fmla="*/ 1560945 h 1625600"/>
                      <a:gd name="connsiteX57" fmla="*/ 791252 w 1225361"/>
                      <a:gd name="connsiteY57" fmla="*/ 1588654 h 1625600"/>
                      <a:gd name="connsiteX58" fmla="*/ 643470 w 1225361"/>
                      <a:gd name="connsiteY58" fmla="*/ 1570182 h 1625600"/>
                      <a:gd name="connsiteX59" fmla="*/ 615761 w 1225361"/>
                      <a:gd name="connsiteY59" fmla="*/ 1551709 h 1625600"/>
                      <a:gd name="connsiteX60" fmla="*/ 523398 w 1225361"/>
                      <a:gd name="connsiteY60" fmla="*/ 1570182 h 1625600"/>
                      <a:gd name="connsiteX61" fmla="*/ 458743 w 1225361"/>
                      <a:gd name="connsiteY61" fmla="*/ 1579418 h 1625600"/>
                      <a:gd name="connsiteX62" fmla="*/ 431034 w 1225361"/>
                      <a:gd name="connsiteY62" fmla="*/ 1597891 h 1625600"/>
                      <a:gd name="connsiteX63" fmla="*/ 394089 w 1225361"/>
                      <a:gd name="connsiteY63" fmla="*/ 1607127 h 1625600"/>
                      <a:gd name="connsiteX64" fmla="*/ 301725 w 1225361"/>
                      <a:gd name="connsiteY64" fmla="*/ 1625600 h 1625600"/>
                      <a:gd name="connsiteX65" fmla="*/ 274016 w 1225361"/>
                      <a:gd name="connsiteY65" fmla="*/ 1616363 h 1625600"/>
                      <a:gd name="connsiteX66" fmla="*/ 218598 w 1225361"/>
                      <a:gd name="connsiteY66" fmla="*/ 1588654 h 1625600"/>
                      <a:gd name="connsiteX67" fmla="*/ 52343 w 1225361"/>
                      <a:gd name="connsiteY67" fmla="*/ 1579418 h 1625600"/>
                      <a:gd name="connsiteX68" fmla="*/ 6161 w 1225361"/>
                      <a:gd name="connsiteY68" fmla="*/ 1496291 h 1625600"/>
                      <a:gd name="connsiteX69" fmla="*/ 6161 w 1225361"/>
                      <a:gd name="connsiteY69" fmla="*/ 1468582 h 1625600"/>
                      <a:gd name="connsiteX70" fmla="*/ 6161 w 1225361"/>
                      <a:gd name="connsiteY70" fmla="*/ 1468582 h 1625600"/>
                      <a:gd name="connsiteX71" fmla="*/ 24634 w 1225361"/>
                      <a:gd name="connsiteY71" fmla="*/ 145010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5361" h="1625600">
                        <a:moveTo>
                          <a:pt x="43107" y="1524000"/>
                        </a:moveTo>
                        <a:lnTo>
                          <a:pt x="43107" y="1524000"/>
                        </a:lnTo>
                        <a:cubicBezTo>
                          <a:pt x="30792" y="1499370"/>
                          <a:pt x="10947" y="1477228"/>
                          <a:pt x="6161" y="1450109"/>
                        </a:cubicBezTo>
                        <a:cubicBezTo>
                          <a:pt x="0" y="1415195"/>
                          <a:pt x="6553" y="1366590"/>
                          <a:pt x="33870" y="1339273"/>
                        </a:cubicBezTo>
                        <a:cubicBezTo>
                          <a:pt x="41720" y="1331423"/>
                          <a:pt x="51651" y="1325765"/>
                          <a:pt x="61580" y="1320800"/>
                        </a:cubicBezTo>
                        <a:cubicBezTo>
                          <a:pt x="70288" y="1316446"/>
                          <a:pt x="80426" y="1315592"/>
                          <a:pt x="89289" y="1311563"/>
                        </a:cubicBezTo>
                        <a:cubicBezTo>
                          <a:pt x="155152" y="1281625"/>
                          <a:pt x="147506" y="1285067"/>
                          <a:pt x="190889" y="1256145"/>
                        </a:cubicBezTo>
                        <a:cubicBezTo>
                          <a:pt x="200227" y="1242137"/>
                          <a:pt x="218598" y="1219845"/>
                          <a:pt x="218598" y="1200727"/>
                        </a:cubicBezTo>
                        <a:cubicBezTo>
                          <a:pt x="218598" y="1178957"/>
                          <a:pt x="212238" y="1157652"/>
                          <a:pt x="209361" y="1136073"/>
                        </a:cubicBezTo>
                        <a:cubicBezTo>
                          <a:pt x="206080" y="1111469"/>
                          <a:pt x="203204" y="1086812"/>
                          <a:pt x="200125" y="1062182"/>
                        </a:cubicBezTo>
                        <a:cubicBezTo>
                          <a:pt x="202775" y="1035680"/>
                          <a:pt x="201953" y="975399"/>
                          <a:pt x="218598" y="942109"/>
                        </a:cubicBezTo>
                        <a:cubicBezTo>
                          <a:pt x="223562" y="932180"/>
                          <a:pt x="229695" y="922697"/>
                          <a:pt x="237070" y="914400"/>
                        </a:cubicBezTo>
                        <a:cubicBezTo>
                          <a:pt x="254426" y="894874"/>
                          <a:pt x="270752" y="873473"/>
                          <a:pt x="292489" y="858982"/>
                        </a:cubicBezTo>
                        <a:lnTo>
                          <a:pt x="347907" y="822036"/>
                        </a:lnTo>
                        <a:cubicBezTo>
                          <a:pt x="390253" y="758517"/>
                          <a:pt x="377831" y="787680"/>
                          <a:pt x="394089" y="738909"/>
                        </a:cubicBezTo>
                        <a:cubicBezTo>
                          <a:pt x="397168" y="649624"/>
                          <a:pt x="395695" y="560066"/>
                          <a:pt x="403325" y="471054"/>
                        </a:cubicBezTo>
                        <a:cubicBezTo>
                          <a:pt x="404988" y="451653"/>
                          <a:pt x="417075" y="434527"/>
                          <a:pt x="421798" y="415636"/>
                        </a:cubicBezTo>
                        <a:cubicBezTo>
                          <a:pt x="429475" y="384929"/>
                          <a:pt x="436656" y="352188"/>
                          <a:pt x="449507" y="323273"/>
                        </a:cubicBezTo>
                        <a:cubicBezTo>
                          <a:pt x="454016" y="313129"/>
                          <a:pt x="461822" y="304800"/>
                          <a:pt x="467980" y="295563"/>
                        </a:cubicBezTo>
                        <a:cubicBezTo>
                          <a:pt x="471059" y="286327"/>
                          <a:pt x="472488" y="276365"/>
                          <a:pt x="477216" y="267854"/>
                        </a:cubicBezTo>
                        <a:cubicBezTo>
                          <a:pt x="530151" y="172571"/>
                          <a:pt x="502496" y="247428"/>
                          <a:pt x="523398" y="184727"/>
                        </a:cubicBezTo>
                        <a:cubicBezTo>
                          <a:pt x="526799" y="133709"/>
                          <a:pt x="508536" y="61044"/>
                          <a:pt x="551107" y="18473"/>
                        </a:cubicBezTo>
                        <a:cubicBezTo>
                          <a:pt x="558956" y="10624"/>
                          <a:pt x="569580" y="6158"/>
                          <a:pt x="578816" y="0"/>
                        </a:cubicBezTo>
                        <a:cubicBezTo>
                          <a:pt x="608080" y="14633"/>
                          <a:pt x="628728" y="22203"/>
                          <a:pt x="652707" y="46182"/>
                        </a:cubicBezTo>
                        <a:cubicBezTo>
                          <a:pt x="714282" y="107756"/>
                          <a:pt x="625000" y="43105"/>
                          <a:pt x="698889" y="92363"/>
                        </a:cubicBezTo>
                        <a:cubicBezTo>
                          <a:pt x="705046" y="110836"/>
                          <a:pt x="716477" y="128330"/>
                          <a:pt x="717361" y="147782"/>
                        </a:cubicBezTo>
                        <a:cubicBezTo>
                          <a:pt x="720440" y="215515"/>
                          <a:pt x="721191" y="283395"/>
                          <a:pt x="726598" y="350982"/>
                        </a:cubicBezTo>
                        <a:cubicBezTo>
                          <a:pt x="727374" y="360687"/>
                          <a:pt x="731480" y="369983"/>
                          <a:pt x="735834" y="378691"/>
                        </a:cubicBezTo>
                        <a:cubicBezTo>
                          <a:pt x="740798" y="388620"/>
                          <a:pt x="746458" y="398551"/>
                          <a:pt x="754307" y="406400"/>
                        </a:cubicBezTo>
                        <a:cubicBezTo>
                          <a:pt x="762156" y="414249"/>
                          <a:pt x="772780" y="418715"/>
                          <a:pt x="782016" y="424873"/>
                        </a:cubicBezTo>
                        <a:cubicBezTo>
                          <a:pt x="785095" y="443346"/>
                          <a:pt x="790268" y="461589"/>
                          <a:pt x="791252" y="480291"/>
                        </a:cubicBezTo>
                        <a:cubicBezTo>
                          <a:pt x="796433" y="578724"/>
                          <a:pt x="792071" y="677645"/>
                          <a:pt x="800489" y="775854"/>
                        </a:cubicBezTo>
                        <a:cubicBezTo>
                          <a:pt x="801437" y="786914"/>
                          <a:pt x="810433" y="796457"/>
                          <a:pt x="818961" y="803563"/>
                        </a:cubicBezTo>
                        <a:cubicBezTo>
                          <a:pt x="829539" y="812378"/>
                          <a:pt x="843952" y="815205"/>
                          <a:pt x="855907" y="822036"/>
                        </a:cubicBezTo>
                        <a:cubicBezTo>
                          <a:pt x="865545" y="827544"/>
                          <a:pt x="874380" y="834351"/>
                          <a:pt x="883616" y="840509"/>
                        </a:cubicBezTo>
                        <a:cubicBezTo>
                          <a:pt x="889774" y="849745"/>
                          <a:pt x="897581" y="858074"/>
                          <a:pt x="902089" y="868218"/>
                        </a:cubicBezTo>
                        <a:cubicBezTo>
                          <a:pt x="909997" y="886012"/>
                          <a:pt x="909760" y="907435"/>
                          <a:pt x="920561" y="923636"/>
                        </a:cubicBezTo>
                        <a:lnTo>
                          <a:pt x="957507" y="979054"/>
                        </a:lnTo>
                        <a:cubicBezTo>
                          <a:pt x="973764" y="1027826"/>
                          <a:pt x="961342" y="998661"/>
                          <a:pt x="1003689" y="1062182"/>
                        </a:cubicBezTo>
                        <a:cubicBezTo>
                          <a:pt x="1021853" y="1089428"/>
                          <a:pt x="1023200" y="1095375"/>
                          <a:pt x="1049870" y="1117600"/>
                        </a:cubicBezTo>
                        <a:cubicBezTo>
                          <a:pt x="1058398" y="1124707"/>
                          <a:pt x="1068343" y="1129915"/>
                          <a:pt x="1077580" y="1136073"/>
                        </a:cubicBezTo>
                        <a:cubicBezTo>
                          <a:pt x="1100795" y="1205720"/>
                          <a:pt x="1069479" y="1119872"/>
                          <a:pt x="1105289" y="1191491"/>
                        </a:cubicBezTo>
                        <a:cubicBezTo>
                          <a:pt x="1109643" y="1200199"/>
                          <a:pt x="1110690" y="1210251"/>
                          <a:pt x="1114525" y="1219200"/>
                        </a:cubicBezTo>
                        <a:cubicBezTo>
                          <a:pt x="1119957" y="1231874"/>
                          <a:pt x="1139877" y="1272261"/>
                          <a:pt x="1151470" y="1283854"/>
                        </a:cubicBezTo>
                        <a:cubicBezTo>
                          <a:pt x="1159320" y="1291704"/>
                          <a:pt x="1169943" y="1296169"/>
                          <a:pt x="1179180" y="1302327"/>
                        </a:cubicBezTo>
                        <a:cubicBezTo>
                          <a:pt x="1193139" y="1358167"/>
                          <a:pt x="1184400" y="1327225"/>
                          <a:pt x="1206889" y="1394691"/>
                        </a:cubicBezTo>
                        <a:lnTo>
                          <a:pt x="1216125" y="1422400"/>
                        </a:lnTo>
                        <a:lnTo>
                          <a:pt x="1225361" y="1450109"/>
                        </a:lnTo>
                        <a:cubicBezTo>
                          <a:pt x="1222282" y="1480897"/>
                          <a:pt x="1223082" y="1512324"/>
                          <a:pt x="1216125" y="1542473"/>
                        </a:cubicBezTo>
                        <a:cubicBezTo>
                          <a:pt x="1207310" y="1580670"/>
                          <a:pt x="1182563" y="1571645"/>
                          <a:pt x="1151470" y="1579418"/>
                        </a:cubicBezTo>
                        <a:cubicBezTo>
                          <a:pt x="1142025" y="1581779"/>
                          <a:pt x="1132997" y="1585575"/>
                          <a:pt x="1123761" y="1588654"/>
                        </a:cubicBezTo>
                        <a:cubicBezTo>
                          <a:pt x="1118835" y="1587423"/>
                          <a:pt x="1067057" y="1575482"/>
                          <a:pt x="1059107" y="1570182"/>
                        </a:cubicBezTo>
                        <a:cubicBezTo>
                          <a:pt x="1048239" y="1562936"/>
                          <a:pt x="1042266" y="1549719"/>
                          <a:pt x="1031398" y="1542473"/>
                        </a:cubicBezTo>
                        <a:cubicBezTo>
                          <a:pt x="1023297" y="1537072"/>
                          <a:pt x="1012397" y="1537590"/>
                          <a:pt x="1003689" y="1533236"/>
                        </a:cubicBezTo>
                        <a:cubicBezTo>
                          <a:pt x="993760" y="1528271"/>
                          <a:pt x="985216" y="1520921"/>
                          <a:pt x="975980" y="1514763"/>
                        </a:cubicBezTo>
                        <a:cubicBezTo>
                          <a:pt x="954428" y="1517842"/>
                          <a:pt x="932328" y="1518272"/>
                          <a:pt x="911325" y="1524000"/>
                        </a:cubicBezTo>
                        <a:cubicBezTo>
                          <a:pt x="875710" y="1533713"/>
                          <a:pt x="876759" y="1545901"/>
                          <a:pt x="846670" y="1560945"/>
                        </a:cubicBezTo>
                        <a:cubicBezTo>
                          <a:pt x="770194" y="1599182"/>
                          <a:pt x="870657" y="1535720"/>
                          <a:pt x="791252" y="1588654"/>
                        </a:cubicBezTo>
                        <a:cubicBezTo>
                          <a:pt x="768344" y="1586892"/>
                          <a:pt x="683342" y="1590117"/>
                          <a:pt x="643470" y="1570182"/>
                        </a:cubicBezTo>
                        <a:cubicBezTo>
                          <a:pt x="633541" y="1565218"/>
                          <a:pt x="624997" y="1557867"/>
                          <a:pt x="615761" y="1551709"/>
                        </a:cubicBezTo>
                        <a:cubicBezTo>
                          <a:pt x="584973" y="1557867"/>
                          <a:pt x="554318" y="1564726"/>
                          <a:pt x="523398" y="1570182"/>
                        </a:cubicBezTo>
                        <a:cubicBezTo>
                          <a:pt x="501959" y="1573965"/>
                          <a:pt x="479595" y="1573162"/>
                          <a:pt x="458743" y="1579418"/>
                        </a:cubicBezTo>
                        <a:cubicBezTo>
                          <a:pt x="448110" y="1582608"/>
                          <a:pt x="441237" y="1593518"/>
                          <a:pt x="431034" y="1597891"/>
                        </a:cubicBezTo>
                        <a:cubicBezTo>
                          <a:pt x="419366" y="1602891"/>
                          <a:pt x="406295" y="1603640"/>
                          <a:pt x="394089" y="1607127"/>
                        </a:cubicBezTo>
                        <a:cubicBezTo>
                          <a:pt x="329605" y="1625550"/>
                          <a:pt x="412068" y="1609836"/>
                          <a:pt x="301725" y="1625600"/>
                        </a:cubicBezTo>
                        <a:cubicBezTo>
                          <a:pt x="292489" y="1622521"/>
                          <a:pt x="282724" y="1620717"/>
                          <a:pt x="274016" y="1616363"/>
                        </a:cubicBezTo>
                        <a:cubicBezTo>
                          <a:pt x="249112" y="1603911"/>
                          <a:pt x="247272" y="1591385"/>
                          <a:pt x="218598" y="1588654"/>
                        </a:cubicBezTo>
                        <a:cubicBezTo>
                          <a:pt x="163344" y="1583392"/>
                          <a:pt x="107761" y="1582497"/>
                          <a:pt x="52343" y="1579418"/>
                        </a:cubicBezTo>
                        <a:cubicBezTo>
                          <a:pt x="34714" y="1552974"/>
                          <a:pt x="11580" y="1528803"/>
                          <a:pt x="6161" y="1496291"/>
                        </a:cubicBezTo>
                        <a:cubicBezTo>
                          <a:pt x="4642" y="1487180"/>
                          <a:pt x="6161" y="1477818"/>
                          <a:pt x="6161" y="1468582"/>
                        </a:cubicBezTo>
                        <a:lnTo>
                          <a:pt x="6161" y="1468582"/>
                        </a:lnTo>
                        <a:lnTo>
                          <a:pt x="24634" y="1450109"/>
                        </a:lnTo>
                      </a:path>
                    </a:pathLst>
                  </a:custGeom>
                  <a:solidFill>
                    <a:srgbClr val="CF3D0F"/>
                  </a:solidFill>
                  <a:ln>
                    <a:solidFill>
                      <a:srgbClr val="CF3D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7391400" y="51054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001000" y="5029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20000" y="4267200"/>
                    <a:ext cx="304800" cy="381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rot="19710285">
                    <a:off x="7753366" y="4781566"/>
                    <a:ext cx="304800" cy="304800"/>
                    <a:chOff x="8153400" y="2971800"/>
                    <a:chExt cx="609600" cy="609600"/>
                  </a:xfrm>
                </p:grpSpPr>
                <p:sp>
                  <p:nvSpPr>
                    <p:cNvPr id="25" name="Oval 24"/>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rot="15655269">
                    <a:off x="7677167" y="5314967"/>
                    <a:ext cx="304800" cy="304800"/>
                    <a:chOff x="8153400" y="2971800"/>
                    <a:chExt cx="609600" cy="609600"/>
                  </a:xfrm>
                </p:grpSpPr>
                <p:sp>
                  <p:nvSpPr>
                    <p:cNvPr id="23" name="Oval 22"/>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6637614">
                    <a:off x="7528396" y="4475745"/>
                    <a:ext cx="290705" cy="268712"/>
                    <a:chOff x="8153400" y="2971800"/>
                    <a:chExt cx="609600" cy="609600"/>
                  </a:xfrm>
                </p:grpSpPr>
                <p:sp>
                  <p:nvSpPr>
                    <p:cNvPr id="21" name="Oval 20"/>
                    <p:cNvSpPr/>
                    <p:nvPr/>
                  </p:nvSpPr>
                  <p:spPr>
                    <a:xfrm>
                      <a:off x="8153400" y="2971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458200" y="3124200"/>
                      <a:ext cx="304800" cy="3048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Moon 18"/>
                  <p:cNvSpPr/>
                  <p:nvPr/>
                </p:nvSpPr>
                <p:spPr>
                  <a:xfrm>
                    <a:off x="7848600" y="4419600"/>
                    <a:ext cx="152400" cy="304800"/>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8335049">
                    <a:off x="7560180" y="4730674"/>
                    <a:ext cx="145038" cy="336111"/>
                  </a:xfrm>
                  <a:prstGeom prst="moon">
                    <a:avLst>
                      <a:gd name="adj" fmla="val 87500"/>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2" name="Group 241"/>
              <p:cNvGrpSpPr/>
              <p:nvPr/>
            </p:nvGrpSpPr>
            <p:grpSpPr>
              <a:xfrm>
                <a:off x="2733588" y="2089603"/>
                <a:ext cx="1219200" cy="1458406"/>
                <a:chOff x="2935105" y="2108578"/>
                <a:chExt cx="1219200" cy="1458406"/>
              </a:xfrm>
            </p:grpSpPr>
            <p:sp>
              <p:nvSpPr>
                <p:cNvPr id="164" name="Rounded Rectangle 163"/>
                <p:cNvSpPr/>
                <p:nvPr/>
              </p:nvSpPr>
              <p:spPr>
                <a:xfrm>
                  <a:off x="2935105" y="2108578"/>
                  <a:ext cx="1219200" cy="1458405"/>
                </a:xfrm>
                <a:prstGeom prst="roundRect">
                  <a:avLst>
                    <a:gd name="adj" fmla="val 595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p:cNvGrpSpPr/>
                <p:nvPr/>
              </p:nvGrpSpPr>
              <p:grpSpPr>
                <a:xfrm>
                  <a:off x="3011305" y="3230808"/>
                  <a:ext cx="1125071" cy="336176"/>
                  <a:chOff x="7315200" y="2559424"/>
                  <a:chExt cx="1125071" cy="336176"/>
                </a:xfrm>
              </p:grpSpPr>
              <p:sp>
                <p:nvSpPr>
                  <p:cNvPr id="229" name="Oval 228"/>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rot="10800000">
                  <a:off x="2961999" y="2948420"/>
                  <a:ext cx="1125071" cy="336176"/>
                  <a:chOff x="7315200" y="2559424"/>
                  <a:chExt cx="1125071" cy="336176"/>
                </a:xfrm>
              </p:grpSpPr>
              <p:sp>
                <p:nvSpPr>
                  <p:cNvPr id="216" name="Oval 215"/>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p:cNvGrpSpPr/>
                <p:nvPr/>
              </p:nvGrpSpPr>
              <p:grpSpPr>
                <a:xfrm>
                  <a:off x="2961999" y="2625690"/>
                  <a:ext cx="1125071" cy="336176"/>
                  <a:chOff x="7315200" y="2559424"/>
                  <a:chExt cx="1125071" cy="336176"/>
                </a:xfrm>
              </p:grpSpPr>
              <p:sp>
                <p:nvSpPr>
                  <p:cNvPr id="203" name="Oval 202"/>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2975446" y="2316408"/>
                  <a:ext cx="1125071" cy="336176"/>
                  <a:chOff x="7315200" y="2559424"/>
                  <a:chExt cx="1125071" cy="336176"/>
                </a:xfrm>
              </p:grpSpPr>
              <p:sp>
                <p:nvSpPr>
                  <p:cNvPr id="190" name="Oval 189"/>
                  <p:cNvSpPr/>
                  <p:nvPr/>
                </p:nvSpPr>
                <p:spPr>
                  <a:xfrm>
                    <a:off x="7315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74676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7391400" y="25908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76200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77724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79248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8077200" y="274320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7799294" y="262665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7956176" y="2613212"/>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8117541" y="2604247"/>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8287871" y="25594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8243047" y="271182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566212" y="2608729"/>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Oval 186"/>
                <p:cNvSpPr/>
                <p:nvPr/>
              </p:nvSpPr>
              <p:spPr>
                <a:xfrm>
                  <a:off x="3347481" y="2244690"/>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3392305" y="318598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544705" y="3185984"/>
                  <a:ext cx="152400" cy="1524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Rounded Rectangle 243"/>
              <p:cNvSpPr/>
              <p:nvPr/>
            </p:nvSpPr>
            <p:spPr>
              <a:xfrm>
                <a:off x="1409271" y="3414575"/>
                <a:ext cx="851866" cy="164548"/>
              </a:xfrm>
              <a:prstGeom prst="roundRect">
                <a:avLst>
                  <a:gd name="adj" fmla="val 904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oup 260"/>
              <p:cNvGrpSpPr/>
              <p:nvPr/>
            </p:nvGrpSpPr>
            <p:grpSpPr>
              <a:xfrm>
                <a:off x="4069329" y="2529516"/>
                <a:ext cx="1525466" cy="1057211"/>
                <a:chOff x="4069329" y="2529516"/>
                <a:chExt cx="1525466" cy="1057211"/>
              </a:xfrm>
            </p:grpSpPr>
            <p:grpSp>
              <p:nvGrpSpPr>
                <p:cNvPr id="245" name="Group 244"/>
                <p:cNvGrpSpPr/>
                <p:nvPr/>
              </p:nvGrpSpPr>
              <p:grpSpPr>
                <a:xfrm>
                  <a:off x="4182926" y="2529516"/>
                  <a:ext cx="1270772" cy="961950"/>
                  <a:chOff x="5777466" y="124981"/>
                  <a:chExt cx="1270772" cy="961950"/>
                </a:xfrm>
              </p:grpSpPr>
              <p:grpSp>
                <p:nvGrpSpPr>
                  <p:cNvPr id="246" name="Group 245"/>
                  <p:cNvGrpSpPr/>
                  <p:nvPr/>
                </p:nvGrpSpPr>
                <p:grpSpPr>
                  <a:xfrm>
                    <a:off x="5956453" y="124981"/>
                    <a:ext cx="875981" cy="801069"/>
                    <a:chOff x="5426957" y="5382991"/>
                    <a:chExt cx="659674" cy="801069"/>
                  </a:xfrm>
                </p:grpSpPr>
                <p:grpSp>
                  <p:nvGrpSpPr>
                    <p:cNvPr id="249" name="Group 248"/>
                    <p:cNvGrpSpPr/>
                    <p:nvPr/>
                  </p:nvGrpSpPr>
                  <p:grpSpPr>
                    <a:xfrm rot="187338">
                      <a:off x="5426957" y="5382991"/>
                      <a:ext cx="659674" cy="422851"/>
                      <a:chOff x="5664926" y="1939349"/>
                      <a:chExt cx="659674" cy="422851"/>
                    </a:xfrm>
                    <a:solidFill>
                      <a:schemeClr val="accent3"/>
                    </a:solidFill>
                  </p:grpSpPr>
                  <p:sp>
                    <p:nvSpPr>
                      <p:cNvPr id="251" name="Rounded Rectangle 250"/>
                      <p:cNvSpPr/>
                      <p:nvPr/>
                    </p:nvSpPr>
                    <p:spPr>
                      <a:xfrm>
                        <a:off x="5943601" y="1939349"/>
                        <a:ext cx="75090" cy="422851"/>
                      </a:xfrm>
                      <a:prstGeom prst="roundRect">
                        <a:avLst>
                          <a:gd name="adj" fmla="val 7067"/>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 Diagonal Corner Rectangle 251"/>
                      <p:cNvSpPr/>
                      <p:nvPr/>
                    </p:nvSpPr>
                    <p:spPr>
                      <a:xfrm>
                        <a:off x="6019800" y="1981200"/>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 Diagonal Corner Rectangle 252"/>
                      <p:cNvSpPr/>
                      <p:nvPr/>
                    </p:nvSpPr>
                    <p:spPr>
                      <a:xfrm rot="15316813">
                        <a:off x="5664926" y="2053046"/>
                        <a:ext cx="304800" cy="3048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Oval 249"/>
                    <p:cNvSpPr/>
                    <p:nvPr/>
                  </p:nvSpPr>
                  <p:spPr>
                    <a:xfrm>
                      <a:off x="5507405" y="5639342"/>
                      <a:ext cx="514052" cy="54471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p:nvPr/>
                </p:nvSpPr>
                <p:spPr>
                  <a:xfrm>
                    <a:off x="6485929" y="542213"/>
                    <a:ext cx="562309" cy="544718"/>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247"/>
                  <p:cNvSpPr/>
                  <p:nvPr/>
                </p:nvSpPr>
                <p:spPr>
                  <a:xfrm rot="14915731">
                    <a:off x="6102691" y="426082"/>
                    <a:ext cx="267377" cy="917828"/>
                  </a:xfrm>
                  <a:prstGeom prst="moon">
                    <a:avLst>
                      <a:gd name="adj" fmla="val 87500"/>
                    </a:avLst>
                  </a:prstGeom>
                  <a:solidFill>
                    <a:srgbClr val="F1E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4" name="Rounded Rectangle 253"/>
                <p:cNvSpPr/>
                <p:nvPr/>
              </p:nvSpPr>
              <p:spPr>
                <a:xfrm>
                  <a:off x="4535775" y="3302173"/>
                  <a:ext cx="516319" cy="138353"/>
                </a:xfrm>
                <a:prstGeom prst="roundRect">
                  <a:avLst>
                    <a:gd name="adj" fmla="val 34450"/>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069329" y="3299363"/>
                  <a:ext cx="1495043" cy="151657"/>
                  <a:chOff x="4069329" y="3299363"/>
                  <a:chExt cx="1495043" cy="151657"/>
                </a:xfrm>
              </p:grpSpPr>
              <p:sp>
                <p:nvSpPr>
                  <p:cNvPr id="243" name="Rounded Rectangle 242"/>
                  <p:cNvSpPr/>
                  <p:nvPr/>
                </p:nvSpPr>
                <p:spPr>
                  <a:xfrm>
                    <a:off x="4069329" y="3299363"/>
                    <a:ext cx="516319" cy="138353"/>
                  </a:xfrm>
                  <a:prstGeom prst="roundRect">
                    <a:avLst>
                      <a:gd name="adj" fmla="val 34450"/>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p:cNvSpPr/>
                  <p:nvPr/>
                </p:nvSpPr>
                <p:spPr>
                  <a:xfrm>
                    <a:off x="5048053" y="3312667"/>
                    <a:ext cx="516319" cy="138353"/>
                  </a:xfrm>
                  <a:prstGeom prst="roundRect">
                    <a:avLst>
                      <a:gd name="adj" fmla="val 34450"/>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56"/>
                <p:cNvGrpSpPr/>
                <p:nvPr/>
              </p:nvGrpSpPr>
              <p:grpSpPr>
                <a:xfrm>
                  <a:off x="4099752" y="3435070"/>
                  <a:ext cx="1495043" cy="151657"/>
                  <a:chOff x="4069329" y="3299363"/>
                  <a:chExt cx="1495043" cy="151657"/>
                </a:xfrm>
              </p:grpSpPr>
              <p:sp>
                <p:nvSpPr>
                  <p:cNvPr id="258" name="Rounded Rectangle 257"/>
                  <p:cNvSpPr/>
                  <p:nvPr/>
                </p:nvSpPr>
                <p:spPr>
                  <a:xfrm>
                    <a:off x="4069329" y="3299363"/>
                    <a:ext cx="516319" cy="138353"/>
                  </a:xfrm>
                  <a:prstGeom prst="roundRect">
                    <a:avLst>
                      <a:gd name="adj" fmla="val 34450"/>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ed Rectangle 258"/>
                  <p:cNvSpPr/>
                  <p:nvPr/>
                </p:nvSpPr>
                <p:spPr>
                  <a:xfrm>
                    <a:off x="5048053" y="3312667"/>
                    <a:ext cx="516319" cy="138353"/>
                  </a:xfrm>
                  <a:prstGeom prst="roundRect">
                    <a:avLst>
                      <a:gd name="adj" fmla="val 34450"/>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Rounded Rectangle 259"/>
                <p:cNvSpPr/>
                <p:nvPr/>
              </p:nvSpPr>
              <p:spPr>
                <a:xfrm flipV="1">
                  <a:off x="4563934" y="3457319"/>
                  <a:ext cx="516319" cy="121178"/>
                </a:xfrm>
                <a:prstGeom prst="roundRect">
                  <a:avLst>
                    <a:gd name="adj" fmla="val 34450"/>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p:cNvGrpSpPr/>
              <p:nvPr/>
            </p:nvGrpSpPr>
            <p:grpSpPr>
              <a:xfrm>
                <a:off x="5853234" y="2299786"/>
                <a:ext cx="1101778" cy="939364"/>
                <a:chOff x="4432912" y="1188427"/>
                <a:chExt cx="1461950" cy="1305877"/>
              </a:xfrm>
            </p:grpSpPr>
            <p:sp>
              <p:nvSpPr>
                <p:cNvPr id="263" name="Cloud 262"/>
                <p:cNvSpPr/>
                <p:nvPr/>
              </p:nvSpPr>
              <p:spPr>
                <a:xfrm>
                  <a:off x="4548897" y="1188427"/>
                  <a:ext cx="1193565" cy="1143540"/>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loud 263"/>
                <p:cNvSpPr/>
                <p:nvPr/>
              </p:nvSpPr>
              <p:spPr>
                <a:xfrm>
                  <a:off x="4864769" y="1340827"/>
                  <a:ext cx="1030093" cy="986919"/>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loud 264"/>
                <p:cNvSpPr/>
                <p:nvPr/>
              </p:nvSpPr>
              <p:spPr>
                <a:xfrm>
                  <a:off x="4432912" y="1524677"/>
                  <a:ext cx="1012044" cy="969627"/>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loud 265"/>
                <p:cNvSpPr/>
                <p:nvPr/>
              </p:nvSpPr>
              <p:spPr>
                <a:xfrm rot="14212143">
                  <a:off x="4643173" y="1660204"/>
                  <a:ext cx="650299" cy="301068"/>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Cloud 266"/>
                <p:cNvSpPr/>
                <p:nvPr/>
              </p:nvSpPr>
              <p:spPr>
                <a:xfrm rot="20547273">
                  <a:off x="5097973" y="1760307"/>
                  <a:ext cx="650299" cy="301068"/>
                </a:xfrm>
                <a:prstGeom prst="clou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Moon 267"/>
              <p:cNvSpPr/>
              <p:nvPr/>
            </p:nvSpPr>
            <p:spPr>
              <a:xfrm rot="16200000">
                <a:off x="6028884" y="2552984"/>
                <a:ext cx="744314" cy="1372333"/>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6014085" y="2593399"/>
                <a:ext cx="220505" cy="21708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6543846" y="2614368"/>
                <a:ext cx="276398" cy="231488"/>
              </a:xfrm>
              <a:prstGeom prst="ellipse">
                <a:avLst/>
              </a:prstGeom>
              <a:solidFill>
                <a:schemeClr val="accent3">
                  <a:lumMod val="20000"/>
                  <a:lumOff val="8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6542130" y="2362642"/>
                <a:ext cx="166853" cy="16426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Group 273"/>
          <p:cNvGrpSpPr/>
          <p:nvPr/>
        </p:nvGrpSpPr>
        <p:grpSpPr>
          <a:xfrm>
            <a:off x="631198" y="5089260"/>
            <a:ext cx="1462336" cy="773587"/>
            <a:chOff x="1659656" y="2964793"/>
            <a:chExt cx="1462336" cy="773587"/>
          </a:xfrm>
        </p:grpSpPr>
        <p:grpSp>
          <p:nvGrpSpPr>
            <p:cNvPr id="275" name="Group 274"/>
            <p:cNvGrpSpPr/>
            <p:nvPr/>
          </p:nvGrpSpPr>
          <p:grpSpPr>
            <a:xfrm>
              <a:off x="1865014" y="3078178"/>
              <a:ext cx="1256978" cy="660202"/>
              <a:chOff x="1865014" y="3078178"/>
              <a:chExt cx="1256978" cy="660202"/>
            </a:xfrm>
          </p:grpSpPr>
          <p:sp>
            <p:nvSpPr>
              <p:cNvPr id="278" name="Oval 277"/>
              <p:cNvSpPr/>
              <p:nvPr/>
            </p:nvSpPr>
            <p:spPr>
              <a:xfrm>
                <a:off x="1865014" y="3078178"/>
                <a:ext cx="479834" cy="4798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2216590" y="3141552"/>
                <a:ext cx="481343" cy="3983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p:cNvSpPr/>
              <p:nvPr/>
            </p:nvSpPr>
            <p:spPr>
              <a:xfrm rot="20979339">
                <a:off x="2441473" y="3105688"/>
                <a:ext cx="680519" cy="3983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280"/>
              <p:cNvGrpSpPr/>
              <p:nvPr/>
            </p:nvGrpSpPr>
            <p:grpSpPr>
              <a:xfrm>
                <a:off x="2311651" y="3490110"/>
                <a:ext cx="450710" cy="248270"/>
                <a:chOff x="2311651" y="3490110"/>
                <a:chExt cx="450710" cy="248270"/>
              </a:xfrm>
            </p:grpSpPr>
            <p:grpSp>
              <p:nvGrpSpPr>
                <p:cNvPr id="293" name="Group 292"/>
                <p:cNvGrpSpPr/>
                <p:nvPr/>
              </p:nvGrpSpPr>
              <p:grpSpPr>
                <a:xfrm>
                  <a:off x="2311651" y="3490110"/>
                  <a:ext cx="190122" cy="226337"/>
                  <a:chOff x="2344848" y="4046899"/>
                  <a:chExt cx="452673" cy="325925"/>
                </a:xfrm>
              </p:grpSpPr>
              <p:cxnSp>
                <p:nvCxnSpPr>
                  <p:cNvPr id="300" name="Straight Connector 299"/>
                  <p:cNvCxnSpPr/>
                  <p:nvPr/>
                </p:nvCxnSpPr>
                <p:spPr>
                  <a:xfrm>
                    <a:off x="2344848" y="4046899"/>
                    <a:ext cx="271603" cy="325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2578730" y="4362262"/>
                    <a:ext cx="218791" cy="105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p:nvGrpSpPr>
              <p:grpSpPr>
                <a:xfrm>
                  <a:off x="2445114" y="3502287"/>
                  <a:ext cx="190122" cy="226337"/>
                  <a:chOff x="2344848" y="4046899"/>
                  <a:chExt cx="452673" cy="325925"/>
                </a:xfrm>
              </p:grpSpPr>
              <p:cxnSp>
                <p:nvCxnSpPr>
                  <p:cNvPr id="298" name="Straight Connector 297"/>
                  <p:cNvCxnSpPr/>
                  <p:nvPr/>
                </p:nvCxnSpPr>
                <p:spPr>
                  <a:xfrm>
                    <a:off x="2344848" y="4046899"/>
                    <a:ext cx="271603" cy="325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2578730" y="4362262"/>
                    <a:ext cx="218791" cy="105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a:off x="2572239" y="3512043"/>
                  <a:ext cx="190122" cy="226337"/>
                  <a:chOff x="2344848" y="4046899"/>
                  <a:chExt cx="452673" cy="325925"/>
                </a:xfrm>
              </p:grpSpPr>
              <p:cxnSp>
                <p:nvCxnSpPr>
                  <p:cNvPr id="296" name="Straight Connector 295"/>
                  <p:cNvCxnSpPr/>
                  <p:nvPr/>
                </p:nvCxnSpPr>
                <p:spPr>
                  <a:xfrm>
                    <a:off x="2344848" y="4046899"/>
                    <a:ext cx="271603" cy="325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578730" y="4362262"/>
                    <a:ext cx="218791" cy="105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2" name="Group 281"/>
              <p:cNvGrpSpPr/>
              <p:nvPr/>
            </p:nvGrpSpPr>
            <p:grpSpPr>
              <a:xfrm flipH="1">
                <a:off x="2076828" y="3439966"/>
                <a:ext cx="450710" cy="248270"/>
                <a:chOff x="2311651" y="3490110"/>
                <a:chExt cx="450710" cy="248270"/>
              </a:xfrm>
            </p:grpSpPr>
            <p:grpSp>
              <p:nvGrpSpPr>
                <p:cNvPr id="284" name="Group 283"/>
                <p:cNvGrpSpPr/>
                <p:nvPr/>
              </p:nvGrpSpPr>
              <p:grpSpPr>
                <a:xfrm>
                  <a:off x="2311651" y="3490110"/>
                  <a:ext cx="190122" cy="226337"/>
                  <a:chOff x="2344848" y="4046899"/>
                  <a:chExt cx="452673" cy="325925"/>
                </a:xfrm>
              </p:grpSpPr>
              <p:cxnSp>
                <p:nvCxnSpPr>
                  <p:cNvPr id="291" name="Straight Connector 290"/>
                  <p:cNvCxnSpPr/>
                  <p:nvPr/>
                </p:nvCxnSpPr>
                <p:spPr>
                  <a:xfrm>
                    <a:off x="2344848" y="4046899"/>
                    <a:ext cx="271603" cy="325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2578730" y="4362262"/>
                    <a:ext cx="218791" cy="105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p:nvGrpSpPr>
              <p:grpSpPr>
                <a:xfrm>
                  <a:off x="2445114" y="3502287"/>
                  <a:ext cx="190122" cy="226337"/>
                  <a:chOff x="2344848" y="4046899"/>
                  <a:chExt cx="452673" cy="325925"/>
                </a:xfrm>
              </p:grpSpPr>
              <p:cxnSp>
                <p:nvCxnSpPr>
                  <p:cNvPr id="289" name="Straight Connector 288"/>
                  <p:cNvCxnSpPr/>
                  <p:nvPr/>
                </p:nvCxnSpPr>
                <p:spPr>
                  <a:xfrm>
                    <a:off x="2344848" y="4046899"/>
                    <a:ext cx="271603" cy="325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2578730" y="4362262"/>
                    <a:ext cx="218791" cy="105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p:nvGrpSpPr>
              <p:grpSpPr>
                <a:xfrm>
                  <a:off x="2572239" y="3512043"/>
                  <a:ext cx="190122" cy="226337"/>
                  <a:chOff x="2344848" y="4046899"/>
                  <a:chExt cx="452673" cy="325925"/>
                </a:xfrm>
              </p:grpSpPr>
              <p:cxnSp>
                <p:nvCxnSpPr>
                  <p:cNvPr id="287" name="Straight Connector 286"/>
                  <p:cNvCxnSpPr/>
                  <p:nvPr/>
                </p:nvCxnSpPr>
                <p:spPr>
                  <a:xfrm>
                    <a:off x="2344848" y="4046899"/>
                    <a:ext cx="271603" cy="325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2578730" y="4362262"/>
                    <a:ext cx="218791" cy="105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3" name="Oval 282"/>
              <p:cNvSpPr/>
              <p:nvPr/>
            </p:nvSpPr>
            <p:spPr>
              <a:xfrm flipH="1">
                <a:off x="1972224" y="3318095"/>
                <a:ext cx="45719" cy="701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 name="Arc 275"/>
            <p:cNvSpPr/>
            <p:nvPr/>
          </p:nvSpPr>
          <p:spPr>
            <a:xfrm>
              <a:off x="1659656" y="3001925"/>
              <a:ext cx="270434" cy="438041"/>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7" name="Arc 276"/>
            <p:cNvSpPr/>
            <p:nvPr/>
          </p:nvSpPr>
          <p:spPr>
            <a:xfrm flipH="1">
              <a:off x="1984298" y="2964793"/>
              <a:ext cx="270434" cy="438041"/>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7619615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228600"/>
            <a:ext cx="2057400" cy="2590800"/>
            <a:chOff x="3505200" y="2743200"/>
            <a:chExt cx="2057400" cy="2590800"/>
          </a:xfrm>
        </p:grpSpPr>
        <p:sp>
          <p:nvSpPr>
            <p:cNvPr id="18" name="U-Turn Arrow 17"/>
            <p:cNvSpPr/>
            <p:nvPr/>
          </p:nvSpPr>
          <p:spPr>
            <a:xfrm rot="5400000">
              <a:off x="4419600" y="3733800"/>
              <a:ext cx="1524000" cy="762000"/>
            </a:xfrm>
            <a:prstGeom prst="uturnArrow">
              <a:avLst>
                <a:gd name="adj1" fmla="val 25000"/>
                <a:gd name="adj2" fmla="val 25000"/>
                <a:gd name="adj3" fmla="val 25000"/>
                <a:gd name="adj4" fmla="val 43750"/>
                <a:gd name="adj5" fmla="val 1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3505200" y="3200400"/>
              <a:ext cx="1676400" cy="2133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3048000"/>
              <a:ext cx="838200" cy="1600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62400" y="3276600"/>
              <a:ext cx="990600" cy="1600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038600" y="2819400"/>
              <a:ext cx="685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38600" y="2743200"/>
              <a:ext cx="685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5400000">
              <a:off x="4210051" y="4095749"/>
              <a:ext cx="266700" cy="167640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57600" y="4343400"/>
              <a:ext cx="1447800" cy="584775"/>
            </a:xfrm>
            <a:prstGeom prst="rect">
              <a:avLst/>
            </a:prstGeom>
            <a:noFill/>
          </p:spPr>
          <p:txBody>
            <a:bodyPr wrap="square" rtlCol="0">
              <a:spAutoFit/>
            </a:bodyPr>
            <a:lstStyle/>
            <a:p>
              <a:pPr algn="ctr"/>
              <a:r>
                <a:rPr lang="en-US" sz="3200" dirty="0" smtClean="0">
                  <a:latin typeface="Arial Black" pitchFamily="34" charset="0"/>
                </a:rPr>
                <a:t>MILK</a:t>
              </a:r>
              <a:endParaRPr lang="en-US" sz="3200" dirty="0">
                <a:latin typeface="Arial Black" pitchFamily="34" charset="0"/>
              </a:endParaRPr>
            </a:p>
          </p:txBody>
        </p:sp>
      </p:grpSp>
      <p:grpSp>
        <p:nvGrpSpPr>
          <p:cNvPr id="39" name="Group 38"/>
          <p:cNvGrpSpPr/>
          <p:nvPr/>
        </p:nvGrpSpPr>
        <p:grpSpPr>
          <a:xfrm>
            <a:off x="5562600" y="685800"/>
            <a:ext cx="1295400" cy="1752600"/>
            <a:chOff x="4876800" y="3352800"/>
            <a:chExt cx="1295400" cy="1752600"/>
          </a:xfrm>
        </p:grpSpPr>
        <p:sp>
          <p:nvSpPr>
            <p:cNvPr id="27" name="Trapezoid 26"/>
            <p:cNvSpPr/>
            <p:nvPr/>
          </p:nvSpPr>
          <p:spPr>
            <a:xfrm>
              <a:off x="4876800" y="3352800"/>
              <a:ext cx="838200" cy="1752600"/>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5410200" y="3352800"/>
              <a:ext cx="762000" cy="1752600"/>
            </a:xfrm>
            <a:prstGeom prst="trapezoid">
              <a:avLst>
                <a:gd name="adj" fmla="val 11667"/>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410200" y="3352800"/>
              <a:ext cx="228600" cy="609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5061526" y="3352801"/>
              <a:ext cx="1034473" cy="267854"/>
              <a:chOff x="6705600" y="2667000"/>
              <a:chExt cx="1295400" cy="355600"/>
            </a:xfrm>
          </p:grpSpPr>
          <p:sp>
            <p:nvSpPr>
              <p:cNvPr id="30" name="Rectangle 29"/>
              <p:cNvSpPr/>
              <p:nvPr/>
            </p:nvSpPr>
            <p:spPr>
              <a:xfrm>
                <a:off x="6705600" y="2743200"/>
                <a:ext cx="1295400" cy="2286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rot="16200000">
                <a:off x="6718300" y="2806700"/>
                <a:ext cx="355600" cy="76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rot="16200000">
                <a:off x="7556500" y="2806700"/>
                <a:ext cx="355600" cy="76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410200" y="3352800"/>
              <a:ext cx="198582" cy="240145"/>
              <a:chOff x="7391400" y="3886200"/>
              <a:chExt cx="609600" cy="533400"/>
            </a:xfrm>
          </p:grpSpPr>
          <p:sp>
            <p:nvSpPr>
              <p:cNvPr id="36" name="Rectangle 35"/>
              <p:cNvSpPr/>
              <p:nvPr/>
            </p:nvSpPr>
            <p:spPr>
              <a:xfrm>
                <a:off x="7467600" y="3962400"/>
                <a:ext cx="457200" cy="381000"/>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10800000">
                <a:off x="7391400" y="4114800"/>
                <a:ext cx="584200" cy="762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ame 34"/>
              <p:cNvSpPr/>
              <p:nvPr/>
            </p:nvSpPr>
            <p:spPr>
              <a:xfrm>
                <a:off x="7391400" y="3886200"/>
                <a:ext cx="609600" cy="533400"/>
              </a:xfrm>
              <a:prstGeom prst="fram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0" name="Group 39"/>
          <p:cNvGrpSpPr/>
          <p:nvPr/>
        </p:nvGrpSpPr>
        <p:grpSpPr>
          <a:xfrm>
            <a:off x="3276600" y="2743200"/>
            <a:ext cx="2123447" cy="2258291"/>
            <a:chOff x="4861702" y="2161309"/>
            <a:chExt cx="2123447" cy="2258291"/>
          </a:xfrm>
        </p:grpSpPr>
        <p:sp>
          <p:nvSpPr>
            <p:cNvPr id="41" name="Trapezoid 40"/>
            <p:cNvSpPr/>
            <p:nvPr/>
          </p:nvSpPr>
          <p:spPr>
            <a:xfrm rot="18831347">
              <a:off x="6095450" y="2654825"/>
              <a:ext cx="952500" cy="826899"/>
            </a:xfrm>
            <a:prstGeom prst="trapezoi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2831590">
              <a:off x="4798902" y="2655301"/>
              <a:ext cx="952500" cy="826899"/>
            </a:xfrm>
            <a:prstGeom prst="trapezoi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4953000" y="2590800"/>
              <a:ext cx="1905000" cy="1828800"/>
            </a:xfrm>
            <a:prstGeom prst="trapezoid">
              <a:avLst>
                <a:gd name="adj" fmla="val 21633"/>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6200000">
              <a:off x="5715000" y="2286000"/>
              <a:ext cx="381000" cy="990600"/>
            </a:xfrm>
            <a:prstGeom prst="moon">
              <a:avLst>
                <a:gd name="adj" fmla="val 8750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507182" y="2161309"/>
              <a:ext cx="8382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58"/>
          <p:cNvGrpSpPr/>
          <p:nvPr/>
        </p:nvGrpSpPr>
        <p:grpSpPr>
          <a:xfrm>
            <a:off x="3505200" y="4495800"/>
            <a:ext cx="435903" cy="377025"/>
            <a:chOff x="4838700" y="1333500"/>
            <a:chExt cx="2209800" cy="2286000"/>
          </a:xfrm>
          <a:solidFill>
            <a:srgbClr val="99FF99"/>
          </a:solidFill>
        </p:grpSpPr>
        <p:sp>
          <p:nvSpPr>
            <p:cNvPr id="101" name="Plus 100"/>
            <p:cNvSpPr/>
            <p:nvPr/>
          </p:nvSpPr>
          <p:spPr>
            <a:xfrm rot="2762613">
              <a:off x="4800600" y="1371600"/>
              <a:ext cx="2286000" cy="2209800"/>
            </a:xfrm>
            <a:prstGeom prst="mathPlus">
              <a:avLst>
                <a:gd name="adj1" fmla="val 452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5728738" y="1447800"/>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a:off x="5721243" y="2632023"/>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rot="5400000">
              <a:off x="6328347" y="2063045"/>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p:cNvSpPr/>
            <p:nvPr/>
          </p:nvSpPr>
          <p:spPr>
            <a:xfrm rot="5400000">
              <a:off x="5126636" y="2053052"/>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789948" y="2241029"/>
              <a:ext cx="304800" cy="304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3048000" y="0"/>
            <a:ext cx="2123447" cy="2258291"/>
            <a:chOff x="3048000" y="0"/>
            <a:chExt cx="2123447" cy="2258291"/>
          </a:xfrm>
        </p:grpSpPr>
        <p:grpSp>
          <p:nvGrpSpPr>
            <p:cNvPr id="26" name="Group 25"/>
            <p:cNvGrpSpPr/>
            <p:nvPr/>
          </p:nvGrpSpPr>
          <p:grpSpPr>
            <a:xfrm>
              <a:off x="3048000" y="0"/>
              <a:ext cx="2123447" cy="2258291"/>
              <a:chOff x="4861702" y="2161309"/>
              <a:chExt cx="2123447" cy="2258291"/>
            </a:xfrm>
          </p:grpSpPr>
          <p:sp>
            <p:nvSpPr>
              <p:cNvPr id="23" name="Trapezoid 22"/>
              <p:cNvSpPr/>
              <p:nvPr/>
            </p:nvSpPr>
            <p:spPr>
              <a:xfrm rot="18831347">
                <a:off x="6095450" y="2654825"/>
                <a:ext cx="952500" cy="826899"/>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831590">
                <a:off x="4798902" y="2655301"/>
                <a:ext cx="952500" cy="826899"/>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4953000" y="2590800"/>
                <a:ext cx="1905000" cy="1828800"/>
              </a:xfrm>
              <a:prstGeom prst="trapezoid">
                <a:avLst>
                  <a:gd name="adj" fmla="val 2163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16200000">
                <a:off x="5715000" y="2286000"/>
                <a:ext cx="381000" cy="990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507182" y="2161309"/>
                <a:ext cx="8382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Pentagon 106"/>
            <p:cNvSpPr/>
            <p:nvPr/>
          </p:nvSpPr>
          <p:spPr>
            <a:xfrm rot="5400000">
              <a:off x="4114800" y="914400"/>
              <a:ext cx="457200" cy="457200"/>
            </a:xfrm>
            <a:prstGeom prst="homePlat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5638800" y="3200400"/>
            <a:ext cx="1219200" cy="1678709"/>
            <a:chOff x="5638800" y="3200400"/>
            <a:chExt cx="1219200" cy="1678709"/>
          </a:xfrm>
        </p:grpSpPr>
        <p:grpSp>
          <p:nvGrpSpPr>
            <p:cNvPr id="46" name="Group 45"/>
            <p:cNvGrpSpPr/>
            <p:nvPr/>
          </p:nvGrpSpPr>
          <p:grpSpPr>
            <a:xfrm>
              <a:off x="5638800" y="3200400"/>
              <a:ext cx="1219200" cy="1676400"/>
              <a:chOff x="4953000" y="3352800"/>
              <a:chExt cx="1219200" cy="1676400"/>
            </a:xfrm>
          </p:grpSpPr>
          <p:sp>
            <p:nvSpPr>
              <p:cNvPr id="48" name="Trapezoid 47"/>
              <p:cNvSpPr/>
              <p:nvPr/>
            </p:nvSpPr>
            <p:spPr>
              <a:xfrm>
                <a:off x="4953000" y="3352800"/>
                <a:ext cx="1219200" cy="1676400"/>
              </a:xfrm>
              <a:prstGeom prst="trapezoid">
                <a:avLst>
                  <a:gd name="adj" fmla="val 6819"/>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410200" y="3352800"/>
                <a:ext cx="2286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37"/>
              <p:cNvGrpSpPr/>
              <p:nvPr/>
            </p:nvGrpSpPr>
            <p:grpSpPr>
              <a:xfrm>
                <a:off x="5061526" y="3352801"/>
                <a:ext cx="1034473" cy="267854"/>
                <a:chOff x="6705600" y="2667000"/>
                <a:chExt cx="1295400" cy="355600"/>
              </a:xfrm>
            </p:grpSpPr>
            <p:sp>
              <p:nvSpPr>
                <p:cNvPr id="55" name="Rectangle 54"/>
                <p:cNvSpPr/>
                <p:nvPr/>
              </p:nvSpPr>
              <p:spPr>
                <a:xfrm>
                  <a:off x="6705600" y="2743200"/>
                  <a:ext cx="1295400" cy="2286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rot="16200000">
                  <a:off x="6718300" y="2806700"/>
                  <a:ext cx="355600" cy="76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rot="16200000">
                  <a:off x="7556500" y="2806700"/>
                  <a:ext cx="355600" cy="76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Pentagon 57"/>
            <p:cNvSpPr/>
            <p:nvPr/>
          </p:nvSpPr>
          <p:spPr>
            <a:xfrm rot="5400000">
              <a:off x="6248400" y="3581400"/>
              <a:ext cx="457200" cy="457200"/>
            </a:xfrm>
            <a:prstGeom prst="homePlat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5678054" y="4495800"/>
              <a:ext cx="1179945" cy="383309"/>
              <a:chOff x="4838700" y="1333500"/>
              <a:chExt cx="5981700" cy="2324100"/>
            </a:xfrm>
            <a:solidFill>
              <a:srgbClr val="99FF99"/>
            </a:solidFill>
          </p:grpSpPr>
          <p:grpSp>
            <p:nvGrpSpPr>
              <p:cNvPr id="60" name="Group 58"/>
              <p:cNvGrpSpPr/>
              <p:nvPr/>
            </p:nvGrpSpPr>
            <p:grpSpPr>
              <a:xfrm>
                <a:off x="4838700" y="1333500"/>
                <a:ext cx="2209800" cy="2286000"/>
                <a:chOff x="4838700" y="1333500"/>
                <a:chExt cx="2209800" cy="2286000"/>
              </a:xfrm>
              <a:grpFill/>
            </p:grpSpPr>
            <p:sp>
              <p:nvSpPr>
                <p:cNvPr id="77" name="Plus 76"/>
                <p:cNvSpPr/>
                <p:nvPr/>
              </p:nvSpPr>
              <p:spPr>
                <a:xfrm rot="2762613">
                  <a:off x="4800600" y="1371600"/>
                  <a:ext cx="2286000" cy="2209800"/>
                </a:xfrm>
                <a:prstGeom prst="mathPlus">
                  <a:avLst>
                    <a:gd name="adj1" fmla="val 452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a:off x="5728738" y="1447800"/>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a:off x="5721243" y="2632023"/>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rot="5400000">
                  <a:off x="6328347" y="2063045"/>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p:cNvSpPr/>
                <p:nvPr/>
              </p:nvSpPr>
              <p:spPr>
                <a:xfrm rot="5400000">
                  <a:off x="5126636" y="2053052"/>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789948" y="2241029"/>
                  <a:ext cx="304800" cy="304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59"/>
              <p:cNvGrpSpPr/>
              <p:nvPr/>
            </p:nvGrpSpPr>
            <p:grpSpPr>
              <a:xfrm>
                <a:off x="6705600" y="1371600"/>
                <a:ext cx="2209800" cy="2286000"/>
                <a:chOff x="4838700" y="1333500"/>
                <a:chExt cx="2209800" cy="2286000"/>
              </a:xfrm>
              <a:grpFill/>
            </p:grpSpPr>
            <p:sp>
              <p:nvSpPr>
                <p:cNvPr id="71" name="Plus 70"/>
                <p:cNvSpPr/>
                <p:nvPr/>
              </p:nvSpPr>
              <p:spPr>
                <a:xfrm rot="2762613">
                  <a:off x="4800600" y="1371600"/>
                  <a:ext cx="2286000" cy="2209800"/>
                </a:xfrm>
                <a:prstGeom prst="mathPlus">
                  <a:avLst>
                    <a:gd name="adj1" fmla="val 452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5728738" y="1447800"/>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5721243" y="2632023"/>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rot="5400000">
                  <a:off x="6328347" y="2063045"/>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p:cNvSpPr/>
                <p:nvPr/>
              </p:nvSpPr>
              <p:spPr>
                <a:xfrm rot="5400000">
                  <a:off x="5126636" y="2053052"/>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789948" y="2241029"/>
                  <a:ext cx="304800" cy="304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6"/>
              <p:cNvGrpSpPr/>
              <p:nvPr/>
            </p:nvGrpSpPr>
            <p:grpSpPr>
              <a:xfrm>
                <a:off x="8610600" y="1341620"/>
                <a:ext cx="2209800" cy="2286000"/>
                <a:chOff x="4838700" y="1333500"/>
                <a:chExt cx="2209800" cy="2286000"/>
              </a:xfrm>
              <a:grpFill/>
            </p:grpSpPr>
            <p:sp>
              <p:nvSpPr>
                <p:cNvPr id="65" name="Plus 64"/>
                <p:cNvSpPr/>
                <p:nvPr/>
              </p:nvSpPr>
              <p:spPr>
                <a:xfrm rot="2762613">
                  <a:off x="4800600" y="1371600"/>
                  <a:ext cx="2286000" cy="2209800"/>
                </a:xfrm>
                <a:prstGeom prst="mathPlus">
                  <a:avLst>
                    <a:gd name="adj1" fmla="val 452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p:cNvSpPr/>
                <p:nvPr/>
              </p:nvSpPr>
              <p:spPr>
                <a:xfrm>
                  <a:off x="5728738" y="1447800"/>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p:cNvSpPr/>
                <p:nvPr/>
              </p:nvSpPr>
              <p:spPr>
                <a:xfrm>
                  <a:off x="5721243" y="2632023"/>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rot="5400000">
                  <a:off x="6328347" y="2063045"/>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rot="5400000">
                  <a:off x="5126636" y="2053052"/>
                  <a:ext cx="414728" cy="7620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789948" y="2241029"/>
                  <a:ext cx="304800" cy="304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Oval 62"/>
              <p:cNvSpPr/>
              <p:nvPr/>
            </p:nvSpPr>
            <p:spPr>
              <a:xfrm>
                <a:off x="6705600" y="2286000"/>
                <a:ext cx="304800" cy="304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610600" y="2286000"/>
                <a:ext cx="304800" cy="304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6096001" y="3200400"/>
              <a:ext cx="304800" cy="304800"/>
              <a:chOff x="7351776" y="1481328"/>
              <a:chExt cx="1271016" cy="1353312"/>
            </a:xfrm>
          </p:grpSpPr>
          <p:sp>
            <p:nvSpPr>
              <p:cNvPr id="109" name="Oval 108"/>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109"/>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110"/>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p:cNvGrpSpPr/>
          <p:nvPr/>
        </p:nvGrpSpPr>
        <p:grpSpPr>
          <a:xfrm>
            <a:off x="609600" y="4419600"/>
            <a:ext cx="1143000" cy="1375415"/>
            <a:chOff x="609600" y="3124200"/>
            <a:chExt cx="2667000" cy="3209301"/>
          </a:xfrm>
        </p:grpSpPr>
        <p:grpSp>
          <p:nvGrpSpPr>
            <p:cNvPr id="85" name="Group 101"/>
            <p:cNvGrpSpPr/>
            <p:nvPr/>
          </p:nvGrpSpPr>
          <p:grpSpPr>
            <a:xfrm>
              <a:off x="609600" y="3124200"/>
              <a:ext cx="2667000" cy="2895600"/>
              <a:chOff x="3810000" y="4419600"/>
              <a:chExt cx="2667000" cy="2895600"/>
            </a:xfrm>
          </p:grpSpPr>
          <p:grpSp>
            <p:nvGrpSpPr>
              <p:cNvPr id="115" name="Group 97"/>
              <p:cNvGrpSpPr/>
              <p:nvPr/>
            </p:nvGrpSpPr>
            <p:grpSpPr>
              <a:xfrm>
                <a:off x="3886200" y="4419600"/>
                <a:ext cx="2590800" cy="2895600"/>
                <a:chOff x="7329919" y="3581400"/>
                <a:chExt cx="1771465" cy="2207172"/>
              </a:xfrm>
            </p:grpSpPr>
            <p:sp>
              <p:nvSpPr>
                <p:cNvPr id="126" name="Can 125"/>
                <p:cNvSpPr/>
                <p:nvPr/>
              </p:nvSpPr>
              <p:spPr>
                <a:xfrm>
                  <a:off x="7329919" y="4133193"/>
                  <a:ext cx="1738041" cy="1655379"/>
                </a:xfrm>
                <a:prstGeom prst="ca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7463615" y="4172607"/>
                  <a:ext cx="1403802" cy="3547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7329919" y="4645572"/>
                  <a:ext cx="1738041" cy="3153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7329919" y="4803228"/>
                  <a:ext cx="1738041" cy="35472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7363343" y="5039710"/>
                  <a:ext cx="1704617" cy="3153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7329919" y="5236779"/>
                  <a:ext cx="1738041" cy="27589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7329919" y="5355021"/>
                  <a:ext cx="1738041" cy="3153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Block Arc 132"/>
                <p:cNvSpPr/>
                <p:nvPr/>
              </p:nvSpPr>
              <p:spPr>
                <a:xfrm>
                  <a:off x="7329919" y="3581400"/>
                  <a:ext cx="1771465" cy="1576552"/>
                </a:xfrm>
                <a:prstGeom prst="blockArc">
                  <a:avLst>
                    <a:gd name="adj1" fmla="val 10981665"/>
                    <a:gd name="adj2" fmla="val 21567300"/>
                    <a:gd name="adj3" fmla="val 44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6" name="Oval 115"/>
              <p:cNvSpPr/>
              <p:nvPr/>
            </p:nvSpPr>
            <p:spPr>
              <a:xfrm>
                <a:off x="4343400" y="4724400"/>
                <a:ext cx="609600" cy="609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114800" y="4876800"/>
                <a:ext cx="609600" cy="609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loud 18"/>
              <p:cNvSpPr/>
              <p:nvPr/>
            </p:nvSpPr>
            <p:spPr>
              <a:xfrm>
                <a:off x="5105400" y="4800600"/>
                <a:ext cx="609600" cy="533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oud 118"/>
              <p:cNvSpPr/>
              <p:nvPr/>
            </p:nvSpPr>
            <p:spPr>
              <a:xfrm>
                <a:off x="4953000" y="5105400"/>
                <a:ext cx="609600" cy="6858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119"/>
              <p:cNvSpPr/>
              <p:nvPr/>
            </p:nvSpPr>
            <p:spPr>
              <a:xfrm>
                <a:off x="5410200" y="5105400"/>
                <a:ext cx="609600" cy="6858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20417343">
                <a:off x="4091144" y="5233358"/>
                <a:ext cx="838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3962400" y="5334000"/>
                <a:ext cx="838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20818758">
                <a:off x="4384128" y="5422546"/>
                <a:ext cx="838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onut 123"/>
              <p:cNvSpPr/>
              <p:nvPr/>
            </p:nvSpPr>
            <p:spPr>
              <a:xfrm>
                <a:off x="3810000" y="5257800"/>
                <a:ext cx="3048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onut 124"/>
              <p:cNvSpPr/>
              <p:nvPr/>
            </p:nvSpPr>
            <p:spPr>
              <a:xfrm>
                <a:off x="6172200" y="5257800"/>
                <a:ext cx="3048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6" name="Oval 85"/>
            <p:cNvSpPr/>
            <p:nvPr/>
          </p:nvSpPr>
          <p:spPr>
            <a:xfrm rot="20818758">
              <a:off x="683119" y="6033167"/>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20818758">
              <a:off x="930266" y="6135085"/>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20818758">
              <a:off x="930267" y="5906484"/>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20818758">
              <a:off x="1006467" y="6058886"/>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20818758">
              <a:off x="1158867" y="6135084"/>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0818758">
              <a:off x="1158867" y="5982684"/>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20818758">
              <a:off x="1692267" y="6058885"/>
              <a:ext cx="367816" cy="18281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20818758">
              <a:off x="1851583" y="60432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20818758">
              <a:off x="1917642" y="61194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20818758">
              <a:off x="1993842" y="59670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20818758">
              <a:off x="1841442" y="5967088"/>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20818758">
              <a:off x="2070043" y="58908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20818758">
              <a:off x="2070042" y="6043288"/>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20818758">
              <a:off x="2146242" y="6195688"/>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20818758">
              <a:off x="2222442" y="60432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49"/>
          <p:cNvGrpSpPr/>
          <p:nvPr/>
        </p:nvGrpSpPr>
        <p:grpSpPr>
          <a:xfrm>
            <a:off x="1981200" y="4724400"/>
            <a:ext cx="685800" cy="533400"/>
            <a:chOff x="1600200" y="1828800"/>
            <a:chExt cx="6096000" cy="4419600"/>
          </a:xfrm>
          <a:solidFill>
            <a:srgbClr val="FFC000"/>
          </a:solidFill>
        </p:grpSpPr>
        <p:sp>
          <p:nvSpPr>
            <p:cNvPr id="135" name="Oval 134"/>
            <p:cNvSpPr/>
            <p:nvPr/>
          </p:nvSpPr>
          <p:spPr>
            <a:xfrm>
              <a:off x="3200400" y="1828800"/>
              <a:ext cx="2743200" cy="1752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1676400" y="5029200"/>
              <a:ext cx="5943600" cy="990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1981200" y="4114800"/>
              <a:ext cx="5181600" cy="914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2286000" y="3276600"/>
              <a:ext cx="4648200" cy="838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2667000" y="2590800"/>
              <a:ext cx="3886200" cy="6858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1600200" y="5715000"/>
              <a:ext cx="6096000" cy="533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886200" y="4953000"/>
              <a:ext cx="14478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7489569" y="1753408"/>
            <a:ext cx="763909" cy="1700133"/>
            <a:chOff x="7489569" y="1753408"/>
            <a:chExt cx="763909" cy="1700133"/>
          </a:xfrm>
        </p:grpSpPr>
        <p:grpSp>
          <p:nvGrpSpPr>
            <p:cNvPr id="143" name="Group 142"/>
            <p:cNvGrpSpPr/>
            <p:nvPr/>
          </p:nvGrpSpPr>
          <p:grpSpPr>
            <a:xfrm>
              <a:off x="7489569" y="1877289"/>
              <a:ext cx="763909" cy="1576252"/>
              <a:chOff x="6514067" y="1828799"/>
              <a:chExt cx="763909" cy="1576252"/>
            </a:xfrm>
          </p:grpSpPr>
          <p:sp>
            <p:nvSpPr>
              <p:cNvPr id="144" name="Rounded Rectangle 143"/>
              <p:cNvSpPr/>
              <p:nvPr/>
            </p:nvSpPr>
            <p:spPr>
              <a:xfrm>
                <a:off x="6514067" y="2185851"/>
                <a:ext cx="763909"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p:cNvSpPr/>
              <p:nvPr/>
            </p:nvSpPr>
            <p:spPr>
              <a:xfrm rot="10800000">
                <a:off x="6609773" y="1828799"/>
                <a:ext cx="574679" cy="381001"/>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6737480" y="1957466"/>
                <a:ext cx="319267" cy="33602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54"/>
            <p:cNvGrpSpPr/>
            <p:nvPr/>
          </p:nvGrpSpPr>
          <p:grpSpPr>
            <a:xfrm>
              <a:off x="7585276" y="1753408"/>
              <a:ext cx="574679" cy="304800"/>
              <a:chOff x="3886200" y="3505200"/>
              <a:chExt cx="1371600" cy="304800"/>
            </a:xfrm>
            <a:solidFill>
              <a:schemeClr val="accent6">
                <a:lumMod val="75000"/>
              </a:schemeClr>
            </a:solidFill>
          </p:grpSpPr>
          <p:sp>
            <p:nvSpPr>
              <p:cNvPr id="151" name="Rounded Rectangle 150"/>
              <p:cNvSpPr/>
              <p:nvPr/>
            </p:nvSpPr>
            <p:spPr>
              <a:xfrm>
                <a:off x="3886200" y="3505200"/>
                <a:ext cx="1371600" cy="304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p:cNvCxnSpPr/>
              <p:nvPr/>
            </p:nvCxnSpPr>
            <p:spPr>
              <a:xfrm>
                <a:off x="4038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4114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191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4267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343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419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495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4572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4648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724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800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876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4953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029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5105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181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62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838200" y="609600"/>
            <a:ext cx="2819400" cy="2514600"/>
            <a:chOff x="3886200" y="609600"/>
            <a:chExt cx="2819400" cy="2514600"/>
          </a:xfrm>
        </p:grpSpPr>
        <p:grpSp>
          <p:nvGrpSpPr>
            <p:cNvPr id="3" name="Group 10"/>
            <p:cNvGrpSpPr/>
            <p:nvPr/>
          </p:nvGrpSpPr>
          <p:grpSpPr>
            <a:xfrm>
              <a:off x="3886200" y="609600"/>
              <a:ext cx="2819400" cy="2514600"/>
              <a:chOff x="6477000" y="5181600"/>
              <a:chExt cx="1676400" cy="1066800"/>
            </a:xfrm>
          </p:grpSpPr>
          <p:sp>
            <p:nvSpPr>
              <p:cNvPr id="12" name="Flowchart: Data 11"/>
              <p:cNvSpPr/>
              <p:nvPr/>
            </p:nvSpPr>
            <p:spPr>
              <a:xfrm rot="16200000">
                <a:off x="6477000" y="5257800"/>
                <a:ext cx="914400" cy="762000"/>
              </a:xfrm>
              <a:prstGeom prst="flowChartInputOut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ata 12"/>
              <p:cNvSpPr/>
              <p:nvPr/>
            </p:nvSpPr>
            <p:spPr>
              <a:xfrm rot="16200000" flipV="1">
                <a:off x="7239000" y="5257800"/>
                <a:ext cx="914400" cy="762000"/>
              </a:xfrm>
              <a:prstGeom prst="flowChartInputOut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13"/>
              <p:cNvSpPr/>
              <p:nvPr/>
            </p:nvSpPr>
            <p:spPr>
              <a:xfrm rot="16200000">
                <a:off x="6400800" y="5334000"/>
                <a:ext cx="990600" cy="838200"/>
              </a:xfrm>
              <a:prstGeom prst="flowChartInputOutput">
                <a:avLst/>
              </a:prstGeom>
              <a:solidFill>
                <a:srgbClr val="F165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ata 14"/>
              <p:cNvSpPr/>
              <p:nvPr/>
            </p:nvSpPr>
            <p:spPr>
              <a:xfrm rot="16200000" flipV="1">
                <a:off x="7239000" y="5334000"/>
                <a:ext cx="990600" cy="838200"/>
              </a:xfrm>
              <a:prstGeom prst="flowChartInputOutput">
                <a:avLst/>
              </a:prstGeom>
              <a:solidFill>
                <a:srgbClr val="F165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rot="20693921">
              <a:off x="5335946" y="1284532"/>
              <a:ext cx="1295400" cy="1384995"/>
            </a:xfrm>
            <a:prstGeom prst="rect">
              <a:avLst/>
            </a:prstGeom>
            <a:noFill/>
          </p:spPr>
          <p:txBody>
            <a:bodyPr wrap="square" rtlCol="0">
              <a:spAutoFit/>
            </a:bodyPr>
            <a:lstStyle/>
            <a:p>
              <a:pPr algn="ctr"/>
              <a:r>
                <a:rPr lang="en-US" sz="2800" dirty="0" smtClean="0">
                  <a:solidFill>
                    <a:schemeClr val="bg1"/>
                  </a:solidFill>
                  <a:latin typeface="Amplitude BRK" pitchFamily="2" charset="0"/>
                </a:rPr>
                <a:t>Falling in Love</a:t>
              </a:r>
              <a:endParaRPr lang="en-US" sz="2800" dirty="0">
                <a:solidFill>
                  <a:schemeClr val="bg1"/>
                </a:solidFill>
                <a:latin typeface="Amplitude BRK" pitchFamily="2" charset="0"/>
              </a:endParaRPr>
            </a:p>
          </p:txBody>
        </p:sp>
      </p:grpSp>
      <p:sp>
        <p:nvSpPr>
          <p:cNvPr id="17" name="Heart 16"/>
          <p:cNvSpPr/>
          <p:nvPr/>
        </p:nvSpPr>
        <p:spPr>
          <a:xfrm rot="598368">
            <a:off x="1105912" y="1578347"/>
            <a:ext cx="914400" cy="838200"/>
          </a:xfrm>
          <a:prstGeom prst="heart">
            <a:avLst/>
          </a:prstGeom>
          <a:solidFill>
            <a:srgbClr val="EC24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029200" y="3124200"/>
            <a:ext cx="2667000" cy="1981200"/>
            <a:chOff x="5029200" y="3124200"/>
            <a:chExt cx="2667000" cy="1981200"/>
          </a:xfrm>
        </p:grpSpPr>
        <p:sp>
          <p:nvSpPr>
            <p:cNvPr id="11" name="Trapezoid 10"/>
            <p:cNvSpPr/>
            <p:nvPr/>
          </p:nvSpPr>
          <p:spPr>
            <a:xfrm>
              <a:off x="5181600" y="3124200"/>
              <a:ext cx="2362200" cy="11430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029200" y="3886200"/>
              <a:ext cx="2667000" cy="685800"/>
            </a:xfrm>
            <a:prstGeom prst="roundRect">
              <a:avLst>
                <a:gd name="adj" fmla="val 335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5334000" y="3352800"/>
              <a:ext cx="2057400" cy="914400"/>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181600" y="3962401"/>
              <a:ext cx="2362200" cy="457200"/>
            </a:xfrm>
            <a:prstGeom prst="roundRect">
              <a:avLst>
                <a:gd name="adj" fmla="val 335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334000" y="4419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781800" y="4419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257800" y="4419600"/>
              <a:ext cx="609600" cy="228600"/>
            </a:xfrm>
            <a:prstGeom prst="roundRect">
              <a:avLst>
                <a:gd name="adj" fmla="val 3080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705600" y="4419600"/>
              <a:ext cx="609600" cy="228600"/>
            </a:xfrm>
            <a:prstGeom prst="roundRect">
              <a:avLst>
                <a:gd name="adj" fmla="val 3080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10200" y="40386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81800" y="40386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39"/>
            <p:cNvGrpSpPr/>
            <p:nvPr/>
          </p:nvGrpSpPr>
          <p:grpSpPr>
            <a:xfrm>
              <a:off x="5895109" y="4121727"/>
              <a:ext cx="838200" cy="228600"/>
              <a:chOff x="1600200" y="4343400"/>
              <a:chExt cx="2057400" cy="685800"/>
            </a:xfrm>
          </p:grpSpPr>
          <p:sp>
            <p:nvSpPr>
              <p:cNvPr id="29" name="Rectangle 28"/>
              <p:cNvSpPr/>
              <p:nvPr/>
            </p:nvSpPr>
            <p:spPr>
              <a:xfrm>
                <a:off x="1600200" y="4343400"/>
                <a:ext cx="2057400" cy="6858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600200" y="44196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600200" y="45720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600200" y="47244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00200" y="48768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Block Arc 27"/>
            <p:cNvSpPr/>
            <p:nvPr/>
          </p:nvSpPr>
          <p:spPr>
            <a:xfrm>
              <a:off x="6601691" y="3761509"/>
              <a:ext cx="457200"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p:cNvGrpSpPr/>
          <p:nvPr/>
        </p:nvGrpSpPr>
        <p:grpSpPr>
          <a:xfrm>
            <a:off x="2209800" y="4343400"/>
            <a:ext cx="2048164" cy="1905000"/>
            <a:chOff x="2209800" y="4343400"/>
            <a:chExt cx="2003199" cy="1905000"/>
          </a:xfrm>
        </p:grpSpPr>
        <p:sp>
          <p:nvSpPr>
            <p:cNvPr id="35" name="Trapezoid 34"/>
            <p:cNvSpPr/>
            <p:nvPr/>
          </p:nvSpPr>
          <p:spPr>
            <a:xfrm>
              <a:off x="2209800" y="5029200"/>
              <a:ext cx="2003199" cy="533400"/>
            </a:xfrm>
            <a:prstGeom prst="trapezoid">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gular Pentagon 35"/>
            <p:cNvSpPr/>
            <p:nvPr/>
          </p:nvSpPr>
          <p:spPr>
            <a:xfrm>
              <a:off x="2438400" y="4495800"/>
              <a:ext cx="1600200" cy="1524000"/>
            </a:xfrm>
            <a:prstGeom prst="pentagon">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45"/>
            <p:cNvGrpSpPr/>
            <p:nvPr/>
          </p:nvGrpSpPr>
          <p:grpSpPr>
            <a:xfrm>
              <a:off x="2819400" y="5181600"/>
              <a:ext cx="838200" cy="228600"/>
              <a:chOff x="1600200" y="4343400"/>
              <a:chExt cx="2057400" cy="685800"/>
            </a:xfrm>
          </p:grpSpPr>
          <p:sp>
            <p:nvSpPr>
              <p:cNvPr id="47" name="Rectangle 46"/>
              <p:cNvSpPr/>
              <p:nvPr/>
            </p:nvSpPr>
            <p:spPr>
              <a:xfrm>
                <a:off x="1600200" y="4343400"/>
                <a:ext cx="2057400" cy="6858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600200" y="44196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600200" y="45720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600200" y="47244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600200" y="48768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ounded Rectangle 37"/>
            <p:cNvSpPr/>
            <p:nvPr/>
          </p:nvSpPr>
          <p:spPr>
            <a:xfrm>
              <a:off x="22860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6576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a:off x="2514600" y="4343400"/>
              <a:ext cx="1447800" cy="685800"/>
            </a:xfrm>
            <a:prstGeom prst="trapezoid">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2098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5814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2667000" y="5791200"/>
              <a:ext cx="990600" cy="228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5146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5052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Block Arc 45"/>
            <p:cNvSpPr/>
            <p:nvPr/>
          </p:nvSpPr>
          <p:spPr>
            <a:xfrm>
              <a:off x="3348182" y="4816764"/>
              <a:ext cx="457200"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51"/>
          <p:cNvGrpSpPr/>
          <p:nvPr/>
        </p:nvGrpSpPr>
        <p:grpSpPr>
          <a:xfrm>
            <a:off x="6629400" y="838200"/>
            <a:ext cx="1447800" cy="1981200"/>
            <a:chOff x="6629400" y="838200"/>
            <a:chExt cx="1447800" cy="1981200"/>
          </a:xfrm>
        </p:grpSpPr>
        <p:sp>
          <p:nvSpPr>
            <p:cNvPr id="53" name="Rounded Rectangle 52"/>
            <p:cNvSpPr/>
            <p:nvPr/>
          </p:nvSpPr>
          <p:spPr>
            <a:xfrm>
              <a:off x="6629400" y="1828800"/>
              <a:ext cx="1447800" cy="9906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5400000">
              <a:off x="6781800" y="838200"/>
              <a:ext cx="1143000" cy="1143000"/>
            </a:xfrm>
            <a:prstGeom prst="moon">
              <a:avLst>
                <a:gd name="adj" fmla="val 120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00" y="1102659"/>
            <a:ext cx="1219200" cy="2478741"/>
            <a:chOff x="914400" y="1102659"/>
            <a:chExt cx="1219200" cy="2478741"/>
          </a:xfrm>
        </p:grpSpPr>
        <p:sp>
          <p:nvSpPr>
            <p:cNvPr id="2" name="Trapezoid 1"/>
            <p:cNvSpPr/>
            <p:nvPr/>
          </p:nvSpPr>
          <p:spPr>
            <a:xfrm>
              <a:off x="914400" y="1600200"/>
              <a:ext cx="1219200" cy="19812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Wave 3"/>
            <p:cNvSpPr/>
            <p:nvPr/>
          </p:nvSpPr>
          <p:spPr>
            <a:xfrm rot="5400000">
              <a:off x="963706" y="2415988"/>
              <a:ext cx="1120588" cy="502024"/>
            </a:xfrm>
            <a:prstGeom prst="wav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a:off x="1143000" y="1676400"/>
              <a:ext cx="762000" cy="304800"/>
            </a:xfrm>
            <a:prstGeom prst="trapezoid">
              <a:avLst>
                <a:gd name="adj" fmla="val 1776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398493" y="1488140"/>
              <a:ext cx="291353" cy="11205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a:off x="1335740" y="1102659"/>
              <a:ext cx="412377" cy="407894"/>
            </a:xfrm>
            <a:prstGeom prst="trapezoid">
              <a:avLst>
                <a:gd name="adj" fmla="val 177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a:off x="914400" y="3352800"/>
              <a:ext cx="1219200" cy="152400"/>
            </a:xfrm>
            <a:prstGeom prst="trapezoid">
              <a:avLst>
                <a:gd name="adj" fmla="val 1776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2438400" y="1295400"/>
            <a:ext cx="838200" cy="1896037"/>
            <a:chOff x="3505200" y="1761563"/>
            <a:chExt cx="838200" cy="1896037"/>
          </a:xfrm>
        </p:grpSpPr>
        <p:sp>
          <p:nvSpPr>
            <p:cNvPr id="16" name="Flowchart: Delay 15"/>
            <p:cNvSpPr/>
            <p:nvPr/>
          </p:nvSpPr>
          <p:spPr>
            <a:xfrm rot="16200000">
              <a:off x="3708466" y="1607603"/>
              <a:ext cx="440635" cy="748555"/>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505200" y="1981200"/>
              <a:ext cx="838200" cy="1600200"/>
            </a:xfrm>
            <a:prstGeom prst="roundRect">
              <a:avLst>
                <a:gd name="adj" fmla="val 1025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505200" y="2286000"/>
              <a:ext cx="838200" cy="1524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505200" y="3200400"/>
              <a:ext cx="838200" cy="1524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581400" y="2514600"/>
              <a:ext cx="685800" cy="5334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581400" y="3581400"/>
              <a:ext cx="685800" cy="762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505200" y="1954306"/>
              <a:ext cx="838200" cy="103094"/>
              <a:chOff x="5988424" y="1954306"/>
              <a:chExt cx="2317376" cy="941294"/>
            </a:xfrm>
          </p:grpSpPr>
          <p:sp>
            <p:nvSpPr>
              <p:cNvPr id="17" name="Rounded Rectangle 16"/>
              <p:cNvSpPr/>
              <p:nvPr/>
            </p:nvSpPr>
            <p:spPr>
              <a:xfrm>
                <a:off x="5988424" y="1963270"/>
                <a:ext cx="2317376" cy="932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2484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276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9802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6835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3868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10901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7934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4967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9033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96066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309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60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505200" y="3505200"/>
              <a:ext cx="838200" cy="103094"/>
              <a:chOff x="5988424" y="1954306"/>
              <a:chExt cx="2317376" cy="941294"/>
            </a:xfrm>
          </p:grpSpPr>
          <p:sp>
            <p:nvSpPr>
              <p:cNvPr id="34" name="Rounded Rectangle 33"/>
              <p:cNvSpPr/>
              <p:nvPr/>
            </p:nvSpPr>
            <p:spPr>
              <a:xfrm>
                <a:off x="5988424" y="1963270"/>
                <a:ext cx="2317376" cy="932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62484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276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59802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76835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3868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10901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7934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44967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62000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79033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96066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1309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960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3" name="Group 72"/>
          <p:cNvGrpSpPr/>
          <p:nvPr/>
        </p:nvGrpSpPr>
        <p:grpSpPr>
          <a:xfrm>
            <a:off x="4038600" y="685800"/>
            <a:ext cx="1600200" cy="2895600"/>
            <a:chOff x="4038600" y="685800"/>
            <a:chExt cx="1600200" cy="2895600"/>
          </a:xfrm>
        </p:grpSpPr>
        <p:grpSp>
          <p:nvGrpSpPr>
            <p:cNvPr id="71" name="Group 70"/>
            <p:cNvGrpSpPr/>
            <p:nvPr/>
          </p:nvGrpSpPr>
          <p:grpSpPr>
            <a:xfrm>
              <a:off x="4038600" y="685800"/>
              <a:ext cx="1600200" cy="2895600"/>
              <a:chOff x="4038600" y="685800"/>
              <a:chExt cx="1600200" cy="2895600"/>
            </a:xfrm>
          </p:grpSpPr>
          <p:sp>
            <p:nvSpPr>
              <p:cNvPr id="49" name="Trapezoid 48"/>
              <p:cNvSpPr/>
              <p:nvPr/>
            </p:nvSpPr>
            <p:spPr>
              <a:xfrm>
                <a:off x="4419600" y="1600200"/>
                <a:ext cx="1219200" cy="19812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4836459" y="1196788"/>
                <a:ext cx="381000" cy="407894"/>
                <a:chOff x="5988424" y="1954306"/>
                <a:chExt cx="2317376" cy="941294"/>
              </a:xfrm>
            </p:grpSpPr>
            <p:sp>
              <p:nvSpPr>
                <p:cNvPr id="51" name="Rounded Rectangle 50"/>
                <p:cNvSpPr/>
                <p:nvPr/>
              </p:nvSpPr>
              <p:spPr>
                <a:xfrm>
                  <a:off x="5988424" y="1963270"/>
                  <a:ext cx="2317376" cy="932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62484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4276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59802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76835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3868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10901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27934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44967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2000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79033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96066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309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0960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rapezoid 64"/>
              <p:cNvSpPr/>
              <p:nvPr/>
            </p:nvSpPr>
            <p:spPr>
              <a:xfrm>
                <a:off x="4419600" y="2590800"/>
                <a:ext cx="1219200" cy="990600"/>
              </a:xfrm>
              <a:prstGeom prst="trapezoid">
                <a:avLst>
                  <a:gd name="adj" fmla="val 1585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Bent Arrow 67"/>
              <p:cNvSpPr/>
              <p:nvPr/>
            </p:nvSpPr>
            <p:spPr>
              <a:xfrm flipH="1">
                <a:off x="4038600" y="762000"/>
                <a:ext cx="1066800" cy="457200"/>
              </a:xfrm>
              <a:prstGeom prst="bentArrow">
                <a:avLst>
                  <a:gd name="adj1" fmla="val 25000"/>
                  <a:gd name="adj2" fmla="val 28236"/>
                  <a:gd name="adj3" fmla="val 14706"/>
                  <a:gd name="adj4" fmla="val 297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p:cNvSpPr/>
              <p:nvPr/>
            </p:nvSpPr>
            <p:spPr>
              <a:xfrm>
                <a:off x="4724400" y="685800"/>
                <a:ext cx="5334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400000">
                <a:off x="4997824" y="995082"/>
                <a:ext cx="762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p:cNvSpPr/>
            <p:nvPr/>
          </p:nvSpPr>
          <p:spPr>
            <a:xfrm>
              <a:off x="4052047" y="770965"/>
              <a:ext cx="98612" cy="2779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715000" y="914400"/>
            <a:ext cx="762000" cy="2057400"/>
            <a:chOff x="4495800" y="3505200"/>
            <a:chExt cx="762000" cy="2057400"/>
          </a:xfrm>
        </p:grpSpPr>
        <p:sp>
          <p:nvSpPr>
            <p:cNvPr id="74" name="Rounded Rectangle 73"/>
            <p:cNvSpPr/>
            <p:nvPr/>
          </p:nvSpPr>
          <p:spPr>
            <a:xfrm>
              <a:off x="4572000" y="3657600"/>
              <a:ext cx="609600" cy="1905000"/>
            </a:xfrm>
            <a:prstGeom prst="roundRect">
              <a:avLst/>
            </a:prstGeom>
            <a:solidFill>
              <a:srgbClr val="2825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54"/>
            <p:cNvGrpSpPr/>
            <p:nvPr/>
          </p:nvGrpSpPr>
          <p:grpSpPr>
            <a:xfrm>
              <a:off x="4495800" y="3505200"/>
              <a:ext cx="762000" cy="304800"/>
              <a:chOff x="3886200" y="3505200"/>
              <a:chExt cx="1371600" cy="304800"/>
            </a:xfrm>
            <a:solidFill>
              <a:schemeClr val="tx1"/>
            </a:solidFill>
          </p:grpSpPr>
          <p:sp>
            <p:nvSpPr>
              <p:cNvPr id="76" name="Rounded Rectangle 75"/>
              <p:cNvSpPr/>
              <p:nvPr/>
            </p:nvSpPr>
            <p:spPr>
              <a:xfrm>
                <a:off x="3886200" y="3505200"/>
                <a:ext cx="1371600" cy="304800"/>
              </a:xfrm>
              <a:prstGeom prst="round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a:off x="4038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1148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1910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672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343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419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4958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5720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6482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24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800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8768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9530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0292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5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81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962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95" name="Rounded Rectangle 94"/>
          <p:cNvSpPr/>
          <p:nvPr/>
        </p:nvSpPr>
        <p:spPr>
          <a:xfrm>
            <a:off x="7162800" y="1219200"/>
            <a:ext cx="609600" cy="1905000"/>
          </a:xfrm>
          <a:prstGeom prst="roundRect">
            <a:avLst/>
          </a:prstGeom>
          <a:solidFill>
            <a:srgbClr val="2825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54"/>
          <p:cNvGrpSpPr/>
          <p:nvPr/>
        </p:nvGrpSpPr>
        <p:grpSpPr>
          <a:xfrm>
            <a:off x="7086600" y="1066800"/>
            <a:ext cx="762000" cy="304800"/>
            <a:chOff x="3886200" y="3505200"/>
            <a:chExt cx="1371600" cy="304800"/>
          </a:xfrm>
          <a:solidFill>
            <a:schemeClr val="tx1"/>
          </a:solidFill>
        </p:grpSpPr>
        <p:sp>
          <p:nvSpPr>
            <p:cNvPr id="97" name="Rounded Rectangle 96"/>
            <p:cNvSpPr/>
            <p:nvPr/>
          </p:nvSpPr>
          <p:spPr>
            <a:xfrm>
              <a:off x="3886200" y="3505200"/>
              <a:ext cx="1371600" cy="304800"/>
            </a:xfrm>
            <a:prstGeom prst="round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p:nvPr/>
          </p:nvCxnSpPr>
          <p:spPr>
            <a:xfrm>
              <a:off x="4038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1148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1910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2672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343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419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4958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5720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6482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724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800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8768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9530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0292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105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1816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3962400" y="3505200"/>
              <a:ext cx="0" cy="30480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1917012" y="4648200"/>
            <a:ext cx="511350" cy="1981200"/>
            <a:chOff x="1917012" y="4648200"/>
            <a:chExt cx="511350" cy="1981200"/>
          </a:xfrm>
        </p:grpSpPr>
        <p:grpSp>
          <p:nvGrpSpPr>
            <p:cNvPr id="121" name="Group 120"/>
            <p:cNvGrpSpPr/>
            <p:nvPr/>
          </p:nvGrpSpPr>
          <p:grpSpPr>
            <a:xfrm>
              <a:off x="1987205" y="4648200"/>
              <a:ext cx="441157" cy="762000"/>
              <a:chOff x="4004312" y="4648200"/>
              <a:chExt cx="886276" cy="1447800"/>
            </a:xfrm>
          </p:grpSpPr>
          <p:grpSp>
            <p:nvGrpSpPr>
              <p:cNvPr id="66" name="Group 65"/>
              <p:cNvGrpSpPr/>
              <p:nvPr/>
            </p:nvGrpSpPr>
            <p:grpSpPr>
              <a:xfrm>
                <a:off x="4004312" y="4648200"/>
                <a:ext cx="886276" cy="1447800"/>
                <a:chOff x="2707622" y="4188054"/>
                <a:chExt cx="390503" cy="1223685"/>
              </a:xfrm>
            </p:grpSpPr>
            <p:sp>
              <p:nvSpPr>
                <p:cNvPr id="15" name="Rectangle 14"/>
                <p:cNvSpPr/>
                <p:nvPr/>
              </p:nvSpPr>
              <p:spPr>
                <a:xfrm>
                  <a:off x="2707622" y="4191000"/>
                  <a:ext cx="197708" cy="122073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5400000">
                  <a:off x="2792706" y="4300677"/>
                  <a:ext cx="410071" cy="184826"/>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p:cNvSpPr/>
                <p:nvPr/>
              </p:nvSpPr>
              <p:spPr>
                <a:xfrm rot="5400000">
                  <a:off x="2800676" y="4710749"/>
                  <a:ext cx="410071" cy="184826"/>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p:cNvSpPr/>
                <p:nvPr/>
              </p:nvSpPr>
              <p:spPr>
                <a:xfrm rot="5400000">
                  <a:off x="2792706" y="5107551"/>
                  <a:ext cx="410071" cy="184826"/>
                </a:xfrm>
                <a:prstGeom prst="triangl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Isosceles Triangle 117"/>
              <p:cNvSpPr/>
              <p:nvPr/>
            </p:nvSpPr>
            <p:spPr>
              <a:xfrm rot="5400000">
                <a:off x="4384133" y="5156756"/>
                <a:ext cx="485175" cy="41947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5400000">
                <a:off x="4348088" y="4685783"/>
                <a:ext cx="485175" cy="41947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p:cNvSpPr/>
              <p:nvPr/>
            </p:nvSpPr>
            <p:spPr>
              <a:xfrm rot="5400000">
                <a:off x="4364402" y="5627729"/>
                <a:ext cx="485175" cy="41947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a:off x="1917012" y="4648200"/>
              <a:ext cx="140387" cy="1981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p:cNvGrpSpPr/>
          <p:nvPr/>
        </p:nvGrpSpPr>
        <p:grpSpPr>
          <a:xfrm>
            <a:off x="3386667" y="4401677"/>
            <a:ext cx="4080933" cy="1389523"/>
            <a:chOff x="3386667" y="4401677"/>
            <a:chExt cx="4080933" cy="1389523"/>
          </a:xfrm>
        </p:grpSpPr>
        <p:sp>
          <p:nvSpPr>
            <p:cNvPr id="94" name="Rounded Rectangle 93"/>
            <p:cNvSpPr/>
            <p:nvPr/>
          </p:nvSpPr>
          <p:spPr>
            <a:xfrm>
              <a:off x="3386667" y="4401677"/>
              <a:ext cx="4080933" cy="13716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4781080" y="4435930"/>
              <a:ext cx="1399587" cy="135527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p:cNvGrpSpPr/>
            <p:nvPr/>
          </p:nvGrpSpPr>
          <p:grpSpPr>
            <a:xfrm>
              <a:off x="3605331" y="4585377"/>
              <a:ext cx="941718" cy="1009149"/>
              <a:chOff x="3605331" y="4585377"/>
              <a:chExt cx="941718" cy="1009149"/>
            </a:xfrm>
          </p:grpSpPr>
          <p:sp>
            <p:nvSpPr>
              <p:cNvPr id="151" name="Oval 150"/>
              <p:cNvSpPr/>
              <p:nvPr/>
            </p:nvSpPr>
            <p:spPr>
              <a:xfrm>
                <a:off x="3605331" y="458537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4280076" y="4630954"/>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3940578" y="490604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3621086" y="5206762"/>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4387283" y="545123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3958103" y="535005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403754" y="495460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rot="10800000">
              <a:off x="6350000" y="4526191"/>
              <a:ext cx="941718" cy="1009149"/>
              <a:chOff x="3605331" y="4585377"/>
              <a:chExt cx="941718" cy="1009149"/>
            </a:xfrm>
          </p:grpSpPr>
          <p:sp>
            <p:nvSpPr>
              <p:cNvPr id="160" name="Oval 159"/>
              <p:cNvSpPr/>
              <p:nvPr/>
            </p:nvSpPr>
            <p:spPr>
              <a:xfrm>
                <a:off x="3605331" y="458537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4280076" y="4630954"/>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3940578" y="490604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3621086" y="5206762"/>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4387283" y="545123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3958103" y="5350057"/>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4403754" y="4954601"/>
                <a:ext cx="143295" cy="1432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1143001" y="533400"/>
            <a:ext cx="2438400" cy="3606769"/>
            <a:chOff x="4572000" y="1778032"/>
            <a:chExt cx="2438400" cy="3606769"/>
          </a:xfrm>
        </p:grpSpPr>
        <p:sp>
          <p:nvSpPr>
            <p:cNvPr id="5" name="Rectangle 4"/>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 name="Picture 2" descr="http://clipartse.com/stock-clipart/7144/thumbnail-design-element-swirl-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5657" y="587619"/>
            <a:ext cx="2886075" cy="31432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9"/>
          <p:cNvGrpSpPr/>
          <p:nvPr/>
        </p:nvGrpSpPr>
        <p:grpSpPr>
          <a:xfrm>
            <a:off x="3677981" y="4639541"/>
            <a:ext cx="4217894" cy="683898"/>
            <a:chOff x="-26894" y="1093694"/>
            <a:chExt cx="8293387" cy="1344706"/>
          </a:xfrm>
        </p:grpSpPr>
        <p:grpSp>
          <p:nvGrpSpPr>
            <p:cNvPr id="28" name="Group 15"/>
            <p:cNvGrpSpPr/>
            <p:nvPr/>
          </p:nvGrpSpPr>
          <p:grpSpPr>
            <a:xfrm rot="21312912">
              <a:off x="-26894" y="1093694"/>
              <a:ext cx="4456493" cy="1219200"/>
              <a:chOff x="489405" y="1245820"/>
              <a:chExt cx="6698579" cy="1832586"/>
            </a:xfrm>
          </p:grpSpPr>
          <p:sp>
            <p:nvSpPr>
              <p:cNvPr id="35"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umming Junction 35"/>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Summing Junction 36"/>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umming Junction 37"/>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6"/>
            <p:cNvGrpSpPr/>
            <p:nvPr/>
          </p:nvGrpSpPr>
          <p:grpSpPr>
            <a:xfrm rot="481720" flipH="1">
              <a:off x="3810000" y="1219200"/>
              <a:ext cx="4456493" cy="1219200"/>
              <a:chOff x="489405" y="1245820"/>
              <a:chExt cx="6698579" cy="1832586"/>
            </a:xfrm>
          </p:grpSpPr>
          <p:sp>
            <p:nvSpPr>
              <p:cNvPr id="30" name="Flowchart: Summing Junction 29"/>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rot="706875">
                <a:off x="4149992" y="231467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umming Junction 33"/>
              <p:cNvSpPr/>
              <p:nvPr/>
            </p:nvSpPr>
            <p:spPr>
              <a:xfrm rot="408841">
                <a:off x="5359184" y="2545006"/>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4"/>
          <p:cNvGrpSpPr/>
          <p:nvPr/>
        </p:nvGrpSpPr>
        <p:grpSpPr>
          <a:xfrm>
            <a:off x="4820981" y="2886941"/>
            <a:ext cx="1447800" cy="3581400"/>
            <a:chOff x="152400" y="3124200"/>
            <a:chExt cx="1447800" cy="3581400"/>
          </a:xfrm>
        </p:grpSpPr>
        <p:grpSp>
          <p:nvGrpSpPr>
            <p:cNvPr id="14" name="Group 28"/>
            <p:cNvGrpSpPr/>
            <p:nvPr/>
          </p:nvGrpSpPr>
          <p:grpSpPr>
            <a:xfrm rot="179812">
              <a:off x="823735" y="3199273"/>
              <a:ext cx="381000" cy="2371574"/>
              <a:chOff x="1066800" y="3124199"/>
              <a:chExt cx="381000" cy="2438401"/>
            </a:xfrm>
          </p:grpSpPr>
          <p:sp>
            <p:nvSpPr>
              <p:cNvPr id="26" name="Rectangle 25"/>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lay 26"/>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14"/>
            <p:cNvSpPr/>
            <p:nvPr/>
          </p:nvSpPr>
          <p:spPr>
            <a:xfrm rot="5400000">
              <a:off x="152400" y="5257800"/>
              <a:ext cx="1447800" cy="1447800"/>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9"/>
            <p:cNvGrpSpPr/>
            <p:nvPr/>
          </p:nvGrpSpPr>
          <p:grpSpPr>
            <a:xfrm>
              <a:off x="533400" y="3124200"/>
              <a:ext cx="506505" cy="2438400"/>
              <a:chOff x="533400" y="3124200"/>
              <a:chExt cx="506505" cy="2438400"/>
            </a:xfrm>
          </p:grpSpPr>
          <p:sp>
            <p:nvSpPr>
              <p:cNvPr id="24" name="Rectangle 23"/>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8"/>
            <p:cNvGrpSpPr/>
            <p:nvPr/>
          </p:nvGrpSpPr>
          <p:grpSpPr>
            <a:xfrm>
              <a:off x="533400" y="4038600"/>
              <a:ext cx="533400" cy="457200"/>
              <a:chOff x="1676400" y="4267200"/>
              <a:chExt cx="1447800" cy="1143000"/>
            </a:xfrm>
          </p:grpSpPr>
          <p:grpSp>
            <p:nvGrpSpPr>
              <p:cNvPr id="19" name="Group 36"/>
              <p:cNvGrpSpPr/>
              <p:nvPr/>
            </p:nvGrpSpPr>
            <p:grpSpPr>
              <a:xfrm>
                <a:off x="1676400" y="4267200"/>
                <a:ext cx="1447800" cy="1143000"/>
                <a:chOff x="1770529" y="2122655"/>
                <a:chExt cx="1963271" cy="1524000"/>
              </a:xfrm>
            </p:grpSpPr>
            <p:sp>
              <p:nvSpPr>
                <p:cNvPr id="21" name="Rounded Rectangle 20"/>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50" name="Picture 2" descr="https://cdn4.iconfinder.com/data/icons/baby-care-and-pregnancy/128/Babycare_Pregnancy_safety_pin-51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12" t="7806" r="35667" b="10708"/>
          <a:stretch/>
        </p:blipFill>
        <p:spPr bwMode="auto">
          <a:xfrm>
            <a:off x="304800" y="4093300"/>
            <a:ext cx="533401"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95866" y="3400011"/>
            <a:ext cx="694239" cy="2704082"/>
            <a:chOff x="1495866" y="3400011"/>
            <a:chExt cx="694239" cy="2704082"/>
          </a:xfrm>
        </p:grpSpPr>
        <p:sp>
          <p:nvSpPr>
            <p:cNvPr id="40" name="Block Arc 39"/>
            <p:cNvSpPr/>
            <p:nvPr/>
          </p:nvSpPr>
          <p:spPr>
            <a:xfrm rot="10800000">
              <a:off x="1521483" y="3400011"/>
              <a:ext cx="644471" cy="2704082"/>
            </a:xfrm>
            <a:prstGeom prst="blockArc">
              <a:avLst>
                <a:gd name="adj1" fmla="val 10799994"/>
                <a:gd name="adj2" fmla="val 4"/>
                <a:gd name="adj3" fmla="val 806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42"/>
            <p:cNvGrpSpPr/>
            <p:nvPr/>
          </p:nvGrpSpPr>
          <p:grpSpPr>
            <a:xfrm>
              <a:off x="1495866" y="4127269"/>
              <a:ext cx="694239" cy="1976824"/>
              <a:chOff x="1495866" y="4127269"/>
              <a:chExt cx="694239" cy="1976824"/>
            </a:xfrm>
          </p:grpSpPr>
          <p:sp>
            <p:nvSpPr>
              <p:cNvPr id="4" name="Flowchart: Delay 3"/>
              <p:cNvSpPr/>
              <p:nvPr/>
            </p:nvSpPr>
            <p:spPr>
              <a:xfrm rot="16200000">
                <a:off x="1538186" y="4084949"/>
                <a:ext cx="609600" cy="694239"/>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40"/>
              <p:cNvSpPr/>
              <p:nvPr/>
            </p:nvSpPr>
            <p:spPr>
              <a:xfrm>
                <a:off x="1653227" y="5715000"/>
                <a:ext cx="381000" cy="389093"/>
              </a:xfrm>
              <a:prstGeom prst="donut">
                <a:avLst>
                  <a:gd name="adj" fmla="val 1847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a:off x="1710737" y="4406665"/>
                <a:ext cx="243332" cy="24333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52" name="Picture 4" descr="http://www.endlessicons.com/wp-content/uploads/2012/12/paper-clip-icon-614x4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58307">
            <a:off x="6431559" y="2999790"/>
            <a:ext cx="1909867" cy="14308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924767"/>
            <a:ext cx="1392028" cy="3376330"/>
            <a:chOff x="5360317" y="1011346"/>
            <a:chExt cx="1392028" cy="3376330"/>
          </a:xfrm>
        </p:grpSpPr>
        <p:sp>
          <p:nvSpPr>
            <p:cNvPr id="3" name="Rectangle 2"/>
            <p:cNvSpPr/>
            <p:nvPr/>
          </p:nvSpPr>
          <p:spPr>
            <a:xfrm>
              <a:off x="5360317" y="2388352"/>
              <a:ext cx="1392028"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Aholibamah</a:t>
              </a:r>
              <a:endParaRPr lang="en-US" dirty="0"/>
            </a:p>
          </p:txBody>
        </p:sp>
        <p:sp>
          <p:nvSpPr>
            <p:cNvPr id="4" name="Rectangle 3"/>
            <p:cNvSpPr/>
            <p:nvPr/>
          </p:nvSpPr>
          <p:spPr>
            <a:xfrm>
              <a:off x="5521452" y="1011346"/>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Zibeon</a:t>
              </a:r>
              <a:endParaRPr lang="en-US" dirty="0"/>
            </a:p>
          </p:txBody>
        </p:sp>
        <p:sp>
          <p:nvSpPr>
            <p:cNvPr id="5" name="Rectangle 4"/>
            <p:cNvSpPr/>
            <p:nvPr/>
          </p:nvSpPr>
          <p:spPr>
            <a:xfrm>
              <a:off x="5538168" y="3123411"/>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Jeush</a:t>
              </a:r>
              <a:endParaRPr lang="en-US" dirty="0"/>
            </a:p>
          </p:txBody>
        </p:sp>
        <p:sp>
          <p:nvSpPr>
            <p:cNvPr id="6" name="Rectangle 5"/>
            <p:cNvSpPr/>
            <p:nvPr/>
          </p:nvSpPr>
          <p:spPr>
            <a:xfrm>
              <a:off x="5476433" y="1664484"/>
              <a:ext cx="1069757" cy="3344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Anah</a:t>
              </a:r>
              <a:endParaRPr lang="en-US" dirty="0"/>
            </a:p>
          </p:txBody>
        </p:sp>
        <p:sp>
          <p:nvSpPr>
            <p:cNvPr id="7" name="Rectangle 6"/>
            <p:cNvSpPr/>
            <p:nvPr/>
          </p:nvSpPr>
          <p:spPr>
            <a:xfrm>
              <a:off x="5538168" y="3597421"/>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Jaalam</a:t>
              </a:r>
              <a:endParaRPr lang="en-US" dirty="0"/>
            </a:p>
          </p:txBody>
        </p:sp>
        <p:sp>
          <p:nvSpPr>
            <p:cNvPr id="8" name="Rectangle 7"/>
            <p:cNvSpPr/>
            <p:nvPr/>
          </p:nvSpPr>
          <p:spPr>
            <a:xfrm>
              <a:off x="5545935" y="4053232"/>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Korah</a:t>
              </a:r>
              <a:endParaRPr lang="en-US" dirty="0"/>
            </a:p>
          </p:txBody>
        </p:sp>
        <p:cxnSp>
          <p:nvCxnSpPr>
            <p:cNvPr id="9" name="Straight Arrow Connector 8"/>
            <p:cNvCxnSpPr/>
            <p:nvPr/>
          </p:nvCxnSpPr>
          <p:spPr>
            <a:xfrm flipH="1">
              <a:off x="6006495" y="1374477"/>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004345" y="2052861"/>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002195" y="2779341"/>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025971" y="1622892"/>
            <a:ext cx="4168899" cy="3479570"/>
            <a:chOff x="3025971" y="1622892"/>
            <a:chExt cx="4168899" cy="3479570"/>
          </a:xfrm>
        </p:grpSpPr>
        <p:sp>
          <p:nvSpPr>
            <p:cNvPr id="13" name="Rectangle 12"/>
            <p:cNvSpPr/>
            <p:nvPr/>
          </p:nvSpPr>
          <p:spPr>
            <a:xfrm>
              <a:off x="4903539" y="1631532"/>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Abraham</a:t>
              </a:r>
              <a:endParaRPr lang="en-US" dirty="0"/>
            </a:p>
          </p:txBody>
        </p:sp>
        <p:sp>
          <p:nvSpPr>
            <p:cNvPr id="14" name="Rectangle 13"/>
            <p:cNvSpPr/>
            <p:nvPr/>
          </p:nvSpPr>
          <p:spPr>
            <a:xfrm>
              <a:off x="6125113" y="1631532"/>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Sarah</a:t>
              </a:r>
              <a:endParaRPr lang="en-US" dirty="0"/>
            </a:p>
          </p:txBody>
        </p:sp>
        <p:sp>
          <p:nvSpPr>
            <p:cNvPr id="15" name="Rectangle 14"/>
            <p:cNvSpPr/>
            <p:nvPr/>
          </p:nvSpPr>
          <p:spPr>
            <a:xfrm>
              <a:off x="3041223" y="1622892"/>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Hagar</a:t>
              </a:r>
              <a:endParaRPr lang="en-US" dirty="0"/>
            </a:p>
          </p:txBody>
        </p:sp>
        <p:cxnSp>
          <p:nvCxnSpPr>
            <p:cNvPr id="16" name="Straight Arrow Connector 15"/>
            <p:cNvCxnSpPr/>
            <p:nvPr/>
          </p:nvCxnSpPr>
          <p:spPr>
            <a:xfrm flipH="1" flipV="1">
              <a:off x="4261412" y="1805280"/>
              <a:ext cx="560067" cy="5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025971" y="2324768"/>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Ishmael</a:t>
              </a:r>
              <a:endParaRPr lang="en-US" dirty="0"/>
            </a:p>
          </p:txBody>
        </p:sp>
        <p:cxnSp>
          <p:nvCxnSpPr>
            <p:cNvPr id="18" name="Straight Arrow Connector 17"/>
            <p:cNvCxnSpPr/>
            <p:nvPr/>
          </p:nvCxnSpPr>
          <p:spPr>
            <a:xfrm flipH="1">
              <a:off x="3576101" y="1999895"/>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82981" y="2455837"/>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Nebaioth</a:t>
              </a:r>
              <a:endParaRPr lang="en-US" dirty="0"/>
            </a:p>
          </p:txBody>
        </p:sp>
        <p:sp>
          <p:nvSpPr>
            <p:cNvPr id="20" name="Rectangle 19"/>
            <p:cNvSpPr/>
            <p:nvPr/>
          </p:nvSpPr>
          <p:spPr>
            <a:xfrm>
              <a:off x="4482979" y="2944984"/>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Kedar</a:t>
              </a:r>
              <a:endParaRPr lang="en-US" dirty="0"/>
            </a:p>
          </p:txBody>
        </p:sp>
        <p:sp>
          <p:nvSpPr>
            <p:cNvPr id="21" name="Rectangle 20"/>
            <p:cNvSpPr/>
            <p:nvPr/>
          </p:nvSpPr>
          <p:spPr>
            <a:xfrm>
              <a:off x="4482979" y="3397447"/>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Adbeel</a:t>
              </a:r>
              <a:endParaRPr lang="en-US" dirty="0"/>
            </a:p>
          </p:txBody>
        </p:sp>
        <p:sp>
          <p:nvSpPr>
            <p:cNvPr id="22" name="Rectangle 21"/>
            <p:cNvSpPr/>
            <p:nvPr/>
          </p:nvSpPr>
          <p:spPr>
            <a:xfrm>
              <a:off x="4481374" y="3854304"/>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Mibsam</a:t>
              </a:r>
              <a:endParaRPr lang="en-US" dirty="0"/>
            </a:p>
          </p:txBody>
        </p:sp>
        <p:sp>
          <p:nvSpPr>
            <p:cNvPr id="23" name="Rectangle 22"/>
            <p:cNvSpPr/>
            <p:nvPr/>
          </p:nvSpPr>
          <p:spPr>
            <a:xfrm>
              <a:off x="4479769" y="4311161"/>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Mishma</a:t>
              </a:r>
              <a:endParaRPr lang="en-US" dirty="0"/>
            </a:p>
          </p:txBody>
        </p:sp>
        <p:sp>
          <p:nvSpPr>
            <p:cNvPr id="24" name="Rectangle 23"/>
            <p:cNvSpPr/>
            <p:nvPr/>
          </p:nvSpPr>
          <p:spPr>
            <a:xfrm>
              <a:off x="4478164" y="4768018"/>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Dumah</a:t>
              </a:r>
              <a:endParaRPr lang="en-US" dirty="0"/>
            </a:p>
          </p:txBody>
        </p:sp>
        <p:sp>
          <p:nvSpPr>
            <p:cNvPr id="25" name="Rectangle 24"/>
            <p:cNvSpPr/>
            <p:nvPr/>
          </p:nvSpPr>
          <p:spPr>
            <a:xfrm>
              <a:off x="5990555" y="2477609"/>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Massa</a:t>
              </a:r>
              <a:endParaRPr lang="en-US" dirty="0"/>
            </a:p>
          </p:txBody>
        </p:sp>
        <p:sp>
          <p:nvSpPr>
            <p:cNvPr id="26" name="Rectangle 25"/>
            <p:cNvSpPr/>
            <p:nvPr/>
          </p:nvSpPr>
          <p:spPr>
            <a:xfrm>
              <a:off x="6012326" y="2927355"/>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Hadad</a:t>
              </a:r>
              <a:endParaRPr lang="en-US" dirty="0"/>
            </a:p>
          </p:txBody>
        </p:sp>
        <p:sp>
          <p:nvSpPr>
            <p:cNvPr id="27" name="Rectangle 26"/>
            <p:cNvSpPr/>
            <p:nvPr/>
          </p:nvSpPr>
          <p:spPr>
            <a:xfrm>
              <a:off x="5990554" y="3377103"/>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Temur</a:t>
              </a:r>
              <a:endParaRPr lang="en-US" dirty="0"/>
            </a:p>
          </p:txBody>
        </p:sp>
        <p:sp>
          <p:nvSpPr>
            <p:cNvPr id="28" name="Rectangle 27"/>
            <p:cNvSpPr/>
            <p:nvPr/>
          </p:nvSpPr>
          <p:spPr>
            <a:xfrm>
              <a:off x="5990555" y="3837735"/>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Jetur</a:t>
              </a:r>
              <a:endParaRPr lang="en-US" dirty="0"/>
            </a:p>
          </p:txBody>
        </p:sp>
        <p:sp>
          <p:nvSpPr>
            <p:cNvPr id="29" name="Rectangle 28"/>
            <p:cNvSpPr/>
            <p:nvPr/>
          </p:nvSpPr>
          <p:spPr>
            <a:xfrm>
              <a:off x="5990555" y="4276597"/>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Naphish</a:t>
              </a:r>
              <a:endParaRPr lang="en-US" dirty="0"/>
            </a:p>
          </p:txBody>
        </p:sp>
        <p:sp>
          <p:nvSpPr>
            <p:cNvPr id="30" name="Rectangle 29"/>
            <p:cNvSpPr/>
            <p:nvPr/>
          </p:nvSpPr>
          <p:spPr>
            <a:xfrm>
              <a:off x="6001441" y="4737230"/>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Kedemah</a:t>
              </a:r>
              <a:endParaRPr lang="en-US" dirty="0"/>
            </a:p>
          </p:txBody>
        </p:sp>
      </p:grpSp>
    </p:spTree>
    <p:extLst>
      <p:ext uri="{BB962C8B-B14F-4D97-AF65-F5344CB8AC3E}">
        <p14:creationId xmlns:p14="http://schemas.microsoft.com/office/powerpoint/2010/main" val="102564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imgur.com/8klNsJq.jpg"/>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3279775" cy="24598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echpolicydaily.com/wp-content/uploads/2013/12/shutterstock_89495341-e13884416108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819400"/>
            <a:ext cx="571500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d13yacurqjgara.cloudfront.net/users/97870/screenshots/2071726/pause-push-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228600"/>
            <a:ext cx="29464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8228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5181600" y="457200"/>
            <a:ext cx="3312459" cy="1766047"/>
            <a:chOff x="5029200" y="2286000"/>
            <a:chExt cx="3312459" cy="1766047"/>
          </a:xfrm>
        </p:grpSpPr>
        <p:grpSp>
          <p:nvGrpSpPr>
            <p:cNvPr id="24" name="Group 23"/>
            <p:cNvGrpSpPr/>
            <p:nvPr/>
          </p:nvGrpSpPr>
          <p:grpSpPr>
            <a:xfrm>
              <a:off x="5257800" y="2743200"/>
              <a:ext cx="2895600" cy="372034"/>
              <a:chOff x="5029200" y="2640106"/>
              <a:chExt cx="4545106" cy="802341"/>
            </a:xfrm>
          </p:grpSpPr>
          <p:grpSp>
            <p:nvGrpSpPr>
              <p:cNvPr id="7" name="Group 6"/>
              <p:cNvGrpSpPr/>
              <p:nvPr/>
            </p:nvGrpSpPr>
            <p:grpSpPr>
              <a:xfrm>
                <a:off x="5029200" y="2667000"/>
                <a:ext cx="685800" cy="775447"/>
                <a:chOff x="5105400" y="3567953"/>
                <a:chExt cx="685800" cy="775447"/>
              </a:xfrm>
            </p:grpSpPr>
            <p:sp>
              <p:nvSpPr>
                <p:cNvPr id="5" name="Rounded Rectangle 4"/>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27812" y="3567953"/>
                  <a:ext cx="609600" cy="338554"/>
                </a:xfrm>
                <a:prstGeom prst="rect">
                  <a:avLst/>
                </a:prstGeom>
                <a:noFill/>
              </p:spPr>
              <p:txBody>
                <a:bodyPr wrap="square" rtlCol="0">
                  <a:spAutoFit/>
                </a:bodyPr>
                <a:lstStyle/>
                <a:p>
                  <a:pPr algn="ctr"/>
                  <a:r>
                    <a:rPr lang="en-US" sz="1600" dirty="0" smtClean="0">
                      <a:solidFill>
                        <a:schemeClr val="bg1"/>
                      </a:solidFill>
                    </a:rPr>
                    <a:t>A</a:t>
                  </a:r>
                  <a:endParaRPr lang="en-US" sz="1600" dirty="0">
                    <a:solidFill>
                      <a:schemeClr val="bg1"/>
                    </a:solidFill>
                  </a:endParaRPr>
                </a:p>
              </p:txBody>
            </p:sp>
          </p:grpSp>
          <p:grpSp>
            <p:nvGrpSpPr>
              <p:cNvPr id="8" name="Group 7"/>
              <p:cNvGrpSpPr/>
              <p:nvPr/>
            </p:nvGrpSpPr>
            <p:grpSpPr>
              <a:xfrm>
                <a:off x="5809129" y="2649071"/>
                <a:ext cx="685800" cy="775447"/>
                <a:chOff x="5105400" y="3567953"/>
                <a:chExt cx="685800" cy="775447"/>
              </a:xfrm>
            </p:grpSpPr>
            <p:sp>
              <p:nvSpPr>
                <p:cNvPr id="9" name="Rounded Rectangle 8"/>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27812" y="3567953"/>
                  <a:ext cx="609600" cy="338554"/>
                </a:xfrm>
                <a:prstGeom prst="rect">
                  <a:avLst/>
                </a:prstGeom>
                <a:noFill/>
              </p:spPr>
              <p:txBody>
                <a:bodyPr wrap="square" rtlCol="0">
                  <a:spAutoFit/>
                </a:bodyPr>
                <a:lstStyle/>
                <a:p>
                  <a:pPr algn="ctr"/>
                  <a:r>
                    <a:rPr lang="en-US" sz="1600" dirty="0" smtClean="0">
                      <a:solidFill>
                        <a:schemeClr val="bg1"/>
                      </a:solidFill>
                    </a:rPr>
                    <a:t>S</a:t>
                  </a:r>
                  <a:endParaRPr lang="en-US" sz="1600" dirty="0">
                    <a:solidFill>
                      <a:schemeClr val="bg1"/>
                    </a:solidFill>
                  </a:endParaRPr>
                </a:p>
              </p:txBody>
            </p:sp>
          </p:grpSp>
          <p:grpSp>
            <p:nvGrpSpPr>
              <p:cNvPr id="12" name="Group 11"/>
              <p:cNvGrpSpPr/>
              <p:nvPr/>
            </p:nvGrpSpPr>
            <p:grpSpPr>
              <a:xfrm>
                <a:off x="6571130" y="2649071"/>
                <a:ext cx="685800" cy="775447"/>
                <a:chOff x="5105400" y="3567953"/>
                <a:chExt cx="685800" cy="775447"/>
              </a:xfrm>
            </p:grpSpPr>
            <p:sp>
              <p:nvSpPr>
                <p:cNvPr id="13" name="Rounded Rectangle 12"/>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27812" y="3567953"/>
                  <a:ext cx="609600" cy="338554"/>
                </a:xfrm>
                <a:prstGeom prst="rect">
                  <a:avLst/>
                </a:prstGeom>
                <a:noFill/>
              </p:spPr>
              <p:txBody>
                <a:bodyPr wrap="square" rtlCol="0">
                  <a:spAutoFit/>
                </a:bodyPr>
                <a:lstStyle/>
                <a:p>
                  <a:pPr algn="ctr"/>
                  <a:r>
                    <a:rPr lang="en-US" sz="1600" dirty="0" smtClean="0">
                      <a:solidFill>
                        <a:schemeClr val="bg1"/>
                      </a:solidFill>
                    </a:rPr>
                    <a:t>D</a:t>
                  </a:r>
                  <a:endParaRPr lang="en-US" sz="1600" dirty="0">
                    <a:solidFill>
                      <a:schemeClr val="bg1"/>
                    </a:solidFill>
                  </a:endParaRPr>
                </a:p>
              </p:txBody>
            </p:sp>
          </p:grpSp>
          <p:grpSp>
            <p:nvGrpSpPr>
              <p:cNvPr id="15" name="Group 14"/>
              <p:cNvGrpSpPr/>
              <p:nvPr/>
            </p:nvGrpSpPr>
            <p:grpSpPr>
              <a:xfrm>
                <a:off x="7342095" y="2649071"/>
                <a:ext cx="685800" cy="775447"/>
                <a:chOff x="5105400" y="3567953"/>
                <a:chExt cx="685800" cy="775447"/>
              </a:xfrm>
            </p:grpSpPr>
            <p:sp>
              <p:nvSpPr>
                <p:cNvPr id="16" name="Rounded Rectangle 15"/>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127812" y="3567953"/>
                  <a:ext cx="609600" cy="338554"/>
                </a:xfrm>
                <a:prstGeom prst="rect">
                  <a:avLst/>
                </a:prstGeom>
                <a:noFill/>
              </p:spPr>
              <p:txBody>
                <a:bodyPr wrap="square" rtlCol="0">
                  <a:spAutoFit/>
                </a:bodyPr>
                <a:lstStyle/>
                <a:p>
                  <a:pPr algn="ctr"/>
                  <a:r>
                    <a:rPr lang="en-US" sz="1600" dirty="0" smtClean="0">
                      <a:solidFill>
                        <a:schemeClr val="bg1"/>
                      </a:solidFill>
                    </a:rPr>
                    <a:t>J</a:t>
                  </a:r>
                  <a:endParaRPr lang="en-US" sz="1600" dirty="0">
                    <a:solidFill>
                      <a:schemeClr val="bg1"/>
                    </a:solidFill>
                  </a:endParaRPr>
                </a:p>
              </p:txBody>
            </p:sp>
          </p:grpSp>
          <p:grpSp>
            <p:nvGrpSpPr>
              <p:cNvPr id="18" name="Group 17"/>
              <p:cNvGrpSpPr/>
              <p:nvPr/>
            </p:nvGrpSpPr>
            <p:grpSpPr>
              <a:xfrm>
                <a:off x="8113060" y="2649071"/>
                <a:ext cx="685800" cy="775447"/>
                <a:chOff x="5105400" y="3567953"/>
                <a:chExt cx="685800" cy="775447"/>
              </a:xfrm>
            </p:grpSpPr>
            <p:sp>
              <p:nvSpPr>
                <p:cNvPr id="19" name="Rounded Rectangle 18"/>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127812" y="3567953"/>
                  <a:ext cx="609600" cy="338554"/>
                </a:xfrm>
                <a:prstGeom prst="rect">
                  <a:avLst/>
                </a:prstGeom>
                <a:noFill/>
              </p:spPr>
              <p:txBody>
                <a:bodyPr wrap="square" rtlCol="0">
                  <a:spAutoFit/>
                </a:bodyPr>
                <a:lstStyle/>
                <a:p>
                  <a:pPr algn="ctr"/>
                  <a:r>
                    <a:rPr lang="en-US" sz="1600" dirty="0" smtClean="0">
                      <a:solidFill>
                        <a:schemeClr val="bg1"/>
                      </a:solidFill>
                    </a:rPr>
                    <a:t>K</a:t>
                  </a:r>
                  <a:endParaRPr lang="en-US" sz="1600" dirty="0">
                    <a:solidFill>
                      <a:schemeClr val="bg1"/>
                    </a:solidFill>
                  </a:endParaRPr>
                </a:p>
              </p:txBody>
            </p:sp>
          </p:grpSp>
          <p:grpSp>
            <p:nvGrpSpPr>
              <p:cNvPr id="21" name="Group 20"/>
              <p:cNvGrpSpPr/>
              <p:nvPr/>
            </p:nvGrpSpPr>
            <p:grpSpPr>
              <a:xfrm>
                <a:off x="8888506" y="2640106"/>
                <a:ext cx="685800" cy="775447"/>
                <a:chOff x="5105400" y="3567953"/>
                <a:chExt cx="685800" cy="775447"/>
              </a:xfrm>
            </p:grpSpPr>
            <p:sp>
              <p:nvSpPr>
                <p:cNvPr id="22" name="Rounded Rectangle 21"/>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27812" y="3567953"/>
                  <a:ext cx="609600" cy="338554"/>
                </a:xfrm>
                <a:prstGeom prst="rect">
                  <a:avLst/>
                </a:prstGeom>
                <a:noFill/>
              </p:spPr>
              <p:txBody>
                <a:bodyPr wrap="square" rtlCol="0">
                  <a:spAutoFit/>
                </a:bodyPr>
                <a:lstStyle/>
                <a:p>
                  <a:pPr algn="ctr"/>
                  <a:r>
                    <a:rPr lang="en-US" sz="1600" dirty="0" smtClean="0">
                      <a:solidFill>
                        <a:schemeClr val="bg1"/>
                      </a:solidFill>
                    </a:rPr>
                    <a:t>L</a:t>
                  </a:r>
                  <a:endParaRPr lang="en-US" sz="1600" dirty="0">
                    <a:solidFill>
                      <a:schemeClr val="bg1"/>
                    </a:solidFill>
                  </a:endParaRPr>
                </a:p>
              </p:txBody>
            </p:sp>
          </p:grpSp>
        </p:grpSp>
        <p:grpSp>
          <p:nvGrpSpPr>
            <p:cNvPr id="25" name="Group 24"/>
            <p:cNvGrpSpPr/>
            <p:nvPr/>
          </p:nvGrpSpPr>
          <p:grpSpPr>
            <a:xfrm>
              <a:off x="5486400" y="2286000"/>
              <a:ext cx="2398722" cy="363720"/>
              <a:chOff x="5809129" y="2640108"/>
              <a:chExt cx="3765177" cy="784410"/>
            </a:xfrm>
          </p:grpSpPr>
          <p:grpSp>
            <p:nvGrpSpPr>
              <p:cNvPr id="27" name="Group 7"/>
              <p:cNvGrpSpPr/>
              <p:nvPr/>
            </p:nvGrpSpPr>
            <p:grpSpPr>
              <a:xfrm>
                <a:off x="5809129" y="2649071"/>
                <a:ext cx="685800" cy="775447"/>
                <a:chOff x="5105400" y="3567953"/>
                <a:chExt cx="685800" cy="775447"/>
              </a:xfrm>
            </p:grpSpPr>
            <p:sp>
              <p:nvSpPr>
                <p:cNvPr id="40" name="Rounded Rectangle 39"/>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E</a:t>
                  </a:r>
                  <a:endParaRPr lang="en-US" sz="1600" dirty="0">
                    <a:solidFill>
                      <a:schemeClr val="bg1"/>
                    </a:solidFill>
                  </a:endParaRPr>
                </a:p>
              </p:txBody>
            </p:sp>
          </p:grpSp>
          <p:grpSp>
            <p:nvGrpSpPr>
              <p:cNvPr id="28" name="Group 11"/>
              <p:cNvGrpSpPr/>
              <p:nvPr/>
            </p:nvGrpSpPr>
            <p:grpSpPr>
              <a:xfrm>
                <a:off x="6571130" y="2649071"/>
                <a:ext cx="685800" cy="775447"/>
                <a:chOff x="5105400" y="3567953"/>
                <a:chExt cx="685800" cy="775447"/>
              </a:xfrm>
            </p:grpSpPr>
            <p:sp>
              <p:nvSpPr>
                <p:cNvPr id="38" name="Rounded Rectangle 37"/>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R</a:t>
                  </a:r>
                  <a:endParaRPr lang="en-US" sz="1600" dirty="0">
                    <a:solidFill>
                      <a:schemeClr val="bg1"/>
                    </a:solidFill>
                  </a:endParaRPr>
                </a:p>
              </p:txBody>
            </p:sp>
          </p:grpSp>
          <p:grpSp>
            <p:nvGrpSpPr>
              <p:cNvPr id="29" name="Group 14"/>
              <p:cNvGrpSpPr/>
              <p:nvPr/>
            </p:nvGrpSpPr>
            <p:grpSpPr>
              <a:xfrm>
                <a:off x="7342095" y="2649071"/>
                <a:ext cx="685800" cy="775447"/>
                <a:chOff x="5105400" y="3567953"/>
                <a:chExt cx="685800" cy="775447"/>
              </a:xfrm>
            </p:grpSpPr>
            <p:sp>
              <p:nvSpPr>
                <p:cNvPr id="36" name="Rounded Rectangle 35"/>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U</a:t>
                  </a:r>
                  <a:endParaRPr lang="en-US" sz="1600" dirty="0">
                    <a:solidFill>
                      <a:schemeClr val="bg1"/>
                    </a:solidFill>
                  </a:endParaRPr>
                </a:p>
              </p:txBody>
            </p:sp>
          </p:grpSp>
          <p:grpSp>
            <p:nvGrpSpPr>
              <p:cNvPr id="30" name="Group 17"/>
              <p:cNvGrpSpPr/>
              <p:nvPr/>
            </p:nvGrpSpPr>
            <p:grpSpPr>
              <a:xfrm>
                <a:off x="8113060" y="2649071"/>
                <a:ext cx="685800" cy="775447"/>
                <a:chOff x="5105400" y="3567953"/>
                <a:chExt cx="685800" cy="775447"/>
              </a:xfrm>
            </p:grpSpPr>
            <p:sp>
              <p:nvSpPr>
                <p:cNvPr id="34" name="Rounded Rectangle 33"/>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U</a:t>
                  </a:r>
                  <a:endParaRPr lang="en-US" sz="1600" dirty="0">
                    <a:solidFill>
                      <a:schemeClr val="bg1"/>
                    </a:solidFill>
                  </a:endParaRPr>
                </a:p>
              </p:txBody>
            </p:sp>
          </p:grpSp>
          <p:grpSp>
            <p:nvGrpSpPr>
              <p:cNvPr id="31" name="Group 20"/>
              <p:cNvGrpSpPr/>
              <p:nvPr/>
            </p:nvGrpSpPr>
            <p:grpSpPr>
              <a:xfrm>
                <a:off x="8888506" y="2640108"/>
                <a:ext cx="685800" cy="775445"/>
                <a:chOff x="5105400" y="3567955"/>
                <a:chExt cx="685800" cy="775445"/>
              </a:xfrm>
            </p:grpSpPr>
            <p:sp>
              <p:nvSpPr>
                <p:cNvPr id="32" name="Rounded Rectangle 31"/>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27812" y="3567955"/>
                  <a:ext cx="609599" cy="730136"/>
                </a:xfrm>
                <a:prstGeom prst="rect">
                  <a:avLst/>
                </a:prstGeom>
                <a:noFill/>
              </p:spPr>
              <p:txBody>
                <a:bodyPr wrap="square" rtlCol="0">
                  <a:spAutoFit/>
                </a:bodyPr>
                <a:lstStyle/>
                <a:p>
                  <a:pPr algn="ctr"/>
                  <a:r>
                    <a:rPr lang="en-US" sz="1600" dirty="0" smtClean="0">
                      <a:solidFill>
                        <a:schemeClr val="bg1"/>
                      </a:solidFill>
                    </a:rPr>
                    <a:t>I</a:t>
                  </a:r>
                  <a:endParaRPr lang="en-US" sz="1600" dirty="0">
                    <a:solidFill>
                      <a:schemeClr val="bg1"/>
                    </a:solidFill>
                  </a:endParaRPr>
                </a:p>
              </p:txBody>
            </p:sp>
          </p:grpSp>
        </p:grpSp>
        <p:grpSp>
          <p:nvGrpSpPr>
            <p:cNvPr id="44" name="Group 43"/>
            <p:cNvGrpSpPr/>
            <p:nvPr/>
          </p:nvGrpSpPr>
          <p:grpSpPr>
            <a:xfrm>
              <a:off x="5486400" y="3200400"/>
              <a:ext cx="2398722" cy="363720"/>
              <a:chOff x="5809129" y="2640108"/>
              <a:chExt cx="3765177" cy="784410"/>
            </a:xfrm>
          </p:grpSpPr>
          <p:grpSp>
            <p:nvGrpSpPr>
              <p:cNvPr id="45" name="Group 7"/>
              <p:cNvGrpSpPr/>
              <p:nvPr/>
            </p:nvGrpSpPr>
            <p:grpSpPr>
              <a:xfrm>
                <a:off x="5809129" y="2649071"/>
                <a:ext cx="685800" cy="775447"/>
                <a:chOff x="5105400" y="3567953"/>
                <a:chExt cx="685800" cy="775447"/>
              </a:xfrm>
            </p:grpSpPr>
            <p:sp>
              <p:nvSpPr>
                <p:cNvPr id="58" name="Rounded Rectangle 57"/>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C</a:t>
                  </a:r>
                  <a:endParaRPr lang="en-US" sz="1600" dirty="0">
                    <a:solidFill>
                      <a:schemeClr val="bg1"/>
                    </a:solidFill>
                  </a:endParaRPr>
                </a:p>
              </p:txBody>
            </p:sp>
          </p:grpSp>
          <p:grpSp>
            <p:nvGrpSpPr>
              <p:cNvPr id="46" name="Group 11"/>
              <p:cNvGrpSpPr/>
              <p:nvPr/>
            </p:nvGrpSpPr>
            <p:grpSpPr>
              <a:xfrm>
                <a:off x="6571130" y="2649071"/>
                <a:ext cx="685800" cy="775447"/>
                <a:chOff x="5105400" y="3567953"/>
                <a:chExt cx="685800" cy="775447"/>
              </a:xfrm>
            </p:grpSpPr>
            <p:sp>
              <p:nvSpPr>
                <p:cNvPr id="56" name="Rounded Rectangle 55"/>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V</a:t>
                  </a:r>
                  <a:endParaRPr lang="en-US" sz="1600" dirty="0">
                    <a:solidFill>
                      <a:schemeClr val="bg1"/>
                    </a:solidFill>
                  </a:endParaRPr>
                </a:p>
              </p:txBody>
            </p:sp>
          </p:grpSp>
          <p:grpSp>
            <p:nvGrpSpPr>
              <p:cNvPr id="47" name="Group 14"/>
              <p:cNvGrpSpPr/>
              <p:nvPr/>
            </p:nvGrpSpPr>
            <p:grpSpPr>
              <a:xfrm>
                <a:off x="7342095" y="2649071"/>
                <a:ext cx="685800" cy="775447"/>
                <a:chOff x="5105400" y="3567953"/>
                <a:chExt cx="685800" cy="775447"/>
              </a:xfrm>
            </p:grpSpPr>
            <p:sp>
              <p:nvSpPr>
                <p:cNvPr id="54" name="Rounded Rectangle 53"/>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B</a:t>
                  </a:r>
                  <a:endParaRPr lang="en-US" sz="1600" dirty="0">
                    <a:solidFill>
                      <a:schemeClr val="bg1"/>
                    </a:solidFill>
                  </a:endParaRPr>
                </a:p>
              </p:txBody>
            </p:sp>
          </p:grpSp>
          <p:grpSp>
            <p:nvGrpSpPr>
              <p:cNvPr id="48" name="Group 17"/>
              <p:cNvGrpSpPr/>
              <p:nvPr/>
            </p:nvGrpSpPr>
            <p:grpSpPr>
              <a:xfrm>
                <a:off x="8113060" y="2649071"/>
                <a:ext cx="685800" cy="775447"/>
                <a:chOff x="5105400" y="3567953"/>
                <a:chExt cx="685800" cy="775447"/>
              </a:xfrm>
            </p:grpSpPr>
            <p:sp>
              <p:nvSpPr>
                <p:cNvPr id="52" name="Rounded Rectangle 51"/>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127812" y="3567953"/>
                  <a:ext cx="609599" cy="730136"/>
                </a:xfrm>
                <a:prstGeom prst="rect">
                  <a:avLst/>
                </a:prstGeom>
                <a:noFill/>
              </p:spPr>
              <p:txBody>
                <a:bodyPr wrap="square" rtlCol="0">
                  <a:spAutoFit/>
                </a:bodyPr>
                <a:lstStyle/>
                <a:p>
                  <a:pPr algn="ctr"/>
                  <a:r>
                    <a:rPr lang="en-US" sz="1600" dirty="0" smtClean="0">
                      <a:solidFill>
                        <a:schemeClr val="bg1"/>
                      </a:solidFill>
                    </a:rPr>
                    <a:t>N</a:t>
                  </a:r>
                  <a:endParaRPr lang="en-US" sz="1600" dirty="0">
                    <a:solidFill>
                      <a:schemeClr val="bg1"/>
                    </a:solidFill>
                  </a:endParaRPr>
                </a:p>
              </p:txBody>
            </p:sp>
          </p:grpSp>
          <p:grpSp>
            <p:nvGrpSpPr>
              <p:cNvPr id="49" name="Group 20"/>
              <p:cNvGrpSpPr/>
              <p:nvPr/>
            </p:nvGrpSpPr>
            <p:grpSpPr>
              <a:xfrm>
                <a:off x="8888506" y="2640108"/>
                <a:ext cx="685800" cy="775445"/>
                <a:chOff x="5105400" y="3567955"/>
                <a:chExt cx="685800" cy="775445"/>
              </a:xfrm>
            </p:grpSpPr>
            <p:sp>
              <p:nvSpPr>
                <p:cNvPr id="50" name="Rounded Rectangle 49"/>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127812" y="3567955"/>
                  <a:ext cx="609599" cy="730136"/>
                </a:xfrm>
                <a:prstGeom prst="rect">
                  <a:avLst/>
                </a:prstGeom>
                <a:noFill/>
              </p:spPr>
              <p:txBody>
                <a:bodyPr wrap="square" rtlCol="0">
                  <a:spAutoFit/>
                </a:bodyPr>
                <a:lstStyle/>
                <a:p>
                  <a:pPr algn="ctr"/>
                  <a:r>
                    <a:rPr lang="en-US" sz="1600" dirty="0" smtClean="0">
                      <a:solidFill>
                        <a:schemeClr val="bg1"/>
                      </a:solidFill>
                    </a:rPr>
                    <a:t>M</a:t>
                  </a:r>
                  <a:endParaRPr lang="en-US" sz="1600" dirty="0">
                    <a:solidFill>
                      <a:schemeClr val="bg1"/>
                    </a:solidFill>
                  </a:endParaRPr>
                </a:p>
              </p:txBody>
            </p:sp>
          </p:grpSp>
        </p:grpSp>
        <p:sp>
          <p:nvSpPr>
            <p:cNvPr id="61" name="Rounded Rectangle 60"/>
            <p:cNvSpPr/>
            <p:nvPr/>
          </p:nvSpPr>
          <p:spPr>
            <a:xfrm>
              <a:off x="5029200" y="3207240"/>
              <a:ext cx="3810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7960659" y="3184830"/>
              <a:ext cx="3810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5486400" y="3657600"/>
              <a:ext cx="2362200" cy="394447"/>
              <a:chOff x="5105400" y="3567953"/>
              <a:chExt cx="685800" cy="775447"/>
            </a:xfrm>
          </p:grpSpPr>
          <p:sp>
            <p:nvSpPr>
              <p:cNvPr id="67" name="Rounded Rectangle 66"/>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127812" y="3567953"/>
                <a:ext cx="609600" cy="707886"/>
              </a:xfrm>
              <a:prstGeom prst="rect">
                <a:avLst/>
              </a:prstGeom>
              <a:noFill/>
            </p:spPr>
            <p:txBody>
              <a:bodyPr wrap="square" rtlCol="0">
                <a:spAutoFit/>
              </a:bodyPr>
              <a:lstStyle/>
              <a:p>
                <a:pPr algn="ctr"/>
                <a:endParaRPr lang="en-US" sz="4000" dirty="0">
                  <a:solidFill>
                    <a:schemeClr val="bg1"/>
                  </a:solidFill>
                </a:endParaRPr>
              </a:p>
            </p:txBody>
          </p:sp>
        </p:grpSp>
        <p:sp>
          <p:nvSpPr>
            <p:cNvPr id="69" name="Isosceles Triangle 68"/>
            <p:cNvSpPr/>
            <p:nvPr/>
          </p:nvSpPr>
          <p:spPr>
            <a:xfrm>
              <a:off x="5105400" y="3276600"/>
              <a:ext cx="228600" cy="152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Bent Arrow 69"/>
            <p:cNvSpPr/>
            <p:nvPr/>
          </p:nvSpPr>
          <p:spPr>
            <a:xfrm flipH="1">
              <a:off x="8001000" y="3276600"/>
              <a:ext cx="228600" cy="228600"/>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5" name="Group 74"/>
          <p:cNvGrpSpPr/>
          <p:nvPr/>
        </p:nvGrpSpPr>
        <p:grpSpPr>
          <a:xfrm>
            <a:off x="392279" y="165965"/>
            <a:ext cx="4114800" cy="3505200"/>
            <a:chOff x="609600" y="914400"/>
            <a:chExt cx="4114800" cy="3505200"/>
          </a:xfrm>
        </p:grpSpPr>
        <p:sp>
          <p:nvSpPr>
            <p:cNvPr id="3" name="Rounded Rectangle 2"/>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914400" y="1066800"/>
              <a:ext cx="3581400"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1447800" y="3200400"/>
              <a:ext cx="2590800" cy="1143000"/>
              <a:chOff x="1447800" y="4724400"/>
              <a:chExt cx="2590800" cy="1143000"/>
            </a:xfrm>
          </p:grpSpPr>
          <p:sp>
            <p:nvSpPr>
              <p:cNvPr id="73" name="Rounded Rectangle 72"/>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Keyboard.png"/>
              <p:cNvPicPr>
                <a:picLocks noChangeAspect="1"/>
              </p:cNvPicPr>
              <p:nvPr/>
            </p:nvPicPr>
            <p:blipFill>
              <a:blip r:embed="rId2" cstate="print"/>
              <a:stretch>
                <a:fillRect/>
              </a:stretch>
            </p:blipFill>
            <p:spPr>
              <a:xfrm>
                <a:off x="1524000" y="4800600"/>
                <a:ext cx="2438400" cy="946150"/>
              </a:xfrm>
              <a:prstGeom prst="rect">
                <a:avLst/>
              </a:prstGeom>
            </p:spPr>
          </p:pic>
        </p:grpSp>
      </p:grpSp>
      <p:grpSp>
        <p:nvGrpSpPr>
          <p:cNvPr id="82" name="Group 81"/>
          <p:cNvGrpSpPr/>
          <p:nvPr/>
        </p:nvGrpSpPr>
        <p:grpSpPr>
          <a:xfrm>
            <a:off x="2395320" y="3771900"/>
            <a:ext cx="2346783" cy="2800060"/>
            <a:chOff x="9491238" y="1880582"/>
            <a:chExt cx="2346783" cy="2800060"/>
          </a:xfrm>
        </p:grpSpPr>
        <p:sp>
          <p:nvSpPr>
            <p:cNvPr id="83" name="Rectangle 82"/>
            <p:cNvSpPr/>
            <p:nvPr/>
          </p:nvSpPr>
          <p:spPr>
            <a:xfrm>
              <a:off x="9491238" y="1997837"/>
              <a:ext cx="2220448" cy="369332"/>
            </a:xfrm>
            <a:prstGeom prst="rect">
              <a:avLst/>
            </a:prstGeom>
          </p:spPr>
          <p:txBody>
            <a:bodyPr wrap="square">
              <a:spAutoFit/>
            </a:bodyPr>
            <a:lstStyle/>
            <a:p>
              <a:endParaRPr lang="en-US" dirty="0">
                <a:solidFill>
                  <a:schemeClr val="bg1"/>
                </a:solidFill>
                <a:latin typeface="Comic Sans MS" panose="030F0702030302020204" pitchFamily="66" charset="0"/>
              </a:endParaRPr>
            </a:p>
          </p:txBody>
        </p:sp>
        <p:grpSp>
          <p:nvGrpSpPr>
            <p:cNvPr id="84" name="Group 83"/>
            <p:cNvGrpSpPr/>
            <p:nvPr/>
          </p:nvGrpSpPr>
          <p:grpSpPr>
            <a:xfrm>
              <a:off x="9639267" y="1880582"/>
              <a:ext cx="1915320" cy="2800060"/>
              <a:chOff x="609600" y="914400"/>
              <a:chExt cx="4114800" cy="3505200"/>
            </a:xfrm>
          </p:grpSpPr>
          <p:sp>
            <p:nvSpPr>
              <p:cNvPr id="118" name="Rounded Rectangle 117"/>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833562" y="1061183"/>
                <a:ext cx="3693337" cy="2362200"/>
              </a:xfrm>
              <a:prstGeom prst="roundRect">
                <a:avLst>
                  <a:gd name="adj" fmla="val 9506"/>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73"/>
              <p:cNvGrpSpPr/>
              <p:nvPr/>
            </p:nvGrpSpPr>
            <p:grpSpPr>
              <a:xfrm>
                <a:off x="1447800" y="3200400"/>
                <a:ext cx="2590800" cy="1143000"/>
                <a:chOff x="1447800" y="4724400"/>
                <a:chExt cx="2590800" cy="1143000"/>
              </a:xfrm>
            </p:grpSpPr>
            <p:sp>
              <p:nvSpPr>
                <p:cNvPr id="121" name="Rounded Rectangle 120"/>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descr="Keyboard.png"/>
                <p:cNvPicPr>
                  <a:picLocks noChangeAspect="1"/>
                </p:cNvPicPr>
                <p:nvPr/>
              </p:nvPicPr>
              <p:blipFill>
                <a:blip r:embed="rId2" cstate="print"/>
                <a:stretch>
                  <a:fillRect/>
                </a:stretch>
              </p:blipFill>
              <p:spPr>
                <a:xfrm>
                  <a:off x="1524000" y="4800600"/>
                  <a:ext cx="2438400" cy="946150"/>
                </a:xfrm>
                <a:prstGeom prst="rect">
                  <a:avLst/>
                </a:prstGeom>
              </p:spPr>
            </p:pic>
          </p:grpSp>
        </p:grpSp>
        <p:grpSp>
          <p:nvGrpSpPr>
            <p:cNvPr id="85" name="Group 84"/>
            <p:cNvGrpSpPr/>
            <p:nvPr/>
          </p:nvGrpSpPr>
          <p:grpSpPr>
            <a:xfrm>
              <a:off x="10302279" y="2076168"/>
              <a:ext cx="589294" cy="822223"/>
              <a:chOff x="5304583" y="2525327"/>
              <a:chExt cx="2155400" cy="3007361"/>
            </a:xfrm>
          </p:grpSpPr>
          <p:sp>
            <p:nvSpPr>
              <p:cNvPr id="98" name="Trapezoid 97"/>
              <p:cNvSpPr/>
              <p:nvPr/>
            </p:nvSpPr>
            <p:spPr>
              <a:xfrm rot="12636586">
                <a:off x="5683846" y="4939140"/>
                <a:ext cx="359229" cy="576942"/>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rot="8963414" flipH="1">
                <a:off x="6640641" y="4955746"/>
                <a:ext cx="359229" cy="576942"/>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Block Arc 99"/>
              <p:cNvSpPr/>
              <p:nvPr/>
            </p:nvSpPr>
            <p:spPr>
              <a:xfrm>
                <a:off x="5613518" y="2525327"/>
                <a:ext cx="1522872" cy="1817098"/>
              </a:xfrm>
              <a:prstGeom prst="blockArc">
                <a:avLst>
                  <a:gd name="adj1" fmla="val 10800000"/>
                  <a:gd name="adj2" fmla="val 21538588"/>
                  <a:gd name="adj3" fmla="val 99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Rounded Rectangle 100"/>
              <p:cNvSpPr/>
              <p:nvPr/>
            </p:nvSpPr>
            <p:spPr>
              <a:xfrm rot="1883334" flipH="1">
                <a:off x="6939670" y="2962845"/>
                <a:ext cx="99919" cy="101179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rot="20138475">
                <a:off x="5665786" y="2941900"/>
                <a:ext cx="131782" cy="956084"/>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p:cNvGrpSpPr/>
              <p:nvPr/>
            </p:nvGrpSpPr>
            <p:grpSpPr>
              <a:xfrm>
                <a:off x="5405107" y="3569815"/>
                <a:ext cx="1915885" cy="1915885"/>
                <a:chOff x="2275115" y="914399"/>
                <a:chExt cx="1915885" cy="1915885"/>
              </a:xfrm>
            </p:grpSpPr>
            <p:sp>
              <p:nvSpPr>
                <p:cNvPr id="112" name="Oval 111"/>
                <p:cNvSpPr/>
                <p:nvPr/>
              </p:nvSpPr>
              <p:spPr>
                <a:xfrm>
                  <a:off x="2275115" y="914399"/>
                  <a:ext cx="1915885" cy="191588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438401" y="1066799"/>
                  <a:ext cx="1600201" cy="16002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156857" y="1143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145971" y="2427515"/>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810000" y="178525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525486" y="179614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Chord 103"/>
              <p:cNvSpPr/>
              <p:nvPr/>
            </p:nvSpPr>
            <p:spPr>
              <a:xfrm rot="6155101">
                <a:off x="5287887" y="3066520"/>
                <a:ext cx="1039982" cy="1006590"/>
              </a:xfrm>
              <a:prstGeom prst="chord">
                <a:avLst>
                  <a:gd name="adj1" fmla="val 2700000"/>
                  <a:gd name="adj2" fmla="val 1432802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hord 104"/>
              <p:cNvSpPr/>
              <p:nvPr/>
            </p:nvSpPr>
            <p:spPr>
              <a:xfrm rot="9558141">
                <a:off x="6420001" y="3066520"/>
                <a:ext cx="1039982" cy="1006590"/>
              </a:xfrm>
              <a:prstGeom prst="chord">
                <a:avLst>
                  <a:gd name="adj1" fmla="val 2700000"/>
                  <a:gd name="adj2" fmla="val 1432802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p:cNvGrpSpPr/>
              <p:nvPr/>
            </p:nvGrpSpPr>
            <p:grpSpPr>
              <a:xfrm>
                <a:off x="6318510" y="3405939"/>
                <a:ext cx="144320" cy="160234"/>
                <a:chOff x="7875813" y="2100943"/>
                <a:chExt cx="270780" cy="537981"/>
              </a:xfrm>
            </p:grpSpPr>
            <p:sp>
              <p:nvSpPr>
                <p:cNvPr id="110" name="Rectangle 109"/>
                <p:cNvSpPr/>
                <p:nvPr/>
              </p:nvSpPr>
              <p:spPr>
                <a:xfrm>
                  <a:off x="7956780" y="2100943"/>
                  <a:ext cx="108846" cy="53798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an 110"/>
                <p:cNvSpPr/>
                <p:nvPr/>
              </p:nvSpPr>
              <p:spPr>
                <a:xfrm>
                  <a:off x="7875813" y="2100943"/>
                  <a:ext cx="270780" cy="209519"/>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Pentagon 106"/>
              <p:cNvSpPr/>
              <p:nvPr/>
            </p:nvSpPr>
            <p:spPr>
              <a:xfrm rot="16200000">
                <a:off x="6032655" y="4251337"/>
                <a:ext cx="644896" cy="101598"/>
              </a:xfrm>
              <a:prstGeom prst="homePlate">
                <a:avLst>
                  <a:gd name="adj" fmla="val 2839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entagon 107"/>
              <p:cNvSpPr/>
              <p:nvPr/>
            </p:nvSpPr>
            <p:spPr>
              <a:xfrm rot="10800000">
                <a:off x="5919100" y="4512415"/>
                <a:ext cx="491666" cy="99747"/>
              </a:xfrm>
              <a:prstGeom prst="homePlate">
                <a:avLst>
                  <a:gd name="adj" fmla="val 2839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253501" y="4430771"/>
                <a:ext cx="209487" cy="209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10916921" y="3057455"/>
              <a:ext cx="446314" cy="44631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9840349" y="3102543"/>
              <a:ext cx="446314" cy="4463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10336163" y="3149449"/>
              <a:ext cx="401872" cy="149286"/>
              <a:chOff x="1497918" y="4891944"/>
              <a:chExt cx="633233" cy="235231"/>
            </a:xfrm>
          </p:grpSpPr>
          <p:sp>
            <p:nvSpPr>
              <p:cNvPr id="95" name="Isosceles Triangle 94"/>
              <p:cNvSpPr/>
              <p:nvPr/>
            </p:nvSpPr>
            <p:spPr>
              <a:xfrm rot="5400000">
                <a:off x="1462876" y="4926986"/>
                <a:ext cx="235231" cy="16514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rot="5400000">
                <a:off x="1701990" y="4926986"/>
                <a:ext cx="235231" cy="16514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rot="5400000">
                <a:off x="1930962" y="4926986"/>
                <a:ext cx="235231" cy="16514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rot="10800000">
              <a:off x="10493120" y="3356092"/>
              <a:ext cx="401872" cy="149286"/>
              <a:chOff x="1497918" y="4891944"/>
              <a:chExt cx="633233" cy="235231"/>
            </a:xfrm>
            <a:solidFill>
              <a:srgbClr val="FFC000"/>
            </a:solidFill>
          </p:grpSpPr>
          <p:sp>
            <p:nvSpPr>
              <p:cNvPr id="92" name="Isosceles Triangle 91"/>
              <p:cNvSpPr/>
              <p:nvPr/>
            </p:nvSpPr>
            <p:spPr>
              <a:xfrm rot="5400000">
                <a:off x="1462876" y="4926986"/>
                <a:ext cx="235231" cy="165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rot="5400000">
                <a:off x="1701990" y="4926986"/>
                <a:ext cx="235231" cy="165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rot="5400000">
                <a:off x="1930962" y="4926986"/>
                <a:ext cx="235231" cy="165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p:cNvSpPr txBox="1"/>
            <p:nvPr/>
          </p:nvSpPr>
          <p:spPr>
            <a:xfrm>
              <a:off x="10853573" y="2962950"/>
              <a:ext cx="984448" cy="584775"/>
            </a:xfrm>
            <a:prstGeom prst="rect">
              <a:avLst/>
            </a:prstGeom>
            <a:noFill/>
          </p:spPr>
          <p:txBody>
            <a:bodyPr wrap="square" rtlCol="0">
              <a:spAutoFit/>
            </a:bodyPr>
            <a:lstStyle/>
            <a:p>
              <a:r>
                <a:rPr lang="en-US" sz="3200" dirty="0" err="1" smtClean="0"/>
                <a:t>zZ</a:t>
              </a:r>
              <a:endParaRPr lang="en-US" sz="3200" dirty="0"/>
            </a:p>
          </p:txBody>
        </p:sp>
        <p:sp>
          <p:nvSpPr>
            <p:cNvPr id="91" name="TextBox 90"/>
            <p:cNvSpPr txBox="1"/>
            <p:nvPr/>
          </p:nvSpPr>
          <p:spPr>
            <a:xfrm>
              <a:off x="9872989" y="3027991"/>
              <a:ext cx="984448" cy="584775"/>
            </a:xfrm>
            <a:prstGeom prst="rect">
              <a:avLst/>
            </a:prstGeom>
            <a:noFill/>
          </p:spPr>
          <p:txBody>
            <a:bodyPr wrap="square" rtlCol="0">
              <a:spAutoFit/>
            </a:bodyPr>
            <a:lstStyle/>
            <a:p>
              <a:r>
                <a:rPr lang="en-US" sz="3200" dirty="0" smtClean="0"/>
                <a:t>X</a:t>
              </a:r>
              <a:endParaRPr lang="en-US" sz="3200" dirty="0"/>
            </a:p>
          </p:txBody>
        </p:sp>
      </p:grpSp>
      <p:grpSp>
        <p:nvGrpSpPr>
          <p:cNvPr id="123" name="Group 122"/>
          <p:cNvGrpSpPr/>
          <p:nvPr/>
        </p:nvGrpSpPr>
        <p:grpSpPr>
          <a:xfrm>
            <a:off x="4968915" y="2592987"/>
            <a:ext cx="3624943" cy="3657600"/>
            <a:chOff x="500743" y="1606063"/>
            <a:chExt cx="3624943" cy="3657600"/>
          </a:xfrm>
        </p:grpSpPr>
        <p:grpSp>
          <p:nvGrpSpPr>
            <p:cNvPr id="124" name="Group 123"/>
            <p:cNvGrpSpPr/>
            <p:nvPr/>
          </p:nvGrpSpPr>
          <p:grpSpPr>
            <a:xfrm>
              <a:off x="500743" y="1606063"/>
              <a:ext cx="2057400" cy="3657600"/>
              <a:chOff x="609600" y="914400"/>
              <a:chExt cx="4114800" cy="3505200"/>
            </a:xfrm>
          </p:grpSpPr>
          <p:sp>
            <p:nvSpPr>
              <p:cNvPr id="132" name="Rounded Rectangle 131"/>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914400" y="1066800"/>
                <a:ext cx="3581400"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73"/>
              <p:cNvGrpSpPr/>
              <p:nvPr/>
            </p:nvGrpSpPr>
            <p:grpSpPr>
              <a:xfrm>
                <a:off x="1447800" y="3200400"/>
                <a:ext cx="2590800" cy="1143000"/>
                <a:chOff x="1447800" y="4724400"/>
                <a:chExt cx="2590800" cy="1143000"/>
              </a:xfrm>
            </p:grpSpPr>
            <p:sp>
              <p:nvSpPr>
                <p:cNvPr id="135" name="Rounded Rectangle 134"/>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descr="Keyboard.png"/>
                <p:cNvPicPr>
                  <a:picLocks noChangeAspect="1"/>
                </p:cNvPicPr>
                <p:nvPr/>
              </p:nvPicPr>
              <p:blipFill>
                <a:blip r:embed="rId2" cstate="print"/>
                <a:stretch>
                  <a:fillRect/>
                </a:stretch>
              </p:blipFill>
              <p:spPr>
                <a:xfrm>
                  <a:off x="1524000" y="4800600"/>
                  <a:ext cx="2438400" cy="946150"/>
                </a:xfrm>
                <a:prstGeom prst="rect">
                  <a:avLst/>
                </a:prstGeom>
              </p:spPr>
            </p:pic>
          </p:grpSp>
        </p:grpSp>
        <p:grpSp>
          <p:nvGrpSpPr>
            <p:cNvPr id="125" name="Group 124"/>
            <p:cNvGrpSpPr/>
            <p:nvPr/>
          </p:nvGrpSpPr>
          <p:grpSpPr>
            <a:xfrm>
              <a:off x="2922815" y="2797629"/>
              <a:ext cx="1017814" cy="489857"/>
              <a:chOff x="2922815" y="2797629"/>
              <a:chExt cx="1017814" cy="489857"/>
            </a:xfrm>
          </p:grpSpPr>
          <p:sp>
            <p:nvSpPr>
              <p:cNvPr id="130" name="Rounded Rectangle 129"/>
              <p:cNvSpPr/>
              <p:nvPr/>
            </p:nvSpPr>
            <p:spPr>
              <a:xfrm>
                <a:off x="3037114" y="2797629"/>
                <a:ext cx="903515" cy="48985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2922815" y="2873828"/>
                <a:ext cx="114300" cy="337457"/>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Freeform 125"/>
            <p:cNvSpPr/>
            <p:nvPr/>
          </p:nvSpPr>
          <p:spPr>
            <a:xfrm>
              <a:off x="3181393" y="3037114"/>
              <a:ext cx="944293" cy="1328057"/>
            </a:xfrm>
            <a:custGeom>
              <a:avLst/>
              <a:gdLst>
                <a:gd name="connsiteX0" fmla="*/ 759236 w 944293"/>
                <a:gd name="connsiteY0" fmla="*/ 0 h 1328057"/>
                <a:gd name="connsiteX1" fmla="*/ 813664 w 944293"/>
                <a:gd name="connsiteY1" fmla="*/ 32657 h 1328057"/>
                <a:gd name="connsiteX2" fmla="*/ 857207 w 944293"/>
                <a:gd name="connsiteY2" fmla="*/ 54429 h 1328057"/>
                <a:gd name="connsiteX3" fmla="*/ 911636 w 944293"/>
                <a:gd name="connsiteY3" fmla="*/ 97972 h 1328057"/>
                <a:gd name="connsiteX4" fmla="*/ 944293 w 944293"/>
                <a:gd name="connsiteY4" fmla="*/ 163286 h 1328057"/>
                <a:gd name="connsiteX5" fmla="*/ 933407 w 944293"/>
                <a:gd name="connsiteY5" fmla="*/ 315686 h 1328057"/>
                <a:gd name="connsiteX6" fmla="*/ 911636 w 944293"/>
                <a:gd name="connsiteY6" fmla="*/ 348343 h 1328057"/>
                <a:gd name="connsiteX7" fmla="*/ 846321 w 944293"/>
                <a:gd name="connsiteY7" fmla="*/ 370115 h 1328057"/>
                <a:gd name="connsiteX8" fmla="*/ 737464 w 944293"/>
                <a:gd name="connsiteY8" fmla="*/ 402772 h 1328057"/>
                <a:gd name="connsiteX9" fmla="*/ 704807 w 944293"/>
                <a:gd name="connsiteY9" fmla="*/ 413657 h 1328057"/>
                <a:gd name="connsiteX10" fmla="*/ 661264 w 944293"/>
                <a:gd name="connsiteY10" fmla="*/ 424543 h 1328057"/>
                <a:gd name="connsiteX11" fmla="*/ 606836 w 944293"/>
                <a:gd name="connsiteY11" fmla="*/ 446315 h 1328057"/>
                <a:gd name="connsiteX12" fmla="*/ 563293 w 944293"/>
                <a:gd name="connsiteY12" fmla="*/ 457200 h 1328057"/>
                <a:gd name="connsiteX13" fmla="*/ 497978 w 944293"/>
                <a:gd name="connsiteY13" fmla="*/ 478972 h 1328057"/>
                <a:gd name="connsiteX14" fmla="*/ 432664 w 944293"/>
                <a:gd name="connsiteY14" fmla="*/ 522515 h 1328057"/>
                <a:gd name="connsiteX15" fmla="*/ 389121 w 944293"/>
                <a:gd name="connsiteY15" fmla="*/ 555172 h 1328057"/>
                <a:gd name="connsiteX16" fmla="*/ 356464 w 944293"/>
                <a:gd name="connsiteY16" fmla="*/ 576943 h 1328057"/>
                <a:gd name="connsiteX17" fmla="*/ 367350 w 944293"/>
                <a:gd name="connsiteY17" fmla="*/ 653143 h 1328057"/>
                <a:gd name="connsiteX18" fmla="*/ 389121 w 944293"/>
                <a:gd name="connsiteY18" fmla="*/ 718457 h 1328057"/>
                <a:gd name="connsiteX19" fmla="*/ 378236 w 944293"/>
                <a:gd name="connsiteY19" fmla="*/ 816429 h 1328057"/>
                <a:gd name="connsiteX20" fmla="*/ 291150 w 944293"/>
                <a:gd name="connsiteY20" fmla="*/ 838200 h 1328057"/>
                <a:gd name="connsiteX21" fmla="*/ 225836 w 944293"/>
                <a:gd name="connsiteY21" fmla="*/ 859972 h 1328057"/>
                <a:gd name="connsiteX22" fmla="*/ 138750 w 944293"/>
                <a:gd name="connsiteY22" fmla="*/ 881743 h 1328057"/>
                <a:gd name="connsiteX23" fmla="*/ 116978 w 944293"/>
                <a:gd name="connsiteY23" fmla="*/ 914400 h 1328057"/>
                <a:gd name="connsiteX24" fmla="*/ 51664 w 944293"/>
                <a:gd name="connsiteY24" fmla="*/ 957943 h 1328057"/>
                <a:gd name="connsiteX25" fmla="*/ 29893 w 944293"/>
                <a:gd name="connsiteY25" fmla="*/ 990600 h 1328057"/>
                <a:gd name="connsiteX26" fmla="*/ 8121 w 944293"/>
                <a:gd name="connsiteY26" fmla="*/ 1328057 h 132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4293" h="1328057">
                  <a:moveTo>
                    <a:pt x="759236" y="0"/>
                  </a:moveTo>
                  <a:cubicBezTo>
                    <a:pt x="777379" y="10886"/>
                    <a:pt x="795169" y="22382"/>
                    <a:pt x="813664" y="32657"/>
                  </a:cubicBezTo>
                  <a:cubicBezTo>
                    <a:pt x="827849" y="40538"/>
                    <a:pt x="843118" y="46378"/>
                    <a:pt x="857207" y="54429"/>
                  </a:cubicBezTo>
                  <a:cubicBezTo>
                    <a:pt x="878053" y="66341"/>
                    <a:pt x="896578" y="79149"/>
                    <a:pt x="911636" y="97972"/>
                  </a:cubicBezTo>
                  <a:cubicBezTo>
                    <a:pt x="935752" y="128117"/>
                    <a:pt x="932795" y="128794"/>
                    <a:pt x="944293" y="163286"/>
                  </a:cubicBezTo>
                  <a:cubicBezTo>
                    <a:pt x="940664" y="214086"/>
                    <a:pt x="942258" y="265532"/>
                    <a:pt x="933407" y="315686"/>
                  </a:cubicBezTo>
                  <a:cubicBezTo>
                    <a:pt x="931133" y="328570"/>
                    <a:pt x="922730" y="341409"/>
                    <a:pt x="911636" y="348343"/>
                  </a:cubicBezTo>
                  <a:cubicBezTo>
                    <a:pt x="892175" y="360506"/>
                    <a:pt x="865416" y="357385"/>
                    <a:pt x="846321" y="370115"/>
                  </a:cubicBezTo>
                  <a:cubicBezTo>
                    <a:pt x="792315" y="406118"/>
                    <a:pt x="826615" y="390036"/>
                    <a:pt x="737464" y="402772"/>
                  </a:cubicBezTo>
                  <a:cubicBezTo>
                    <a:pt x="726578" y="406400"/>
                    <a:pt x="715840" y="410505"/>
                    <a:pt x="704807" y="413657"/>
                  </a:cubicBezTo>
                  <a:cubicBezTo>
                    <a:pt x="690422" y="417767"/>
                    <a:pt x="675457" y="419812"/>
                    <a:pt x="661264" y="424543"/>
                  </a:cubicBezTo>
                  <a:cubicBezTo>
                    <a:pt x="642726" y="430722"/>
                    <a:pt x="625374" y="440136"/>
                    <a:pt x="606836" y="446315"/>
                  </a:cubicBezTo>
                  <a:cubicBezTo>
                    <a:pt x="592643" y="451046"/>
                    <a:pt x="577623" y="452901"/>
                    <a:pt x="563293" y="457200"/>
                  </a:cubicBezTo>
                  <a:cubicBezTo>
                    <a:pt x="541311" y="463794"/>
                    <a:pt x="497978" y="478972"/>
                    <a:pt x="497978" y="478972"/>
                  </a:cubicBezTo>
                  <a:cubicBezTo>
                    <a:pt x="421982" y="554968"/>
                    <a:pt x="506181" y="480505"/>
                    <a:pt x="432664" y="522515"/>
                  </a:cubicBezTo>
                  <a:cubicBezTo>
                    <a:pt x="416912" y="531516"/>
                    <a:pt x="403885" y="544627"/>
                    <a:pt x="389121" y="555172"/>
                  </a:cubicBezTo>
                  <a:cubicBezTo>
                    <a:pt x="378475" y="562776"/>
                    <a:pt x="367350" y="569686"/>
                    <a:pt x="356464" y="576943"/>
                  </a:cubicBezTo>
                  <a:cubicBezTo>
                    <a:pt x="360093" y="602343"/>
                    <a:pt x="361581" y="628142"/>
                    <a:pt x="367350" y="653143"/>
                  </a:cubicBezTo>
                  <a:cubicBezTo>
                    <a:pt x="372510" y="675504"/>
                    <a:pt x="389121" y="718457"/>
                    <a:pt x="389121" y="718457"/>
                  </a:cubicBezTo>
                  <a:cubicBezTo>
                    <a:pt x="385493" y="751114"/>
                    <a:pt x="399043" y="790998"/>
                    <a:pt x="378236" y="816429"/>
                  </a:cubicBezTo>
                  <a:cubicBezTo>
                    <a:pt x="359288" y="839587"/>
                    <a:pt x="319536" y="828738"/>
                    <a:pt x="291150" y="838200"/>
                  </a:cubicBezTo>
                  <a:cubicBezTo>
                    <a:pt x="269379" y="845457"/>
                    <a:pt x="248339" y="855472"/>
                    <a:pt x="225836" y="859972"/>
                  </a:cubicBezTo>
                  <a:cubicBezTo>
                    <a:pt x="160155" y="873107"/>
                    <a:pt x="188960" y="865006"/>
                    <a:pt x="138750" y="881743"/>
                  </a:cubicBezTo>
                  <a:cubicBezTo>
                    <a:pt x="131493" y="892629"/>
                    <a:pt x="126824" y="905785"/>
                    <a:pt x="116978" y="914400"/>
                  </a:cubicBezTo>
                  <a:cubicBezTo>
                    <a:pt x="97286" y="931630"/>
                    <a:pt x="51664" y="957943"/>
                    <a:pt x="51664" y="957943"/>
                  </a:cubicBezTo>
                  <a:cubicBezTo>
                    <a:pt x="44407" y="968829"/>
                    <a:pt x="35206" y="978645"/>
                    <a:pt x="29893" y="990600"/>
                  </a:cubicBezTo>
                  <a:cubicBezTo>
                    <a:pt x="-20566" y="1104132"/>
                    <a:pt x="8121" y="1182545"/>
                    <a:pt x="8121" y="1328057"/>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p:cNvGrpSpPr/>
            <p:nvPr/>
          </p:nvGrpSpPr>
          <p:grpSpPr>
            <a:xfrm rot="10800000">
              <a:off x="2868386" y="4282280"/>
              <a:ext cx="996043" cy="489857"/>
              <a:chOff x="2944586" y="2797629"/>
              <a:chExt cx="996043" cy="489857"/>
            </a:xfrm>
          </p:grpSpPr>
          <p:sp>
            <p:nvSpPr>
              <p:cNvPr id="128" name="Rounded Rectangle 127"/>
              <p:cNvSpPr/>
              <p:nvPr/>
            </p:nvSpPr>
            <p:spPr>
              <a:xfrm>
                <a:off x="2944586" y="3005156"/>
                <a:ext cx="168729" cy="91282"/>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3037114" y="2797629"/>
                <a:ext cx="903515" cy="48985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8" name="Rectangle 137"/>
          <p:cNvSpPr/>
          <p:nvPr/>
        </p:nvSpPr>
        <p:spPr>
          <a:xfrm>
            <a:off x="224188" y="3928921"/>
            <a:ext cx="2220448" cy="369332"/>
          </a:xfrm>
          <a:prstGeom prst="rect">
            <a:avLst/>
          </a:prstGeom>
        </p:spPr>
        <p:txBody>
          <a:bodyPr wrap="square">
            <a:spAutoFit/>
          </a:bodyPr>
          <a:lstStyle/>
          <a:p>
            <a:endParaRPr lang="en-US" dirty="0">
              <a:solidFill>
                <a:schemeClr val="bg1"/>
              </a:solidFill>
              <a:latin typeface="Comic Sans MS" panose="030F0702030302020204" pitchFamily="66" charset="0"/>
            </a:endParaRPr>
          </a:p>
        </p:txBody>
      </p:sp>
      <p:grpSp>
        <p:nvGrpSpPr>
          <p:cNvPr id="139" name="Group 138"/>
          <p:cNvGrpSpPr/>
          <p:nvPr/>
        </p:nvGrpSpPr>
        <p:grpSpPr>
          <a:xfrm>
            <a:off x="372217" y="3811666"/>
            <a:ext cx="1915320" cy="2800060"/>
            <a:chOff x="609600" y="914400"/>
            <a:chExt cx="4114800" cy="3505200"/>
          </a:xfrm>
        </p:grpSpPr>
        <p:sp>
          <p:nvSpPr>
            <p:cNvPr id="173" name="Rounded Rectangle 172"/>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73"/>
            <p:cNvSpPr/>
            <p:nvPr/>
          </p:nvSpPr>
          <p:spPr>
            <a:xfrm>
              <a:off x="833562" y="1061183"/>
              <a:ext cx="3693337" cy="2362200"/>
            </a:xfrm>
            <a:prstGeom prst="roundRect">
              <a:avLst>
                <a:gd name="adj" fmla="val 9506"/>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73"/>
            <p:cNvGrpSpPr/>
            <p:nvPr/>
          </p:nvGrpSpPr>
          <p:grpSpPr>
            <a:xfrm>
              <a:off x="1447800" y="3200400"/>
              <a:ext cx="2590800" cy="1143000"/>
              <a:chOff x="1447800" y="4724400"/>
              <a:chExt cx="2590800" cy="1143000"/>
            </a:xfrm>
          </p:grpSpPr>
          <p:sp>
            <p:nvSpPr>
              <p:cNvPr id="176" name="Rounded Rectangle 175"/>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7" name="Picture 176" descr="Keyboard.png"/>
              <p:cNvPicPr>
                <a:picLocks noChangeAspect="1"/>
              </p:cNvPicPr>
              <p:nvPr/>
            </p:nvPicPr>
            <p:blipFill>
              <a:blip r:embed="rId2" cstate="print"/>
              <a:stretch>
                <a:fillRect/>
              </a:stretch>
            </p:blipFill>
            <p:spPr>
              <a:xfrm>
                <a:off x="1524000" y="4800600"/>
                <a:ext cx="2438400" cy="946150"/>
              </a:xfrm>
              <a:prstGeom prst="rect">
                <a:avLst/>
              </a:prstGeom>
            </p:spPr>
          </p:pic>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95600" y="2667000"/>
            <a:ext cx="3505200" cy="3352800"/>
            <a:chOff x="2133600" y="1905000"/>
            <a:chExt cx="4572000" cy="4419600"/>
          </a:xfrm>
        </p:grpSpPr>
        <p:sp>
          <p:nvSpPr>
            <p:cNvPr id="3" name="Parallelogram 2"/>
            <p:cNvSpPr/>
            <p:nvPr/>
          </p:nvSpPr>
          <p:spPr>
            <a:xfrm rot="16200000">
              <a:off x="5295900" y="2552700"/>
              <a:ext cx="2057400" cy="762000"/>
            </a:xfrm>
            <a:prstGeom prst="parallelogram">
              <a:avLst>
                <a:gd name="adj" fmla="val 83824"/>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16200000">
              <a:off x="2133600" y="1905000"/>
              <a:ext cx="3810000" cy="3810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6200000">
              <a:off x="2895600" y="2514600"/>
              <a:ext cx="3810000" cy="3810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rot="16200000">
              <a:off x="304800" y="3733800"/>
              <a:ext cx="4419600" cy="762000"/>
            </a:xfrm>
            <a:prstGeom prst="parallelogram">
              <a:avLst>
                <a:gd name="adj" fmla="val 83824"/>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85794" y="2743200"/>
              <a:ext cx="184730" cy="769441"/>
            </a:xfrm>
            <a:prstGeom prst="rect">
              <a:avLst/>
            </a:prstGeom>
            <a:noFill/>
          </p:spPr>
          <p:txBody>
            <a:bodyPr wrap="none" lIns="91440" tIns="45720" rIns="91440" bIns="45720">
              <a:spAutoFit/>
            </a:bodyPr>
            <a:lstStyle/>
            <a:p>
              <a:pPr algn="ctr"/>
              <a:endParaRPr lang="en-US" sz="4400" b="1" cap="none" spc="50" dirty="0">
                <a:ln w="12700" cmpd="sng">
                  <a:solidFill>
                    <a:schemeClr val="accent6">
                      <a:satMod val="120000"/>
                      <a:shade val="80000"/>
                    </a:schemeClr>
                  </a:solidFill>
                  <a:prstDash val="solid"/>
                </a:ln>
                <a:solidFill>
                  <a:srgbClr val="92D050"/>
                </a:solidFill>
                <a:effectLst>
                  <a:glow rad="53100">
                    <a:schemeClr val="accent6">
                      <a:satMod val="180000"/>
                      <a:alpha val="30000"/>
                    </a:schemeClr>
                  </a:glow>
                </a:effectLst>
                <a:latin typeface="Comic Sans MS" pitchFamily="66" charset="0"/>
              </a:endParaRPr>
            </a:p>
          </p:txBody>
        </p:sp>
      </p:grpSp>
      <p:grpSp>
        <p:nvGrpSpPr>
          <p:cNvPr id="8" name="Group 15"/>
          <p:cNvGrpSpPr/>
          <p:nvPr/>
        </p:nvGrpSpPr>
        <p:grpSpPr>
          <a:xfrm>
            <a:off x="6781800" y="914400"/>
            <a:ext cx="2057400" cy="2743200"/>
            <a:chOff x="838200" y="1371600"/>
            <a:chExt cx="1524000" cy="1752600"/>
          </a:xfrm>
        </p:grpSpPr>
        <p:sp>
          <p:nvSpPr>
            <p:cNvPr id="9" name="Rounded Rectangle 8"/>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laque 14"/>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aque 15"/>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16"/>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33311" y="1468967"/>
              <a:ext cx="1128889" cy="1160147"/>
            </a:xfrm>
            <a:prstGeom prst="rect">
              <a:avLst/>
            </a:prstGeom>
            <a:noFill/>
            <a:ln>
              <a:noFill/>
            </a:ln>
          </p:spPr>
          <p:txBody>
            <a:bodyPr wrap="square" rtlCol="0">
              <a:spAutoFit/>
            </a:bodyPr>
            <a:lstStyle/>
            <a:p>
              <a:pPr algn="ctr"/>
              <a:r>
                <a:rPr lang="en-US" sz="2800" dirty="0" smtClean="0">
                  <a:solidFill>
                    <a:schemeClr val="bg2">
                      <a:lumMod val="25000"/>
                    </a:schemeClr>
                  </a:solidFill>
                  <a:latin typeface="Rod" pitchFamily="49" charset="-79"/>
                  <a:cs typeface="Rod" pitchFamily="49" charset="-79"/>
                </a:rPr>
                <a:t>The Book Of Mormon</a:t>
              </a:r>
              <a:endParaRPr lang="en-US" sz="2800" dirty="0">
                <a:solidFill>
                  <a:schemeClr val="bg2">
                    <a:lumMod val="25000"/>
                  </a:schemeClr>
                </a:solidFill>
                <a:latin typeface="Rod" pitchFamily="49" charset="-79"/>
                <a:cs typeface="Rod" pitchFamily="49" charset="-79"/>
              </a:endParaRPr>
            </a:p>
          </p:txBody>
        </p:sp>
      </p:grpSp>
      <p:grpSp>
        <p:nvGrpSpPr>
          <p:cNvPr id="19" name="Group 18"/>
          <p:cNvGrpSpPr/>
          <p:nvPr/>
        </p:nvGrpSpPr>
        <p:grpSpPr>
          <a:xfrm>
            <a:off x="457200" y="457200"/>
            <a:ext cx="2289747" cy="2667000"/>
            <a:chOff x="3581400" y="1828800"/>
            <a:chExt cx="2289747" cy="2667000"/>
          </a:xfrm>
        </p:grpSpPr>
        <p:sp>
          <p:nvSpPr>
            <p:cNvPr id="20" name="Flowchart: Delay 19"/>
            <p:cNvSpPr/>
            <p:nvPr/>
          </p:nvSpPr>
          <p:spPr>
            <a:xfrm rot="10800000">
              <a:off x="4724400" y="1828800"/>
              <a:ext cx="1143000" cy="2133600"/>
            </a:xfrm>
            <a:prstGeom prst="flowChartDelay">
              <a:avLst/>
            </a:prstGeom>
            <a:solidFill>
              <a:srgbClr val="D7AC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4114800" y="2209800"/>
              <a:ext cx="1219200" cy="2286000"/>
            </a:xfrm>
            <a:prstGeom prst="flowChartDelay">
              <a:avLst/>
            </a:prstGeom>
            <a:solidFill>
              <a:srgbClr val="D7AC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0800000">
              <a:off x="4991724" y="1981200"/>
              <a:ext cx="879423" cy="1421567"/>
            </a:xfrm>
            <a:prstGeom prst="flowChartDelay">
              <a:avLst/>
            </a:prstGeom>
            <a:solidFill>
              <a:srgbClr val="FFD0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22"/>
            <p:cNvSpPr/>
            <p:nvPr/>
          </p:nvSpPr>
          <p:spPr>
            <a:xfrm rot="16200000">
              <a:off x="4274070" y="2355329"/>
              <a:ext cx="1046813" cy="2127354"/>
            </a:xfrm>
            <a:prstGeom prst="flowChartDelay">
              <a:avLst/>
            </a:prstGeom>
            <a:solidFill>
              <a:srgbClr val="FFD0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76800" y="2667000"/>
              <a:ext cx="969364" cy="1066800"/>
            </a:xfrm>
            <a:prstGeom prst="ellipse">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Single Corner Rectangle 24"/>
            <p:cNvSpPr/>
            <p:nvPr/>
          </p:nvSpPr>
          <p:spPr>
            <a:xfrm>
              <a:off x="3733800" y="3657600"/>
              <a:ext cx="2133600" cy="76200"/>
            </a:xfrm>
            <a:prstGeom prst="round1Rect">
              <a:avLst/>
            </a:prstGeom>
            <a:solidFill>
              <a:srgbClr val="D7AC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ingle Corner Rectangle 25"/>
            <p:cNvSpPr/>
            <p:nvPr/>
          </p:nvSpPr>
          <p:spPr>
            <a:xfrm>
              <a:off x="3717561" y="3432748"/>
              <a:ext cx="2133600" cy="76200"/>
            </a:xfrm>
            <a:prstGeom prst="round1Rect">
              <a:avLst/>
            </a:prstGeom>
            <a:solidFill>
              <a:srgbClr val="D7AC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962400" y="2590800"/>
              <a:ext cx="1905000" cy="1905000"/>
              <a:chOff x="96078" y="2322443"/>
              <a:chExt cx="2133600" cy="2133600"/>
            </a:xfrm>
          </p:grpSpPr>
          <p:sp>
            <p:nvSpPr>
              <p:cNvPr id="28" name="Rectangle 27"/>
              <p:cNvSpPr/>
              <p:nvPr/>
            </p:nvSpPr>
            <p:spPr>
              <a:xfrm rot="18654690" flipH="1">
                <a:off x="1088620" y="2402576"/>
                <a:ext cx="208376" cy="1969521"/>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6078" y="2322443"/>
                <a:ext cx="2133600" cy="2133600"/>
                <a:chOff x="4562061" y="122582"/>
                <a:chExt cx="2133600" cy="2133600"/>
              </a:xfrm>
            </p:grpSpPr>
            <p:sp>
              <p:nvSpPr>
                <p:cNvPr id="30" name="Rectangle 29"/>
                <p:cNvSpPr/>
                <p:nvPr/>
              </p:nvSpPr>
              <p:spPr>
                <a:xfrm rot="5400000">
                  <a:off x="5565913" y="185535"/>
                  <a:ext cx="152402" cy="1994452"/>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7"/>
                <p:cNvGrpSpPr/>
                <p:nvPr/>
              </p:nvGrpSpPr>
              <p:grpSpPr>
                <a:xfrm>
                  <a:off x="4562061" y="122582"/>
                  <a:ext cx="2133600" cy="2133600"/>
                  <a:chOff x="2358887" y="109330"/>
                  <a:chExt cx="2133600" cy="2133600"/>
                </a:xfrm>
              </p:grpSpPr>
              <p:sp>
                <p:nvSpPr>
                  <p:cNvPr id="32" name="Rectangle 31"/>
                  <p:cNvSpPr/>
                  <p:nvPr/>
                </p:nvSpPr>
                <p:spPr>
                  <a:xfrm rot="3203445">
                    <a:off x="3284661" y="258786"/>
                    <a:ext cx="186298" cy="1905835"/>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8"/>
                  <p:cNvGrpSpPr/>
                  <p:nvPr/>
                </p:nvGrpSpPr>
                <p:grpSpPr>
                  <a:xfrm>
                    <a:off x="2358887" y="109330"/>
                    <a:ext cx="2133600" cy="2133600"/>
                    <a:chOff x="155713" y="86139"/>
                    <a:chExt cx="2133600" cy="2133600"/>
                  </a:xfrm>
                </p:grpSpPr>
                <p:sp>
                  <p:nvSpPr>
                    <p:cNvPr id="34" name="Rectangle 33"/>
                    <p:cNvSpPr/>
                    <p:nvPr/>
                  </p:nvSpPr>
                  <p:spPr>
                    <a:xfrm>
                      <a:off x="1143000" y="228600"/>
                      <a:ext cx="149088" cy="1858618"/>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0"/>
                    <p:cNvGrpSpPr/>
                    <p:nvPr/>
                  </p:nvGrpSpPr>
                  <p:grpSpPr>
                    <a:xfrm>
                      <a:off x="155713" y="86139"/>
                      <a:ext cx="2133600" cy="2133600"/>
                      <a:chOff x="381000" y="609600"/>
                      <a:chExt cx="2819400" cy="2819400"/>
                    </a:xfrm>
                  </p:grpSpPr>
                  <p:sp>
                    <p:nvSpPr>
                      <p:cNvPr id="36" name="Donut 4"/>
                      <p:cNvSpPr/>
                      <p:nvPr/>
                    </p:nvSpPr>
                    <p:spPr>
                      <a:xfrm>
                        <a:off x="381000" y="609600"/>
                        <a:ext cx="2819400" cy="2819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36"/>
                      <p:cNvGrpSpPr/>
                      <p:nvPr/>
                    </p:nvGrpSpPr>
                    <p:grpSpPr>
                      <a:xfrm>
                        <a:off x="1398104" y="1639956"/>
                        <a:ext cx="762000" cy="762000"/>
                        <a:chOff x="1371600" y="1600200"/>
                        <a:chExt cx="762000" cy="762000"/>
                      </a:xfrm>
                    </p:grpSpPr>
                    <p:sp>
                      <p:nvSpPr>
                        <p:cNvPr id="38" name="Donut 37"/>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6"/>
                        <p:cNvSpPr/>
                        <p:nvPr/>
                      </p:nvSpPr>
                      <p:spPr>
                        <a:xfrm>
                          <a:off x="1600200" y="1828800"/>
                          <a:ext cx="304800" cy="304800"/>
                        </a:xfrm>
                        <a:prstGeom prst="ellipse">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grpSp>
      <p:grpSp>
        <p:nvGrpSpPr>
          <p:cNvPr id="40" name="Group 39"/>
          <p:cNvGrpSpPr/>
          <p:nvPr/>
        </p:nvGrpSpPr>
        <p:grpSpPr>
          <a:xfrm>
            <a:off x="3352800" y="457200"/>
            <a:ext cx="2000250" cy="1143000"/>
            <a:chOff x="1143000" y="228600"/>
            <a:chExt cx="7086600" cy="3733800"/>
          </a:xfrm>
        </p:grpSpPr>
        <p:sp>
          <p:nvSpPr>
            <p:cNvPr id="41" name="Flowchart: Manual Operation 40"/>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44"/>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Block Arc 45"/>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lowchart: Manual Operation 46"/>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Flowchart: Magnetic Disk 48"/>
          <p:cNvSpPr/>
          <p:nvPr/>
        </p:nvSpPr>
        <p:spPr>
          <a:xfrm>
            <a:off x="533400" y="4419600"/>
            <a:ext cx="1219200" cy="304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49"/>
          <p:cNvSpPr/>
          <p:nvPr/>
        </p:nvSpPr>
        <p:spPr>
          <a:xfrm>
            <a:off x="457199" y="5257800"/>
            <a:ext cx="914401" cy="381000"/>
          </a:xfrm>
          <a:prstGeom prst="can">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50"/>
          <p:cNvSpPr/>
          <p:nvPr/>
        </p:nvSpPr>
        <p:spPr>
          <a:xfrm>
            <a:off x="1115599" y="5557345"/>
            <a:ext cx="914401" cy="308087"/>
          </a:xfrm>
          <a:prstGeom prst="can">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n 51"/>
          <p:cNvSpPr/>
          <p:nvPr/>
        </p:nvSpPr>
        <p:spPr>
          <a:xfrm>
            <a:off x="533400" y="6019800"/>
            <a:ext cx="914401" cy="342900"/>
          </a:xfrm>
          <a:prstGeom prst="can">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n 52"/>
          <p:cNvSpPr/>
          <p:nvPr/>
        </p:nvSpPr>
        <p:spPr>
          <a:xfrm>
            <a:off x="685800" y="6172200"/>
            <a:ext cx="914401" cy="342900"/>
          </a:xfrm>
          <a:prstGeom prst="can">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n 53"/>
          <p:cNvSpPr/>
          <p:nvPr/>
        </p:nvSpPr>
        <p:spPr>
          <a:xfrm>
            <a:off x="838200" y="6324600"/>
            <a:ext cx="914401" cy="342900"/>
          </a:xfrm>
          <a:prstGeom prst="can">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n 54"/>
          <p:cNvSpPr/>
          <p:nvPr/>
        </p:nvSpPr>
        <p:spPr>
          <a:xfrm>
            <a:off x="990600" y="6477000"/>
            <a:ext cx="914401" cy="342900"/>
          </a:xfrm>
          <a:prstGeom prst="can">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6893594" y="4678550"/>
            <a:ext cx="608295" cy="1646050"/>
            <a:chOff x="6893594" y="4678550"/>
            <a:chExt cx="608295" cy="1646050"/>
          </a:xfrm>
        </p:grpSpPr>
        <p:sp>
          <p:nvSpPr>
            <p:cNvPr id="56" name="Pentagon 55"/>
            <p:cNvSpPr/>
            <p:nvPr/>
          </p:nvSpPr>
          <p:spPr>
            <a:xfrm rot="5400000">
              <a:off x="6463665" y="5389245"/>
              <a:ext cx="1489710" cy="381000"/>
            </a:xfrm>
            <a:prstGeom prst="homePlate">
              <a:avLst>
                <a:gd name="adj" fmla="val 12783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agnetic Disk 56"/>
            <p:cNvSpPr/>
            <p:nvPr/>
          </p:nvSpPr>
          <p:spPr>
            <a:xfrm>
              <a:off x="6893594" y="4678550"/>
              <a:ext cx="608295" cy="304800"/>
            </a:xfrm>
            <a:prstGeom prst="flowChartMagneticDisk">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t="-1818" r="5542" b="21818"/>
          <a:stretch>
            <a:fillRect/>
          </a:stretch>
        </p:blipFill>
        <p:spPr bwMode="auto">
          <a:xfrm>
            <a:off x="0" y="5306410"/>
            <a:ext cx="4800600" cy="1170590"/>
          </a:xfrm>
          <a:prstGeom prst="rect">
            <a:avLst/>
          </a:prstGeom>
          <a:noFill/>
          <a:ln w="9525">
            <a:noFill/>
            <a:miter lim="800000"/>
            <a:headEnd/>
            <a:tailEnd/>
          </a:ln>
        </p:spPr>
      </p:pic>
      <p:grpSp>
        <p:nvGrpSpPr>
          <p:cNvPr id="2" name="Group 3"/>
          <p:cNvGrpSpPr/>
          <p:nvPr/>
        </p:nvGrpSpPr>
        <p:grpSpPr>
          <a:xfrm>
            <a:off x="321640" y="311283"/>
            <a:ext cx="1784005" cy="2913755"/>
            <a:chOff x="2166243" y="3282133"/>
            <a:chExt cx="3403746" cy="5178693"/>
          </a:xfrm>
        </p:grpSpPr>
        <p:sp>
          <p:nvSpPr>
            <p:cNvPr id="62" name="Heart 4"/>
            <p:cNvSpPr/>
            <p:nvPr/>
          </p:nvSpPr>
          <p:spPr>
            <a:xfrm rot="9139990">
              <a:off x="2166243" y="3282133"/>
              <a:ext cx="1228039" cy="1295400"/>
            </a:xfrm>
            <a:prstGeom prst="hear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Delay 5"/>
            <p:cNvSpPr/>
            <p:nvPr/>
          </p:nvSpPr>
          <p:spPr>
            <a:xfrm rot="3739990">
              <a:off x="3301696" y="5582877"/>
              <a:ext cx="1524000" cy="1253930"/>
            </a:xfrm>
            <a:prstGeom prst="flowChartDelay">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tored Data 6"/>
            <p:cNvSpPr/>
            <p:nvPr/>
          </p:nvSpPr>
          <p:spPr>
            <a:xfrm rot="14539990">
              <a:off x="2345620" y="4498420"/>
              <a:ext cx="2209800" cy="1259493"/>
            </a:xfrm>
            <a:prstGeom prst="flowChartOnlineStorag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Stored Data 7"/>
            <p:cNvSpPr/>
            <p:nvPr/>
          </p:nvSpPr>
          <p:spPr>
            <a:xfrm rot="14539990">
              <a:off x="2745699" y="3693844"/>
              <a:ext cx="533401" cy="1262133"/>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8"/>
            <p:cNvSpPr/>
            <p:nvPr/>
          </p:nvSpPr>
          <p:spPr>
            <a:xfrm rot="21574608">
              <a:off x="4104516" y="7047463"/>
              <a:ext cx="697841" cy="1413363"/>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9"/>
            <p:cNvSpPr/>
            <p:nvPr/>
          </p:nvSpPr>
          <p:spPr>
            <a:xfrm rot="5498380">
              <a:off x="3960071" y="6738885"/>
              <a:ext cx="1000135" cy="1180789"/>
            </a:xfrm>
            <a:prstGeom prst="moon">
              <a:avLst>
                <a:gd name="adj" fmla="val 483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10"/>
            <p:cNvSpPr/>
            <p:nvPr/>
          </p:nvSpPr>
          <p:spPr>
            <a:xfrm rot="5090741">
              <a:off x="4394322" y="6775685"/>
              <a:ext cx="853606" cy="984759"/>
            </a:xfrm>
            <a:prstGeom prst="moon">
              <a:avLst>
                <a:gd name="adj" fmla="val 6402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11"/>
            <p:cNvSpPr/>
            <p:nvPr/>
          </p:nvSpPr>
          <p:spPr>
            <a:xfrm rot="3724771">
              <a:off x="4276478" y="6418344"/>
              <a:ext cx="574845" cy="847490"/>
            </a:xfrm>
            <a:prstGeom prst="moon">
              <a:avLst>
                <a:gd name="adj" fmla="val 640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12"/>
            <p:cNvSpPr/>
            <p:nvPr/>
          </p:nvSpPr>
          <p:spPr>
            <a:xfrm rot="7862058">
              <a:off x="4565771" y="7190715"/>
              <a:ext cx="587717" cy="1246314"/>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13"/>
            <p:cNvSpPr/>
            <p:nvPr/>
          </p:nvSpPr>
          <p:spPr>
            <a:xfrm rot="1625816">
              <a:off x="3981724" y="6919037"/>
              <a:ext cx="476693" cy="1371339"/>
            </a:xfrm>
            <a:prstGeom prst="moon">
              <a:avLst>
                <a:gd name="adj" fmla="val 566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14"/>
            <p:cNvSpPr/>
            <p:nvPr/>
          </p:nvSpPr>
          <p:spPr>
            <a:xfrm rot="19596301">
              <a:off x="4093978" y="6888975"/>
              <a:ext cx="717309" cy="359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15"/>
            <p:cNvSpPr/>
            <p:nvPr/>
          </p:nvSpPr>
          <p:spPr>
            <a:xfrm rot="18759525">
              <a:off x="4201735" y="7395985"/>
              <a:ext cx="544858" cy="35970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16"/>
            <p:cNvSpPr/>
            <p:nvPr/>
          </p:nvSpPr>
          <p:spPr>
            <a:xfrm rot="18759525">
              <a:off x="4147648" y="7101881"/>
              <a:ext cx="760118" cy="3597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Stored Data 17"/>
            <p:cNvSpPr/>
            <p:nvPr/>
          </p:nvSpPr>
          <p:spPr>
            <a:xfrm rot="14343928" flipH="1">
              <a:off x="4050887" y="6028533"/>
              <a:ext cx="533400" cy="1219200"/>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ie 18"/>
            <p:cNvSpPr/>
            <p:nvPr/>
          </p:nvSpPr>
          <p:spPr>
            <a:xfrm rot="14294556">
              <a:off x="3977333" y="5902053"/>
              <a:ext cx="1828800" cy="1356512"/>
            </a:xfrm>
            <a:prstGeom prst="pie">
              <a:avLst>
                <a:gd name="adj1" fmla="val 0"/>
                <a:gd name="adj2" fmla="val 52781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Pie 19"/>
            <p:cNvSpPr/>
            <p:nvPr/>
          </p:nvSpPr>
          <p:spPr>
            <a:xfrm rot="9020863">
              <a:off x="3184208" y="6206252"/>
              <a:ext cx="1593720" cy="1752600"/>
            </a:xfrm>
            <a:prstGeom prst="pie">
              <a:avLst>
                <a:gd name="adj1" fmla="val 0"/>
                <a:gd name="adj2" fmla="val 52781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Oval 20"/>
            <p:cNvSpPr/>
            <p:nvPr/>
          </p:nvSpPr>
          <p:spPr>
            <a:xfrm>
              <a:off x="3004302" y="4744192"/>
              <a:ext cx="1105551" cy="110555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21"/>
            <p:cNvSpPr/>
            <p:nvPr/>
          </p:nvSpPr>
          <p:spPr>
            <a:xfrm rot="7305311">
              <a:off x="4450480" y="6661345"/>
              <a:ext cx="457200" cy="6858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22"/>
          <p:cNvGrpSpPr/>
          <p:nvPr/>
        </p:nvGrpSpPr>
        <p:grpSpPr>
          <a:xfrm>
            <a:off x="2400300" y="304800"/>
            <a:ext cx="1784005" cy="2913755"/>
            <a:chOff x="2166243" y="3282133"/>
            <a:chExt cx="3403746" cy="5178693"/>
          </a:xfrm>
        </p:grpSpPr>
        <p:sp>
          <p:nvSpPr>
            <p:cNvPr id="44" name="Heart 43"/>
            <p:cNvSpPr/>
            <p:nvPr/>
          </p:nvSpPr>
          <p:spPr>
            <a:xfrm rot="9139990">
              <a:off x="2166243" y="3282133"/>
              <a:ext cx="1228039" cy="1295400"/>
            </a:xfrm>
            <a:prstGeom prst="hear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3739990">
              <a:off x="3301696" y="5582877"/>
              <a:ext cx="1524000" cy="1253930"/>
            </a:xfrm>
            <a:prstGeom prst="flowChartDelay">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Stored Data 45"/>
            <p:cNvSpPr/>
            <p:nvPr/>
          </p:nvSpPr>
          <p:spPr>
            <a:xfrm rot="14539990">
              <a:off x="2345620" y="4498420"/>
              <a:ext cx="2209800" cy="1259493"/>
            </a:xfrm>
            <a:prstGeom prst="flowChartOnlineStorag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tored Data 46"/>
            <p:cNvSpPr/>
            <p:nvPr/>
          </p:nvSpPr>
          <p:spPr>
            <a:xfrm rot="14539990">
              <a:off x="2745699" y="3693844"/>
              <a:ext cx="533401" cy="1262133"/>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21574608">
              <a:off x="4104516" y="7047463"/>
              <a:ext cx="697841" cy="1413363"/>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5498380">
              <a:off x="3960071" y="6738885"/>
              <a:ext cx="1000135" cy="1180789"/>
            </a:xfrm>
            <a:prstGeom prst="moon">
              <a:avLst>
                <a:gd name="adj" fmla="val 483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5090741">
              <a:off x="4394322" y="6775685"/>
              <a:ext cx="853606" cy="984759"/>
            </a:xfrm>
            <a:prstGeom prst="moon">
              <a:avLst>
                <a:gd name="adj" fmla="val 6402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rot="3724771">
              <a:off x="4276478" y="6418344"/>
              <a:ext cx="574845" cy="847490"/>
            </a:xfrm>
            <a:prstGeom prst="moon">
              <a:avLst>
                <a:gd name="adj" fmla="val 640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p:cNvSpPr/>
            <p:nvPr/>
          </p:nvSpPr>
          <p:spPr>
            <a:xfrm rot="7862058">
              <a:off x="4565771" y="7190715"/>
              <a:ext cx="587717" cy="1246314"/>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1625816">
              <a:off x="3981724" y="6919037"/>
              <a:ext cx="476693" cy="1371339"/>
            </a:xfrm>
            <a:prstGeom prst="moon">
              <a:avLst>
                <a:gd name="adj" fmla="val 566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19596301">
              <a:off x="4093978" y="6888975"/>
              <a:ext cx="717309" cy="359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18759525">
              <a:off x="4201735" y="7395985"/>
              <a:ext cx="544858" cy="35970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8759525">
              <a:off x="4147648" y="7101881"/>
              <a:ext cx="760118" cy="3597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tored Data 56"/>
            <p:cNvSpPr/>
            <p:nvPr/>
          </p:nvSpPr>
          <p:spPr>
            <a:xfrm rot="14343928" flipH="1">
              <a:off x="4050887" y="6028533"/>
              <a:ext cx="533400" cy="1219200"/>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ie 57"/>
            <p:cNvSpPr/>
            <p:nvPr/>
          </p:nvSpPr>
          <p:spPr>
            <a:xfrm rot="14294556">
              <a:off x="3977333" y="5902053"/>
              <a:ext cx="1828800" cy="1356512"/>
            </a:xfrm>
            <a:prstGeom prst="pie">
              <a:avLst>
                <a:gd name="adj1" fmla="val 0"/>
                <a:gd name="adj2" fmla="val 527817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Pie 58"/>
            <p:cNvSpPr/>
            <p:nvPr/>
          </p:nvSpPr>
          <p:spPr>
            <a:xfrm rot="9020863">
              <a:off x="3184208" y="6206252"/>
              <a:ext cx="1593720" cy="1752600"/>
            </a:xfrm>
            <a:prstGeom prst="pie">
              <a:avLst>
                <a:gd name="adj1" fmla="val 0"/>
                <a:gd name="adj2" fmla="val 527817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Oval 59"/>
            <p:cNvSpPr/>
            <p:nvPr/>
          </p:nvSpPr>
          <p:spPr>
            <a:xfrm>
              <a:off x="3004302" y="4744192"/>
              <a:ext cx="1105551" cy="110555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7305311">
              <a:off x="4450480" y="6661345"/>
              <a:ext cx="457200" cy="6858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1"/>
          <p:cNvGrpSpPr/>
          <p:nvPr/>
        </p:nvGrpSpPr>
        <p:grpSpPr>
          <a:xfrm>
            <a:off x="426720" y="3071648"/>
            <a:ext cx="1784005" cy="2913755"/>
            <a:chOff x="2166243" y="3282133"/>
            <a:chExt cx="3403746" cy="5178693"/>
          </a:xfrm>
        </p:grpSpPr>
        <p:sp>
          <p:nvSpPr>
            <p:cNvPr id="26" name="Heart 25"/>
            <p:cNvSpPr/>
            <p:nvPr/>
          </p:nvSpPr>
          <p:spPr>
            <a:xfrm rot="9139990">
              <a:off x="2166243" y="3282133"/>
              <a:ext cx="1228039" cy="1295400"/>
            </a:xfrm>
            <a:prstGeom prst="hear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lay 26"/>
            <p:cNvSpPr/>
            <p:nvPr/>
          </p:nvSpPr>
          <p:spPr>
            <a:xfrm rot="3739990">
              <a:off x="3301696" y="5582877"/>
              <a:ext cx="1524000" cy="1253930"/>
            </a:xfrm>
            <a:prstGeom prst="flowChartDelay">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tored Data 27"/>
            <p:cNvSpPr/>
            <p:nvPr/>
          </p:nvSpPr>
          <p:spPr>
            <a:xfrm rot="14539990">
              <a:off x="2345620" y="4498420"/>
              <a:ext cx="2209800" cy="1259493"/>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tored Data 28"/>
            <p:cNvSpPr/>
            <p:nvPr/>
          </p:nvSpPr>
          <p:spPr>
            <a:xfrm rot="14539990">
              <a:off x="2745699" y="3693844"/>
              <a:ext cx="533401" cy="1262133"/>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rot="21574608">
              <a:off x="4104516" y="7047463"/>
              <a:ext cx="697841" cy="1413363"/>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5498380">
              <a:off x="3960071" y="6738885"/>
              <a:ext cx="1000135" cy="1180789"/>
            </a:xfrm>
            <a:prstGeom prst="moon">
              <a:avLst>
                <a:gd name="adj" fmla="val 483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5090741">
              <a:off x="4394322" y="6775685"/>
              <a:ext cx="853606" cy="984759"/>
            </a:xfrm>
            <a:prstGeom prst="moon">
              <a:avLst>
                <a:gd name="adj" fmla="val 6402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3724771">
              <a:off x="4276478" y="6418344"/>
              <a:ext cx="574845" cy="847490"/>
            </a:xfrm>
            <a:prstGeom prst="moon">
              <a:avLst>
                <a:gd name="adj" fmla="val 640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7862058">
              <a:off x="4565771" y="7190715"/>
              <a:ext cx="587717" cy="1246314"/>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1625816">
              <a:off x="3981724" y="6919037"/>
              <a:ext cx="476693" cy="1371339"/>
            </a:xfrm>
            <a:prstGeom prst="moon">
              <a:avLst>
                <a:gd name="adj" fmla="val 566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596301">
              <a:off x="4093978" y="6888975"/>
              <a:ext cx="717309" cy="359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8759525">
              <a:off x="4201735" y="7395985"/>
              <a:ext cx="544858" cy="35970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8759525">
              <a:off x="4147648" y="7101881"/>
              <a:ext cx="760118" cy="3597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tored Data 38"/>
            <p:cNvSpPr/>
            <p:nvPr/>
          </p:nvSpPr>
          <p:spPr>
            <a:xfrm rot="14343928" flipH="1">
              <a:off x="4050887" y="6028533"/>
              <a:ext cx="533400" cy="1219200"/>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ie 39"/>
            <p:cNvSpPr/>
            <p:nvPr/>
          </p:nvSpPr>
          <p:spPr>
            <a:xfrm rot="14294556">
              <a:off x="3977333" y="5902053"/>
              <a:ext cx="1828800" cy="1356512"/>
            </a:xfrm>
            <a:prstGeom prst="pie">
              <a:avLst>
                <a:gd name="adj1" fmla="val 0"/>
                <a:gd name="adj2" fmla="val 52781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Pie 40"/>
            <p:cNvSpPr/>
            <p:nvPr/>
          </p:nvSpPr>
          <p:spPr>
            <a:xfrm rot="9020863">
              <a:off x="3184208" y="6206252"/>
              <a:ext cx="1593720" cy="1752600"/>
            </a:xfrm>
            <a:prstGeom prst="pie">
              <a:avLst>
                <a:gd name="adj1" fmla="val 0"/>
                <a:gd name="adj2" fmla="val 52781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a:off x="3004302" y="4744192"/>
              <a:ext cx="1105551" cy="110555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7305311">
              <a:off x="4450480" y="6661345"/>
              <a:ext cx="457200" cy="6858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60"/>
          <p:cNvGrpSpPr/>
          <p:nvPr/>
        </p:nvGrpSpPr>
        <p:grpSpPr>
          <a:xfrm>
            <a:off x="2667000" y="3337691"/>
            <a:ext cx="1784005" cy="2913755"/>
            <a:chOff x="2166243" y="3282133"/>
            <a:chExt cx="3403746" cy="5178693"/>
          </a:xfrm>
        </p:grpSpPr>
        <p:sp>
          <p:nvSpPr>
            <p:cNvPr id="8" name="Heart 7"/>
            <p:cNvSpPr/>
            <p:nvPr/>
          </p:nvSpPr>
          <p:spPr>
            <a:xfrm rot="9139990">
              <a:off x="2166243" y="3282133"/>
              <a:ext cx="1228039" cy="1295400"/>
            </a:xfrm>
            <a:prstGeom prst="hear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p:cNvSpPr/>
            <p:nvPr/>
          </p:nvSpPr>
          <p:spPr>
            <a:xfrm rot="3739990">
              <a:off x="3301696" y="5582877"/>
              <a:ext cx="1524000" cy="1253930"/>
            </a:xfrm>
            <a:prstGeom prst="flowChartDelay">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tored Data 9"/>
            <p:cNvSpPr/>
            <p:nvPr/>
          </p:nvSpPr>
          <p:spPr>
            <a:xfrm rot="14539990">
              <a:off x="2345620" y="4498420"/>
              <a:ext cx="2209800" cy="1259493"/>
            </a:xfrm>
            <a:prstGeom prst="flowChartOnlineStorag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Stored Data 10"/>
            <p:cNvSpPr/>
            <p:nvPr/>
          </p:nvSpPr>
          <p:spPr>
            <a:xfrm rot="14539990">
              <a:off x="2745699" y="3693844"/>
              <a:ext cx="533401" cy="1262133"/>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oon 11"/>
            <p:cNvSpPr/>
            <p:nvPr/>
          </p:nvSpPr>
          <p:spPr>
            <a:xfrm rot="21574608">
              <a:off x="4104516" y="7047463"/>
              <a:ext cx="697841" cy="1413363"/>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5498380">
              <a:off x="3960071" y="6738885"/>
              <a:ext cx="1000135" cy="1180789"/>
            </a:xfrm>
            <a:prstGeom prst="moon">
              <a:avLst>
                <a:gd name="adj" fmla="val 483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p:cNvSpPr/>
            <p:nvPr/>
          </p:nvSpPr>
          <p:spPr>
            <a:xfrm rot="5090741">
              <a:off x="4394322" y="6775685"/>
              <a:ext cx="853606" cy="984759"/>
            </a:xfrm>
            <a:prstGeom prst="moon">
              <a:avLst>
                <a:gd name="adj" fmla="val 6402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p:cNvSpPr/>
            <p:nvPr/>
          </p:nvSpPr>
          <p:spPr>
            <a:xfrm rot="3724771">
              <a:off x="4276478" y="6418344"/>
              <a:ext cx="574845" cy="847490"/>
            </a:xfrm>
            <a:prstGeom prst="moon">
              <a:avLst>
                <a:gd name="adj" fmla="val 640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p:cNvSpPr/>
            <p:nvPr/>
          </p:nvSpPr>
          <p:spPr>
            <a:xfrm rot="7862058">
              <a:off x="4565771" y="7190715"/>
              <a:ext cx="587717" cy="1246314"/>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on 16"/>
            <p:cNvSpPr/>
            <p:nvPr/>
          </p:nvSpPr>
          <p:spPr>
            <a:xfrm rot="1625816">
              <a:off x="3981724" y="6919037"/>
              <a:ext cx="476693" cy="1371339"/>
            </a:xfrm>
            <a:prstGeom prst="moon">
              <a:avLst>
                <a:gd name="adj" fmla="val 566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9596301">
              <a:off x="4093978" y="6888975"/>
              <a:ext cx="717309" cy="359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8759525">
              <a:off x="4201735" y="7395985"/>
              <a:ext cx="544858" cy="35970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8759525">
              <a:off x="4147648" y="7101881"/>
              <a:ext cx="760118" cy="3597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tored Data 20"/>
            <p:cNvSpPr/>
            <p:nvPr/>
          </p:nvSpPr>
          <p:spPr>
            <a:xfrm rot="14343928" flipH="1">
              <a:off x="4050887" y="6028533"/>
              <a:ext cx="533400" cy="1219200"/>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e 21"/>
            <p:cNvSpPr/>
            <p:nvPr/>
          </p:nvSpPr>
          <p:spPr>
            <a:xfrm rot="14294556">
              <a:off x="3977333" y="5902053"/>
              <a:ext cx="1828800" cy="1356512"/>
            </a:xfrm>
            <a:prstGeom prst="pie">
              <a:avLst>
                <a:gd name="adj1" fmla="val 0"/>
                <a:gd name="adj2" fmla="val 527817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ie 22"/>
            <p:cNvSpPr/>
            <p:nvPr/>
          </p:nvSpPr>
          <p:spPr>
            <a:xfrm rot="9020863">
              <a:off x="3184208" y="6206252"/>
              <a:ext cx="1593720" cy="1752600"/>
            </a:xfrm>
            <a:prstGeom prst="pie">
              <a:avLst>
                <a:gd name="adj1" fmla="val 0"/>
                <a:gd name="adj2" fmla="val 527817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3004302" y="4744192"/>
              <a:ext cx="1105551" cy="110555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7305311">
              <a:off x="4450480" y="6661345"/>
              <a:ext cx="457200" cy="6858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79"/>
          <p:cNvGrpSpPr/>
          <p:nvPr/>
        </p:nvGrpSpPr>
        <p:grpSpPr>
          <a:xfrm>
            <a:off x="5029200" y="381000"/>
            <a:ext cx="3200400" cy="2638792"/>
            <a:chOff x="2590800" y="333008"/>
            <a:chExt cx="3200400" cy="2638792"/>
          </a:xfrm>
        </p:grpSpPr>
        <p:sp>
          <p:nvSpPr>
            <p:cNvPr id="81" name="Oval 80"/>
            <p:cNvSpPr/>
            <p:nvPr/>
          </p:nvSpPr>
          <p:spPr>
            <a:xfrm>
              <a:off x="2590800" y="2438400"/>
              <a:ext cx="3200400" cy="533400"/>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3429000" y="990600"/>
              <a:ext cx="1524000" cy="1676400"/>
            </a:xfrm>
            <a:prstGeom prst="roundRect">
              <a:avLst>
                <a:gd name="adj" fmla="val 22549"/>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3429000" y="1981200"/>
              <a:ext cx="1524000" cy="457200"/>
            </a:xfrm>
            <a:prstGeom prst="roundRect">
              <a:avLst>
                <a:gd name="adj" fmla="val 22549"/>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
            <p:cNvGrpSpPr/>
            <p:nvPr/>
          </p:nvGrpSpPr>
          <p:grpSpPr>
            <a:xfrm>
              <a:off x="3119718" y="333008"/>
              <a:ext cx="2093258" cy="863780"/>
              <a:chOff x="3119718" y="333008"/>
              <a:chExt cx="2093258" cy="863780"/>
            </a:xfrm>
          </p:grpSpPr>
          <p:sp>
            <p:nvSpPr>
              <p:cNvPr id="107" name="Freeform 5"/>
              <p:cNvSpPr/>
              <p:nvPr/>
            </p:nvSpPr>
            <p:spPr>
              <a:xfrm>
                <a:off x="4191000" y="381000"/>
                <a:ext cx="1021976" cy="815788"/>
              </a:xfrm>
              <a:custGeom>
                <a:avLst/>
                <a:gdLst>
                  <a:gd name="connsiteX0" fmla="*/ 0 w 1021976"/>
                  <a:gd name="connsiteY0" fmla="*/ 762000 h 815788"/>
                  <a:gd name="connsiteX1" fmla="*/ 8965 w 1021976"/>
                  <a:gd name="connsiteY1" fmla="*/ 708212 h 815788"/>
                  <a:gd name="connsiteX2" fmla="*/ 17929 w 1021976"/>
                  <a:gd name="connsiteY2" fmla="*/ 663388 h 815788"/>
                  <a:gd name="connsiteX3" fmla="*/ 26894 w 1021976"/>
                  <a:gd name="connsiteY3" fmla="*/ 600635 h 815788"/>
                  <a:gd name="connsiteX4" fmla="*/ 35859 w 1021976"/>
                  <a:gd name="connsiteY4" fmla="*/ 573741 h 815788"/>
                  <a:gd name="connsiteX5" fmla="*/ 44824 w 1021976"/>
                  <a:gd name="connsiteY5" fmla="*/ 537882 h 815788"/>
                  <a:gd name="connsiteX6" fmla="*/ 53788 w 1021976"/>
                  <a:gd name="connsiteY6" fmla="*/ 510988 h 815788"/>
                  <a:gd name="connsiteX7" fmla="*/ 62753 w 1021976"/>
                  <a:gd name="connsiteY7" fmla="*/ 475129 h 815788"/>
                  <a:gd name="connsiteX8" fmla="*/ 98612 w 1021976"/>
                  <a:gd name="connsiteY8" fmla="*/ 421341 h 815788"/>
                  <a:gd name="connsiteX9" fmla="*/ 107576 w 1021976"/>
                  <a:gd name="connsiteY9" fmla="*/ 385482 h 815788"/>
                  <a:gd name="connsiteX10" fmla="*/ 125506 w 1021976"/>
                  <a:gd name="connsiteY10" fmla="*/ 358588 h 815788"/>
                  <a:gd name="connsiteX11" fmla="*/ 143435 w 1021976"/>
                  <a:gd name="connsiteY11" fmla="*/ 322729 h 815788"/>
                  <a:gd name="connsiteX12" fmla="*/ 170329 w 1021976"/>
                  <a:gd name="connsiteY12" fmla="*/ 259976 h 815788"/>
                  <a:gd name="connsiteX13" fmla="*/ 188259 w 1021976"/>
                  <a:gd name="connsiteY13" fmla="*/ 242047 h 815788"/>
                  <a:gd name="connsiteX14" fmla="*/ 206188 w 1021976"/>
                  <a:gd name="connsiteY14" fmla="*/ 206188 h 815788"/>
                  <a:gd name="connsiteX15" fmla="*/ 242047 w 1021976"/>
                  <a:gd name="connsiteY15" fmla="*/ 152400 h 815788"/>
                  <a:gd name="connsiteX16" fmla="*/ 304800 w 1021976"/>
                  <a:gd name="connsiteY16" fmla="*/ 80682 h 815788"/>
                  <a:gd name="connsiteX17" fmla="*/ 340659 w 1021976"/>
                  <a:gd name="connsiteY17" fmla="*/ 62753 h 815788"/>
                  <a:gd name="connsiteX18" fmla="*/ 367553 w 1021976"/>
                  <a:gd name="connsiteY18" fmla="*/ 53788 h 815788"/>
                  <a:gd name="connsiteX19" fmla="*/ 394447 w 1021976"/>
                  <a:gd name="connsiteY19" fmla="*/ 35859 h 815788"/>
                  <a:gd name="connsiteX20" fmla="*/ 430306 w 1021976"/>
                  <a:gd name="connsiteY20" fmla="*/ 26894 h 815788"/>
                  <a:gd name="connsiteX21" fmla="*/ 457200 w 1021976"/>
                  <a:gd name="connsiteY21" fmla="*/ 17929 h 815788"/>
                  <a:gd name="connsiteX22" fmla="*/ 528918 w 1021976"/>
                  <a:gd name="connsiteY22" fmla="*/ 0 h 815788"/>
                  <a:gd name="connsiteX23" fmla="*/ 672353 w 1021976"/>
                  <a:gd name="connsiteY23" fmla="*/ 8965 h 815788"/>
                  <a:gd name="connsiteX24" fmla="*/ 717176 w 1021976"/>
                  <a:gd name="connsiteY24" fmla="*/ 35859 h 815788"/>
                  <a:gd name="connsiteX25" fmla="*/ 744071 w 1021976"/>
                  <a:gd name="connsiteY25" fmla="*/ 44823 h 815788"/>
                  <a:gd name="connsiteX26" fmla="*/ 762000 w 1021976"/>
                  <a:gd name="connsiteY26" fmla="*/ 62753 h 815788"/>
                  <a:gd name="connsiteX27" fmla="*/ 788894 w 1021976"/>
                  <a:gd name="connsiteY27" fmla="*/ 80682 h 815788"/>
                  <a:gd name="connsiteX28" fmla="*/ 797859 w 1021976"/>
                  <a:gd name="connsiteY28" fmla="*/ 107576 h 815788"/>
                  <a:gd name="connsiteX29" fmla="*/ 815788 w 1021976"/>
                  <a:gd name="connsiteY29" fmla="*/ 125506 h 815788"/>
                  <a:gd name="connsiteX30" fmla="*/ 851647 w 1021976"/>
                  <a:gd name="connsiteY30" fmla="*/ 179294 h 815788"/>
                  <a:gd name="connsiteX31" fmla="*/ 860612 w 1021976"/>
                  <a:gd name="connsiteY31" fmla="*/ 206188 h 815788"/>
                  <a:gd name="connsiteX32" fmla="*/ 905435 w 1021976"/>
                  <a:gd name="connsiteY32" fmla="*/ 251012 h 815788"/>
                  <a:gd name="connsiteX33" fmla="*/ 923365 w 1021976"/>
                  <a:gd name="connsiteY33" fmla="*/ 268941 h 815788"/>
                  <a:gd name="connsiteX34" fmla="*/ 941294 w 1021976"/>
                  <a:gd name="connsiteY34" fmla="*/ 295835 h 815788"/>
                  <a:gd name="connsiteX35" fmla="*/ 950259 w 1021976"/>
                  <a:gd name="connsiteY35" fmla="*/ 322729 h 815788"/>
                  <a:gd name="connsiteX36" fmla="*/ 977153 w 1021976"/>
                  <a:gd name="connsiteY36" fmla="*/ 340659 h 815788"/>
                  <a:gd name="connsiteX37" fmla="*/ 995082 w 1021976"/>
                  <a:gd name="connsiteY37" fmla="*/ 367553 h 815788"/>
                  <a:gd name="connsiteX38" fmla="*/ 1013012 w 1021976"/>
                  <a:gd name="connsiteY38" fmla="*/ 385482 h 815788"/>
                  <a:gd name="connsiteX39" fmla="*/ 1021976 w 1021976"/>
                  <a:gd name="connsiteY39" fmla="*/ 412376 h 815788"/>
                  <a:gd name="connsiteX40" fmla="*/ 1013012 w 1021976"/>
                  <a:gd name="connsiteY40" fmla="*/ 457200 h 815788"/>
                  <a:gd name="connsiteX41" fmla="*/ 950259 w 1021976"/>
                  <a:gd name="connsiteY41" fmla="*/ 510988 h 815788"/>
                  <a:gd name="connsiteX42" fmla="*/ 941294 w 1021976"/>
                  <a:gd name="connsiteY42" fmla="*/ 537882 h 815788"/>
                  <a:gd name="connsiteX43" fmla="*/ 905435 w 1021976"/>
                  <a:gd name="connsiteY43" fmla="*/ 573741 h 815788"/>
                  <a:gd name="connsiteX44" fmla="*/ 887506 w 1021976"/>
                  <a:gd name="connsiteY44" fmla="*/ 627529 h 815788"/>
                  <a:gd name="connsiteX45" fmla="*/ 905435 w 1021976"/>
                  <a:gd name="connsiteY45" fmla="*/ 797859 h 815788"/>
                  <a:gd name="connsiteX46" fmla="*/ 914400 w 1021976"/>
                  <a:gd name="connsiteY46" fmla="*/ 815788 h 81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1976" h="815788">
                    <a:moveTo>
                      <a:pt x="0" y="762000"/>
                    </a:moveTo>
                    <a:cubicBezTo>
                      <a:pt x="2988" y="744071"/>
                      <a:pt x="5714" y="726095"/>
                      <a:pt x="8965" y="708212"/>
                    </a:cubicBezTo>
                    <a:cubicBezTo>
                      <a:pt x="11691" y="693221"/>
                      <a:pt x="15424" y="678418"/>
                      <a:pt x="17929" y="663388"/>
                    </a:cubicBezTo>
                    <a:cubicBezTo>
                      <a:pt x="21403" y="642545"/>
                      <a:pt x="22750" y="621355"/>
                      <a:pt x="26894" y="600635"/>
                    </a:cubicBezTo>
                    <a:cubicBezTo>
                      <a:pt x="28747" y="591369"/>
                      <a:pt x="33263" y="582827"/>
                      <a:pt x="35859" y="573741"/>
                    </a:cubicBezTo>
                    <a:cubicBezTo>
                      <a:pt x="39244" y="561894"/>
                      <a:pt x="41439" y="549729"/>
                      <a:pt x="44824" y="537882"/>
                    </a:cubicBezTo>
                    <a:cubicBezTo>
                      <a:pt x="47420" y="528796"/>
                      <a:pt x="51192" y="520074"/>
                      <a:pt x="53788" y="510988"/>
                    </a:cubicBezTo>
                    <a:cubicBezTo>
                      <a:pt x="57173" y="499141"/>
                      <a:pt x="57243" y="486149"/>
                      <a:pt x="62753" y="475129"/>
                    </a:cubicBezTo>
                    <a:cubicBezTo>
                      <a:pt x="72390" y="455856"/>
                      <a:pt x="98612" y="421341"/>
                      <a:pt x="98612" y="421341"/>
                    </a:cubicBezTo>
                    <a:cubicBezTo>
                      <a:pt x="101600" y="409388"/>
                      <a:pt x="102723" y="396807"/>
                      <a:pt x="107576" y="385482"/>
                    </a:cubicBezTo>
                    <a:cubicBezTo>
                      <a:pt x="111820" y="375579"/>
                      <a:pt x="120160" y="367943"/>
                      <a:pt x="125506" y="358588"/>
                    </a:cubicBezTo>
                    <a:cubicBezTo>
                      <a:pt x="132136" y="346985"/>
                      <a:pt x="138171" y="335012"/>
                      <a:pt x="143435" y="322729"/>
                    </a:cubicBezTo>
                    <a:cubicBezTo>
                      <a:pt x="157776" y="289266"/>
                      <a:pt x="146548" y="295648"/>
                      <a:pt x="170329" y="259976"/>
                    </a:cubicBezTo>
                    <a:cubicBezTo>
                      <a:pt x="175017" y="252943"/>
                      <a:pt x="182282" y="248023"/>
                      <a:pt x="188259" y="242047"/>
                    </a:cubicBezTo>
                    <a:cubicBezTo>
                      <a:pt x="194235" y="230094"/>
                      <a:pt x="199312" y="217647"/>
                      <a:pt x="206188" y="206188"/>
                    </a:cubicBezTo>
                    <a:cubicBezTo>
                      <a:pt x="217275" y="187710"/>
                      <a:pt x="230094" y="170329"/>
                      <a:pt x="242047" y="152400"/>
                    </a:cubicBezTo>
                    <a:cubicBezTo>
                      <a:pt x="258327" y="127979"/>
                      <a:pt x="278578" y="93793"/>
                      <a:pt x="304800" y="80682"/>
                    </a:cubicBezTo>
                    <a:cubicBezTo>
                      <a:pt x="316753" y="74706"/>
                      <a:pt x="328376" y="68017"/>
                      <a:pt x="340659" y="62753"/>
                    </a:cubicBezTo>
                    <a:cubicBezTo>
                      <a:pt x="349345" y="59031"/>
                      <a:pt x="359101" y="58014"/>
                      <a:pt x="367553" y="53788"/>
                    </a:cubicBezTo>
                    <a:cubicBezTo>
                      <a:pt x="377190" y="48970"/>
                      <a:pt x="384544" y="40103"/>
                      <a:pt x="394447" y="35859"/>
                    </a:cubicBezTo>
                    <a:cubicBezTo>
                      <a:pt x="405772" y="31006"/>
                      <a:pt x="418459" y="30279"/>
                      <a:pt x="430306" y="26894"/>
                    </a:cubicBezTo>
                    <a:cubicBezTo>
                      <a:pt x="439392" y="24298"/>
                      <a:pt x="448033" y="20221"/>
                      <a:pt x="457200" y="17929"/>
                    </a:cubicBezTo>
                    <a:lnTo>
                      <a:pt x="528918" y="0"/>
                    </a:lnTo>
                    <a:cubicBezTo>
                      <a:pt x="576730" y="2988"/>
                      <a:pt x="624711" y="3950"/>
                      <a:pt x="672353" y="8965"/>
                    </a:cubicBezTo>
                    <a:cubicBezTo>
                      <a:pt x="713423" y="13288"/>
                      <a:pt x="687058" y="17789"/>
                      <a:pt x="717176" y="35859"/>
                    </a:cubicBezTo>
                    <a:cubicBezTo>
                      <a:pt x="725279" y="40721"/>
                      <a:pt x="735106" y="41835"/>
                      <a:pt x="744071" y="44823"/>
                    </a:cubicBezTo>
                    <a:cubicBezTo>
                      <a:pt x="750047" y="50800"/>
                      <a:pt x="755400" y="57473"/>
                      <a:pt x="762000" y="62753"/>
                    </a:cubicBezTo>
                    <a:cubicBezTo>
                      <a:pt x="770413" y="69484"/>
                      <a:pt x="782163" y="72269"/>
                      <a:pt x="788894" y="80682"/>
                    </a:cubicBezTo>
                    <a:cubicBezTo>
                      <a:pt x="794797" y="88061"/>
                      <a:pt x="792997" y="99473"/>
                      <a:pt x="797859" y="107576"/>
                    </a:cubicBezTo>
                    <a:cubicBezTo>
                      <a:pt x="802207" y="114824"/>
                      <a:pt x="809812" y="119529"/>
                      <a:pt x="815788" y="125506"/>
                    </a:cubicBezTo>
                    <a:cubicBezTo>
                      <a:pt x="837105" y="189453"/>
                      <a:pt x="806879" y="112142"/>
                      <a:pt x="851647" y="179294"/>
                    </a:cubicBezTo>
                    <a:cubicBezTo>
                      <a:pt x="856889" y="187157"/>
                      <a:pt x="854942" y="198628"/>
                      <a:pt x="860612" y="206188"/>
                    </a:cubicBezTo>
                    <a:cubicBezTo>
                      <a:pt x="873290" y="223092"/>
                      <a:pt x="890494" y="236071"/>
                      <a:pt x="905435" y="251012"/>
                    </a:cubicBezTo>
                    <a:cubicBezTo>
                      <a:pt x="911412" y="256989"/>
                      <a:pt x="918677" y="261908"/>
                      <a:pt x="923365" y="268941"/>
                    </a:cubicBezTo>
                    <a:cubicBezTo>
                      <a:pt x="929341" y="277906"/>
                      <a:pt x="936476" y="286198"/>
                      <a:pt x="941294" y="295835"/>
                    </a:cubicBezTo>
                    <a:cubicBezTo>
                      <a:pt x="945520" y="304287"/>
                      <a:pt x="944356" y="315350"/>
                      <a:pt x="950259" y="322729"/>
                    </a:cubicBezTo>
                    <a:cubicBezTo>
                      <a:pt x="956990" y="331142"/>
                      <a:pt x="968188" y="334682"/>
                      <a:pt x="977153" y="340659"/>
                    </a:cubicBezTo>
                    <a:cubicBezTo>
                      <a:pt x="983129" y="349624"/>
                      <a:pt x="988351" y="359140"/>
                      <a:pt x="995082" y="367553"/>
                    </a:cubicBezTo>
                    <a:cubicBezTo>
                      <a:pt x="1000362" y="374153"/>
                      <a:pt x="1008663" y="378234"/>
                      <a:pt x="1013012" y="385482"/>
                    </a:cubicBezTo>
                    <a:cubicBezTo>
                      <a:pt x="1017874" y="393585"/>
                      <a:pt x="1018988" y="403411"/>
                      <a:pt x="1021976" y="412376"/>
                    </a:cubicBezTo>
                    <a:cubicBezTo>
                      <a:pt x="1018988" y="427317"/>
                      <a:pt x="1020412" y="443880"/>
                      <a:pt x="1013012" y="457200"/>
                    </a:cubicBezTo>
                    <a:cubicBezTo>
                      <a:pt x="1000225" y="480218"/>
                      <a:pt x="971657" y="496723"/>
                      <a:pt x="950259" y="510988"/>
                    </a:cubicBezTo>
                    <a:cubicBezTo>
                      <a:pt x="947271" y="519953"/>
                      <a:pt x="946787" y="530193"/>
                      <a:pt x="941294" y="537882"/>
                    </a:cubicBezTo>
                    <a:cubicBezTo>
                      <a:pt x="931469" y="551637"/>
                      <a:pt x="905435" y="573741"/>
                      <a:pt x="905435" y="573741"/>
                    </a:cubicBezTo>
                    <a:cubicBezTo>
                      <a:pt x="899459" y="591670"/>
                      <a:pt x="886327" y="608667"/>
                      <a:pt x="887506" y="627529"/>
                    </a:cubicBezTo>
                    <a:cubicBezTo>
                      <a:pt x="892531" y="707930"/>
                      <a:pt x="882216" y="739812"/>
                      <a:pt x="905435" y="797859"/>
                    </a:cubicBezTo>
                    <a:cubicBezTo>
                      <a:pt x="907917" y="804063"/>
                      <a:pt x="911412" y="809812"/>
                      <a:pt x="914400" y="81578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p:cNvSpPr/>
              <p:nvPr/>
            </p:nvSpPr>
            <p:spPr>
              <a:xfrm>
                <a:off x="3119718" y="333008"/>
                <a:ext cx="1102658" cy="751721"/>
              </a:xfrm>
              <a:custGeom>
                <a:avLst/>
                <a:gdLst>
                  <a:gd name="connsiteX0" fmla="*/ 1102658 w 1102658"/>
                  <a:gd name="connsiteY0" fmla="*/ 751721 h 751721"/>
                  <a:gd name="connsiteX1" fmla="*/ 1048870 w 1102658"/>
                  <a:gd name="connsiteY1" fmla="*/ 697933 h 751721"/>
                  <a:gd name="connsiteX2" fmla="*/ 1021976 w 1102658"/>
                  <a:gd name="connsiteY2" fmla="*/ 671039 h 751721"/>
                  <a:gd name="connsiteX3" fmla="*/ 1013011 w 1102658"/>
                  <a:gd name="connsiteY3" fmla="*/ 644145 h 751721"/>
                  <a:gd name="connsiteX4" fmla="*/ 1004047 w 1102658"/>
                  <a:gd name="connsiteY4" fmla="*/ 608286 h 751721"/>
                  <a:gd name="connsiteX5" fmla="*/ 986117 w 1102658"/>
                  <a:gd name="connsiteY5" fmla="*/ 581392 h 751721"/>
                  <a:gd name="connsiteX6" fmla="*/ 959223 w 1102658"/>
                  <a:gd name="connsiteY6" fmla="*/ 536568 h 751721"/>
                  <a:gd name="connsiteX7" fmla="*/ 950258 w 1102658"/>
                  <a:gd name="connsiteY7" fmla="*/ 509674 h 751721"/>
                  <a:gd name="connsiteX8" fmla="*/ 932329 w 1102658"/>
                  <a:gd name="connsiteY8" fmla="*/ 482780 h 751721"/>
                  <a:gd name="connsiteX9" fmla="*/ 923364 w 1102658"/>
                  <a:gd name="connsiteY9" fmla="*/ 455886 h 751721"/>
                  <a:gd name="connsiteX10" fmla="*/ 869576 w 1102658"/>
                  <a:gd name="connsiteY10" fmla="*/ 366239 h 751721"/>
                  <a:gd name="connsiteX11" fmla="*/ 842682 w 1102658"/>
                  <a:gd name="connsiteY11" fmla="*/ 312451 h 751721"/>
                  <a:gd name="connsiteX12" fmla="*/ 833717 w 1102658"/>
                  <a:gd name="connsiteY12" fmla="*/ 285557 h 751721"/>
                  <a:gd name="connsiteX13" fmla="*/ 815788 w 1102658"/>
                  <a:gd name="connsiteY13" fmla="*/ 258663 h 751721"/>
                  <a:gd name="connsiteX14" fmla="*/ 806823 w 1102658"/>
                  <a:gd name="connsiteY14" fmla="*/ 231768 h 751721"/>
                  <a:gd name="connsiteX15" fmla="*/ 770964 w 1102658"/>
                  <a:gd name="connsiteY15" fmla="*/ 186945 h 751721"/>
                  <a:gd name="connsiteX16" fmla="*/ 717176 w 1102658"/>
                  <a:gd name="connsiteY16" fmla="*/ 124192 h 751721"/>
                  <a:gd name="connsiteX17" fmla="*/ 654423 w 1102658"/>
                  <a:gd name="connsiteY17" fmla="*/ 97298 h 751721"/>
                  <a:gd name="connsiteX18" fmla="*/ 600635 w 1102658"/>
                  <a:gd name="connsiteY18" fmla="*/ 61439 h 751721"/>
                  <a:gd name="connsiteX19" fmla="*/ 528917 w 1102658"/>
                  <a:gd name="connsiteY19" fmla="*/ 43510 h 751721"/>
                  <a:gd name="connsiteX20" fmla="*/ 358588 w 1102658"/>
                  <a:gd name="connsiteY20" fmla="*/ 34545 h 751721"/>
                  <a:gd name="connsiteX21" fmla="*/ 313764 w 1102658"/>
                  <a:gd name="connsiteY21" fmla="*/ 43510 h 751721"/>
                  <a:gd name="connsiteX22" fmla="*/ 259976 w 1102658"/>
                  <a:gd name="connsiteY22" fmla="*/ 61439 h 751721"/>
                  <a:gd name="connsiteX23" fmla="*/ 233082 w 1102658"/>
                  <a:gd name="connsiteY23" fmla="*/ 88333 h 751721"/>
                  <a:gd name="connsiteX24" fmla="*/ 179294 w 1102658"/>
                  <a:gd name="connsiteY24" fmla="*/ 106263 h 751721"/>
                  <a:gd name="connsiteX25" fmla="*/ 161364 w 1102658"/>
                  <a:gd name="connsiteY25" fmla="*/ 124192 h 751721"/>
                  <a:gd name="connsiteX26" fmla="*/ 134470 w 1102658"/>
                  <a:gd name="connsiteY26" fmla="*/ 133157 h 751721"/>
                  <a:gd name="connsiteX27" fmla="*/ 116541 w 1102658"/>
                  <a:gd name="connsiteY27" fmla="*/ 160051 h 751721"/>
                  <a:gd name="connsiteX28" fmla="*/ 80682 w 1102658"/>
                  <a:gd name="connsiteY28" fmla="*/ 195910 h 751721"/>
                  <a:gd name="connsiteX29" fmla="*/ 53788 w 1102658"/>
                  <a:gd name="connsiteY29" fmla="*/ 213839 h 751721"/>
                  <a:gd name="connsiteX30" fmla="*/ 17929 w 1102658"/>
                  <a:gd name="connsiteY30" fmla="*/ 249698 h 751721"/>
                  <a:gd name="connsiteX31" fmla="*/ 8964 w 1102658"/>
                  <a:gd name="connsiteY31" fmla="*/ 285557 h 751721"/>
                  <a:gd name="connsiteX32" fmla="*/ 0 w 1102658"/>
                  <a:gd name="connsiteY32" fmla="*/ 312451 h 751721"/>
                  <a:gd name="connsiteX33" fmla="*/ 26894 w 1102658"/>
                  <a:gd name="connsiteY33" fmla="*/ 375204 h 751721"/>
                  <a:gd name="connsiteX34" fmla="*/ 71717 w 1102658"/>
                  <a:gd name="connsiteY34" fmla="*/ 402098 h 75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02658" h="751721">
                    <a:moveTo>
                      <a:pt x="1102658" y="751721"/>
                    </a:moveTo>
                    <a:lnTo>
                      <a:pt x="1048870" y="697933"/>
                    </a:lnTo>
                    <a:lnTo>
                      <a:pt x="1021976" y="671039"/>
                    </a:lnTo>
                    <a:cubicBezTo>
                      <a:pt x="1018988" y="662074"/>
                      <a:pt x="1015607" y="653231"/>
                      <a:pt x="1013011" y="644145"/>
                    </a:cubicBezTo>
                    <a:cubicBezTo>
                      <a:pt x="1009626" y="632298"/>
                      <a:pt x="1008900" y="619611"/>
                      <a:pt x="1004047" y="608286"/>
                    </a:cubicBezTo>
                    <a:cubicBezTo>
                      <a:pt x="999803" y="598383"/>
                      <a:pt x="992094" y="590357"/>
                      <a:pt x="986117" y="581392"/>
                    </a:cubicBezTo>
                    <a:cubicBezTo>
                      <a:pt x="960726" y="505213"/>
                      <a:pt x="996138" y="598091"/>
                      <a:pt x="959223" y="536568"/>
                    </a:cubicBezTo>
                    <a:cubicBezTo>
                      <a:pt x="954361" y="528465"/>
                      <a:pt x="954484" y="518126"/>
                      <a:pt x="950258" y="509674"/>
                    </a:cubicBezTo>
                    <a:cubicBezTo>
                      <a:pt x="945440" y="500037"/>
                      <a:pt x="937147" y="492417"/>
                      <a:pt x="932329" y="482780"/>
                    </a:cubicBezTo>
                    <a:cubicBezTo>
                      <a:pt x="928103" y="474328"/>
                      <a:pt x="927274" y="464489"/>
                      <a:pt x="923364" y="455886"/>
                    </a:cubicBezTo>
                    <a:cubicBezTo>
                      <a:pt x="890331" y="383213"/>
                      <a:pt x="904317" y="400978"/>
                      <a:pt x="869576" y="366239"/>
                    </a:cubicBezTo>
                    <a:cubicBezTo>
                      <a:pt x="847042" y="298640"/>
                      <a:pt x="877439" y="381964"/>
                      <a:pt x="842682" y="312451"/>
                    </a:cubicBezTo>
                    <a:cubicBezTo>
                      <a:pt x="838456" y="303999"/>
                      <a:pt x="837943" y="294009"/>
                      <a:pt x="833717" y="285557"/>
                    </a:cubicBezTo>
                    <a:cubicBezTo>
                      <a:pt x="828899" y="275920"/>
                      <a:pt x="820606" y="268300"/>
                      <a:pt x="815788" y="258663"/>
                    </a:cubicBezTo>
                    <a:cubicBezTo>
                      <a:pt x="811562" y="250211"/>
                      <a:pt x="811049" y="240220"/>
                      <a:pt x="806823" y="231768"/>
                    </a:cubicBezTo>
                    <a:cubicBezTo>
                      <a:pt x="788426" y="194974"/>
                      <a:pt x="793202" y="214742"/>
                      <a:pt x="770964" y="186945"/>
                    </a:cubicBezTo>
                    <a:cubicBezTo>
                      <a:pt x="756364" y="168695"/>
                      <a:pt x="740720" y="132040"/>
                      <a:pt x="717176" y="124192"/>
                    </a:cubicBezTo>
                    <a:cubicBezTo>
                      <a:pt x="689356" y="114918"/>
                      <a:pt x="682115" y="113913"/>
                      <a:pt x="654423" y="97298"/>
                    </a:cubicBezTo>
                    <a:cubicBezTo>
                      <a:pt x="635945" y="86211"/>
                      <a:pt x="621765" y="65665"/>
                      <a:pt x="600635" y="61439"/>
                    </a:cubicBezTo>
                    <a:cubicBezTo>
                      <a:pt x="546545" y="50621"/>
                      <a:pt x="570266" y="57292"/>
                      <a:pt x="528917" y="43510"/>
                    </a:cubicBezTo>
                    <a:cubicBezTo>
                      <a:pt x="463654" y="0"/>
                      <a:pt x="506151" y="20491"/>
                      <a:pt x="358588" y="34545"/>
                    </a:cubicBezTo>
                    <a:cubicBezTo>
                      <a:pt x="343419" y="35990"/>
                      <a:pt x="328464" y="39501"/>
                      <a:pt x="313764" y="43510"/>
                    </a:cubicBezTo>
                    <a:cubicBezTo>
                      <a:pt x="295531" y="48483"/>
                      <a:pt x="259976" y="61439"/>
                      <a:pt x="259976" y="61439"/>
                    </a:cubicBezTo>
                    <a:cubicBezTo>
                      <a:pt x="251011" y="70404"/>
                      <a:pt x="244164" y="82176"/>
                      <a:pt x="233082" y="88333"/>
                    </a:cubicBezTo>
                    <a:cubicBezTo>
                      <a:pt x="216561" y="97511"/>
                      <a:pt x="179294" y="106263"/>
                      <a:pt x="179294" y="106263"/>
                    </a:cubicBezTo>
                    <a:cubicBezTo>
                      <a:pt x="173317" y="112239"/>
                      <a:pt x="168612" y="119844"/>
                      <a:pt x="161364" y="124192"/>
                    </a:cubicBezTo>
                    <a:cubicBezTo>
                      <a:pt x="153261" y="129054"/>
                      <a:pt x="141849" y="127254"/>
                      <a:pt x="134470" y="133157"/>
                    </a:cubicBezTo>
                    <a:cubicBezTo>
                      <a:pt x="126057" y="139888"/>
                      <a:pt x="123553" y="151871"/>
                      <a:pt x="116541" y="160051"/>
                    </a:cubicBezTo>
                    <a:cubicBezTo>
                      <a:pt x="105540" y="172886"/>
                      <a:pt x="94747" y="186533"/>
                      <a:pt x="80682" y="195910"/>
                    </a:cubicBezTo>
                    <a:cubicBezTo>
                      <a:pt x="71717" y="201886"/>
                      <a:pt x="61968" y="206827"/>
                      <a:pt x="53788" y="213839"/>
                    </a:cubicBezTo>
                    <a:cubicBezTo>
                      <a:pt x="40953" y="224840"/>
                      <a:pt x="17929" y="249698"/>
                      <a:pt x="17929" y="249698"/>
                    </a:cubicBezTo>
                    <a:cubicBezTo>
                      <a:pt x="14941" y="261651"/>
                      <a:pt x="12349" y="273710"/>
                      <a:pt x="8964" y="285557"/>
                    </a:cubicBezTo>
                    <a:cubicBezTo>
                      <a:pt x="6368" y="294643"/>
                      <a:pt x="0" y="303001"/>
                      <a:pt x="0" y="312451"/>
                    </a:cubicBezTo>
                    <a:cubicBezTo>
                      <a:pt x="0" y="333027"/>
                      <a:pt x="12253" y="360564"/>
                      <a:pt x="26894" y="375204"/>
                    </a:cubicBezTo>
                    <a:cubicBezTo>
                      <a:pt x="37710" y="386020"/>
                      <a:pt x="57570" y="395024"/>
                      <a:pt x="71717" y="40209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5" name="Freeform 84"/>
            <p:cNvSpPr/>
            <p:nvPr/>
          </p:nvSpPr>
          <p:spPr>
            <a:xfrm>
              <a:off x="3012141" y="824753"/>
              <a:ext cx="1183341" cy="815788"/>
            </a:xfrm>
            <a:custGeom>
              <a:avLst/>
              <a:gdLst>
                <a:gd name="connsiteX0" fmla="*/ 1183341 w 1183341"/>
                <a:gd name="connsiteY0" fmla="*/ 322729 h 815788"/>
                <a:gd name="connsiteX1" fmla="*/ 1174377 w 1183341"/>
                <a:gd name="connsiteY1" fmla="*/ 295835 h 815788"/>
                <a:gd name="connsiteX2" fmla="*/ 1156447 w 1183341"/>
                <a:gd name="connsiteY2" fmla="*/ 268941 h 815788"/>
                <a:gd name="connsiteX3" fmla="*/ 1120588 w 1183341"/>
                <a:gd name="connsiteY3" fmla="*/ 197223 h 815788"/>
                <a:gd name="connsiteX4" fmla="*/ 1066800 w 1183341"/>
                <a:gd name="connsiteY4" fmla="*/ 125506 h 815788"/>
                <a:gd name="connsiteX5" fmla="*/ 1048871 w 1183341"/>
                <a:gd name="connsiteY5" fmla="*/ 107576 h 815788"/>
                <a:gd name="connsiteX6" fmla="*/ 950259 w 1183341"/>
                <a:gd name="connsiteY6" fmla="*/ 62753 h 815788"/>
                <a:gd name="connsiteX7" fmla="*/ 905435 w 1183341"/>
                <a:gd name="connsiteY7" fmla="*/ 53788 h 815788"/>
                <a:gd name="connsiteX8" fmla="*/ 860612 w 1183341"/>
                <a:gd name="connsiteY8" fmla="*/ 26894 h 815788"/>
                <a:gd name="connsiteX9" fmla="*/ 815788 w 1183341"/>
                <a:gd name="connsiteY9" fmla="*/ 17929 h 815788"/>
                <a:gd name="connsiteX10" fmla="*/ 753035 w 1183341"/>
                <a:gd name="connsiteY10" fmla="*/ 0 h 815788"/>
                <a:gd name="connsiteX11" fmla="*/ 457200 w 1183341"/>
                <a:gd name="connsiteY11" fmla="*/ 8965 h 815788"/>
                <a:gd name="connsiteX12" fmla="*/ 367553 w 1183341"/>
                <a:gd name="connsiteY12" fmla="*/ 26894 h 815788"/>
                <a:gd name="connsiteX13" fmla="*/ 304800 w 1183341"/>
                <a:gd name="connsiteY13" fmla="*/ 44823 h 815788"/>
                <a:gd name="connsiteX14" fmla="*/ 233083 w 1183341"/>
                <a:gd name="connsiteY14" fmla="*/ 98612 h 815788"/>
                <a:gd name="connsiteX15" fmla="*/ 215153 w 1183341"/>
                <a:gd name="connsiteY15" fmla="*/ 125506 h 815788"/>
                <a:gd name="connsiteX16" fmla="*/ 206188 w 1183341"/>
                <a:gd name="connsiteY16" fmla="*/ 152400 h 815788"/>
                <a:gd name="connsiteX17" fmla="*/ 224118 w 1183341"/>
                <a:gd name="connsiteY17" fmla="*/ 251012 h 815788"/>
                <a:gd name="connsiteX18" fmla="*/ 233083 w 1183341"/>
                <a:gd name="connsiteY18" fmla="*/ 277906 h 815788"/>
                <a:gd name="connsiteX19" fmla="*/ 242047 w 1183341"/>
                <a:gd name="connsiteY19" fmla="*/ 313765 h 815788"/>
                <a:gd name="connsiteX20" fmla="*/ 259977 w 1183341"/>
                <a:gd name="connsiteY20" fmla="*/ 331694 h 815788"/>
                <a:gd name="connsiteX21" fmla="*/ 268941 w 1183341"/>
                <a:gd name="connsiteY21" fmla="*/ 376518 h 815788"/>
                <a:gd name="connsiteX22" fmla="*/ 277906 w 1183341"/>
                <a:gd name="connsiteY22" fmla="*/ 403412 h 815788"/>
                <a:gd name="connsiteX23" fmla="*/ 268941 w 1183341"/>
                <a:gd name="connsiteY23" fmla="*/ 555812 h 815788"/>
                <a:gd name="connsiteX24" fmla="*/ 251012 w 1183341"/>
                <a:gd name="connsiteY24" fmla="*/ 609600 h 815788"/>
                <a:gd name="connsiteX25" fmla="*/ 233083 w 1183341"/>
                <a:gd name="connsiteY25" fmla="*/ 636494 h 815788"/>
                <a:gd name="connsiteX26" fmla="*/ 161365 w 1183341"/>
                <a:gd name="connsiteY26" fmla="*/ 690282 h 815788"/>
                <a:gd name="connsiteX27" fmla="*/ 134471 w 1183341"/>
                <a:gd name="connsiteY27" fmla="*/ 708212 h 815788"/>
                <a:gd name="connsiteX28" fmla="*/ 116541 w 1183341"/>
                <a:gd name="connsiteY28" fmla="*/ 735106 h 815788"/>
                <a:gd name="connsiteX29" fmla="*/ 53788 w 1183341"/>
                <a:gd name="connsiteY29" fmla="*/ 762000 h 815788"/>
                <a:gd name="connsiteX30" fmla="*/ 0 w 1183341"/>
                <a:gd name="connsiteY30" fmla="*/ 815788 h 81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3341" h="815788">
                  <a:moveTo>
                    <a:pt x="1183341" y="322729"/>
                  </a:moveTo>
                  <a:cubicBezTo>
                    <a:pt x="1180353" y="313764"/>
                    <a:pt x="1178603" y="304287"/>
                    <a:pt x="1174377" y="295835"/>
                  </a:cubicBezTo>
                  <a:cubicBezTo>
                    <a:pt x="1169559" y="286198"/>
                    <a:pt x="1160823" y="278787"/>
                    <a:pt x="1156447" y="268941"/>
                  </a:cubicBezTo>
                  <a:cubicBezTo>
                    <a:pt x="1123483" y="194772"/>
                    <a:pt x="1157411" y="234046"/>
                    <a:pt x="1120588" y="197223"/>
                  </a:cubicBezTo>
                  <a:cubicBezTo>
                    <a:pt x="1104942" y="150282"/>
                    <a:pt x="1118306" y="177012"/>
                    <a:pt x="1066800" y="125506"/>
                  </a:cubicBezTo>
                  <a:cubicBezTo>
                    <a:pt x="1060823" y="119529"/>
                    <a:pt x="1056431" y="111356"/>
                    <a:pt x="1048871" y="107576"/>
                  </a:cubicBezTo>
                  <a:cubicBezTo>
                    <a:pt x="1017970" y="92126"/>
                    <a:pt x="985090" y="71461"/>
                    <a:pt x="950259" y="62753"/>
                  </a:cubicBezTo>
                  <a:cubicBezTo>
                    <a:pt x="935477" y="59057"/>
                    <a:pt x="920376" y="56776"/>
                    <a:pt x="905435" y="53788"/>
                  </a:cubicBezTo>
                  <a:cubicBezTo>
                    <a:pt x="890494" y="44823"/>
                    <a:pt x="876790" y="33365"/>
                    <a:pt x="860612" y="26894"/>
                  </a:cubicBezTo>
                  <a:cubicBezTo>
                    <a:pt x="846465" y="21235"/>
                    <a:pt x="830662" y="21234"/>
                    <a:pt x="815788" y="17929"/>
                  </a:cubicBezTo>
                  <a:cubicBezTo>
                    <a:pt x="782014" y="10424"/>
                    <a:pt x="782988" y="9984"/>
                    <a:pt x="753035" y="0"/>
                  </a:cubicBezTo>
                  <a:cubicBezTo>
                    <a:pt x="654423" y="2988"/>
                    <a:pt x="555618" y="2099"/>
                    <a:pt x="457200" y="8965"/>
                  </a:cubicBezTo>
                  <a:cubicBezTo>
                    <a:pt x="426800" y="11086"/>
                    <a:pt x="397351" y="20509"/>
                    <a:pt x="367553" y="26894"/>
                  </a:cubicBezTo>
                  <a:cubicBezTo>
                    <a:pt x="336040" y="33647"/>
                    <a:pt x="333018" y="35418"/>
                    <a:pt x="304800" y="44823"/>
                  </a:cubicBezTo>
                  <a:cubicBezTo>
                    <a:pt x="280210" y="61216"/>
                    <a:pt x="252038" y="74919"/>
                    <a:pt x="233083" y="98612"/>
                  </a:cubicBezTo>
                  <a:cubicBezTo>
                    <a:pt x="226352" y="107025"/>
                    <a:pt x="219972" y="115869"/>
                    <a:pt x="215153" y="125506"/>
                  </a:cubicBezTo>
                  <a:cubicBezTo>
                    <a:pt x="210927" y="133958"/>
                    <a:pt x="209176" y="143435"/>
                    <a:pt x="206188" y="152400"/>
                  </a:cubicBezTo>
                  <a:cubicBezTo>
                    <a:pt x="212165" y="185271"/>
                    <a:pt x="217118" y="218344"/>
                    <a:pt x="224118" y="251012"/>
                  </a:cubicBezTo>
                  <a:cubicBezTo>
                    <a:pt x="226098" y="260252"/>
                    <a:pt x="230487" y="268820"/>
                    <a:pt x="233083" y="277906"/>
                  </a:cubicBezTo>
                  <a:cubicBezTo>
                    <a:pt x="236468" y="289753"/>
                    <a:pt x="236537" y="302745"/>
                    <a:pt x="242047" y="313765"/>
                  </a:cubicBezTo>
                  <a:cubicBezTo>
                    <a:pt x="245827" y="321325"/>
                    <a:pt x="254000" y="325718"/>
                    <a:pt x="259977" y="331694"/>
                  </a:cubicBezTo>
                  <a:cubicBezTo>
                    <a:pt x="262965" y="346635"/>
                    <a:pt x="265246" y="361736"/>
                    <a:pt x="268941" y="376518"/>
                  </a:cubicBezTo>
                  <a:cubicBezTo>
                    <a:pt x="271233" y="385685"/>
                    <a:pt x="277906" y="393962"/>
                    <a:pt x="277906" y="403412"/>
                  </a:cubicBezTo>
                  <a:cubicBezTo>
                    <a:pt x="277906" y="454300"/>
                    <a:pt x="275523" y="505352"/>
                    <a:pt x="268941" y="555812"/>
                  </a:cubicBezTo>
                  <a:cubicBezTo>
                    <a:pt x="266497" y="574552"/>
                    <a:pt x="261495" y="593875"/>
                    <a:pt x="251012" y="609600"/>
                  </a:cubicBezTo>
                  <a:cubicBezTo>
                    <a:pt x="245036" y="618565"/>
                    <a:pt x="239814" y="628081"/>
                    <a:pt x="233083" y="636494"/>
                  </a:cubicBezTo>
                  <a:cubicBezTo>
                    <a:pt x="214133" y="660181"/>
                    <a:pt x="185939" y="673899"/>
                    <a:pt x="161365" y="690282"/>
                  </a:cubicBezTo>
                  <a:lnTo>
                    <a:pt x="134471" y="708212"/>
                  </a:lnTo>
                  <a:cubicBezTo>
                    <a:pt x="128494" y="717177"/>
                    <a:pt x="124160" y="727487"/>
                    <a:pt x="116541" y="735106"/>
                  </a:cubicBezTo>
                  <a:cubicBezTo>
                    <a:pt x="95905" y="755742"/>
                    <a:pt x="81220" y="755142"/>
                    <a:pt x="53788" y="762000"/>
                  </a:cubicBezTo>
                  <a:lnTo>
                    <a:pt x="0" y="815788"/>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4204447" y="779929"/>
              <a:ext cx="1237129" cy="970470"/>
            </a:xfrm>
            <a:custGeom>
              <a:avLst/>
              <a:gdLst>
                <a:gd name="connsiteX0" fmla="*/ 0 w 1237129"/>
                <a:gd name="connsiteY0" fmla="*/ 358589 h 970470"/>
                <a:gd name="connsiteX1" fmla="*/ 35859 w 1237129"/>
                <a:gd name="connsiteY1" fmla="*/ 251012 h 970470"/>
                <a:gd name="connsiteX2" fmla="*/ 44824 w 1237129"/>
                <a:gd name="connsiteY2" fmla="*/ 224118 h 970470"/>
                <a:gd name="connsiteX3" fmla="*/ 62753 w 1237129"/>
                <a:gd name="connsiteY3" fmla="*/ 197224 h 970470"/>
                <a:gd name="connsiteX4" fmla="*/ 89647 w 1237129"/>
                <a:gd name="connsiteY4" fmla="*/ 134471 h 970470"/>
                <a:gd name="connsiteX5" fmla="*/ 125506 w 1237129"/>
                <a:gd name="connsiteY5" fmla="*/ 98612 h 970470"/>
                <a:gd name="connsiteX6" fmla="*/ 170329 w 1237129"/>
                <a:gd name="connsiteY6" fmla="*/ 53789 h 970470"/>
                <a:gd name="connsiteX7" fmla="*/ 224118 w 1237129"/>
                <a:gd name="connsiteY7" fmla="*/ 35859 h 970470"/>
                <a:gd name="connsiteX8" fmla="*/ 251012 w 1237129"/>
                <a:gd name="connsiteY8" fmla="*/ 17930 h 970470"/>
                <a:gd name="connsiteX9" fmla="*/ 304800 w 1237129"/>
                <a:gd name="connsiteY9" fmla="*/ 0 h 970470"/>
                <a:gd name="connsiteX10" fmla="*/ 439271 w 1237129"/>
                <a:gd name="connsiteY10" fmla="*/ 8965 h 970470"/>
                <a:gd name="connsiteX11" fmla="*/ 493059 w 1237129"/>
                <a:gd name="connsiteY11" fmla="*/ 35859 h 970470"/>
                <a:gd name="connsiteX12" fmla="*/ 519953 w 1237129"/>
                <a:gd name="connsiteY12" fmla="*/ 44824 h 970470"/>
                <a:gd name="connsiteX13" fmla="*/ 564777 w 1237129"/>
                <a:gd name="connsiteY13" fmla="*/ 80683 h 970470"/>
                <a:gd name="connsiteX14" fmla="*/ 591671 w 1237129"/>
                <a:gd name="connsiteY14" fmla="*/ 89647 h 970470"/>
                <a:gd name="connsiteX15" fmla="*/ 609600 w 1237129"/>
                <a:gd name="connsiteY15" fmla="*/ 116542 h 970470"/>
                <a:gd name="connsiteX16" fmla="*/ 636494 w 1237129"/>
                <a:gd name="connsiteY16" fmla="*/ 125506 h 970470"/>
                <a:gd name="connsiteX17" fmla="*/ 663388 w 1237129"/>
                <a:gd name="connsiteY17" fmla="*/ 143436 h 970470"/>
                <a:gd name="connsiteX18" fmla="*/ 699247 w 1237129"/>
                <a:gd name="connsiteY18" fmla="*/ 179295 h 970470"/>
                <a:gd name="connsiteX19" fmla="*/ 726141 w 1237129"/>
                <a:gd name="connsiteY19" fmla="*/ 242047 h 970470"/>
                <a:gd name="connsiteX20" fmla="*/ 762000 w 1237129"/>
                <a:gd name="connsiteY20" fmla="*/ 295836 h 970470"/>
                <a:gd name="connsiteX21" fmla="*/ 762000 w 1237129"/>
                <a:gd name="connsiteY21" fmla="*/ 448236 h 970470"/>
                <a:gd name="connsiteX22" fmla="*/ 753035 w 1237129"/>
                <a:gd name="connsiteY22" fmla="*/ 475130 h 970470"/>
                <a:gd name="connsiteX23" fmla="*/ 708212 w 1237129"/>
                <a:gd name="connsiteY23" fmla="*/ 528918 h 970470"/>
                <a:gd name="connsiteX24" fmla="*/ 663388 w 1237129"/>
                <a:gd name="connsiteY24" fmla="*/ 582706 h 970470"/>
                <a:gd name="connsiteX25" fmla="*/ 645459 w 1237129"/>
                <a:gd name="connsiteY25" fmla="*/ 609600 h 970470"/>
                <a:gd name="connsiteX26" fmla="*/ 591671 w 1237129"/>
                <a:gd name="connsiteY26" fmla="*/ 627530 h 970470"/>
                <a:gd name="connsiteX27" fmla="*/ 564777 w 1237129"/>
                <a:gd name="connsiteY27" fmla="*/ 618565 h 970470"/>
                <a:gd name="connsiteX28" fmla="*/ 618565 w 1237129"/>
                <a:gd name="connsiteY28" fmla="*/ 573742 h 970470"/>
                <a:gd name="connsiteX29" fmla="*/ 636494 w 1237129"/>
                <a:gd name="connsiteY29" fmla="*/ 555812 h 970470"/>
                <a:gd name="connsiteX30" fmla="*/ 744071 w 1237129"/>
                <a:gd name="connsiteY30" fmla="*/ 555812 h 970470"/>
                <a:gd name="connsiteX31" fmla="*/ 788894 w 1237129"/>
                <a:gd name="connsiteY31" fmla="*/ 600636 h 970470"/>
                <a:gd name="connsiteX32" fmla="*/ 824753 w 1237129"/>
                <a:gd name="connsiteY32" fmla="*/ 654424 h 970470"/>
                <a:gd name="connsiteX33" fmla="*/ 851647 w 1237129"/>
                <a:gd name="connsiteY33" fmla="*/ 708212 h 970470"/>
                <a:gd name="connsiteX34" fmla="*/ 869577 w 1237129"/>
                <a:gd name="connsiteY34" fmla="*/ 744071 h 970470"/>
                <a:gd name="connsiteX35" fmla="*/ 887506 w 1237129"/>
                <a:gd name="connsiteY35" fmla="*/ 797859 h 970470"/>
                <a:gd name="connsiteX36" fmla="*/ 905435 w 1237129"/>
                <a:gd name="connsiteY36" fmla="*/ 815789 h 970470"/>
                <a:gd name="connsiteX37" fmla="*/ 932329 w 1237129"/>
                <a:gd name="connsiteY37" fmla="*/ 869577 h 970470"/>
                <a:gd name="connsiteX38" fmla="*/ 959224 w 1237129"/>
                <a:gd name="connsiteY38" fmla="*/ 878542 h 970470"/>
                <a:gd name="connsiteX39" fmla="*/ 1013012 w 1237129"/>
                <a:gd name="connsiteY39" fmla="*/ 923365 h 970470"/>
                <a:gd name="connsiteX40" fmla="*/ 1030941 w 1237129"/>
                <a:gd name="connsiteY40" fmla="*/ 941295 h 970470"/>
                <a:gd name="connsiteX41" fmla="*/ 1120588 w 1237129"/>
                <a:gd name="connsiteY41" fmla="*/ 968189 h 970470"/>
                <a:gd name="connsiteX42" fmla="*/ 1237129 w 1237129"/>
                <a:gd name="connsiteY42" fmla="*/ 968189 h 97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37129" h="970470">
                  <a:moveTo>
                    <a:pt x="0" y="358589"/>
                  </a:moveTo>
                  <a:lnTo>
                    <a:pt x="35859" y="251012"/>
                  </a:lnTo>
                  <a:cubicBezTo>
                    <a:pt x="38847" y="242047"/>
                    <a:pt x="39582" y="231981"/>
                    <a:pt x="44824" y="224118"/>
                  </a:cubicBezTo>
                  <a:lnTo>
                    <a:pt x="62753" y="197224"/>
                  </a:lnTo>
                  <a:cubicBezTo>
                    <a:pt x="70999" y="164240"/>
                    <a:pt x="67797" y="159962"/>
                    <a:pt x="89647" y="134471"/>
                  </a:cubicBezTo>
                  <a:cubicBezTo>
                    <a:pt x="100648" y="121636"/>
                    <a:pt x="116129" y="112677"/>
                    <a:pt x="125506" y="98612"/>
                  </a:cubicBezTo>
                  <a:cubicBezTo>
                    <a:pt x="141863" y="74076"/>
                    <a:pt x="142019" y="66371"/>
                    <a:pt x="170329" y="53789"/>
                  </a:cubicBezTo>
                  <a:cubicBezTo>
                    <a:pt x="187600" y="46113"/>
                    <a:pt x="208393" y="46342"/>
                    <a:pt x="224118" y="35859"/>
                  </a:cubicBezTo>
                  <a:cubicBezTo>
                    <a:pt x="233083" y="29883"/>
                    <a:pt x="241166" y="22306"/>
                    <a:pt x="251012" y="17930"/>
                  </a:cubicBezTo>
                  <a:cubicBezTo>
                    <a:pt x="268282" y="10254"/>
                    <a:pt x="304800" y="0"/>
                    <a:pt x="304800" y="0"/>
                  </a:cubicBezTo>
                  <a:cubicBezTo>
                    <a:pt x="349624" y="2988"/>
                    <a:pt x="394623" y="4004"/>
                    <a:pt x="439271" y="8965"/>
                  </a:cubicBezTo>
                  <a:cubicBezTo>
                    <a:pt x="468240" y="12184"/>
                    <a:pt x="467590" y="23125"/>
                    <a:pt x="493059" y="35859"/>
                  </a:cubicBezTo>
                  <a:cubicBezTo>
                    <a:pt x="501511" y="40085"/>
                    <a:pt x="511501" y="40598"/>
                    <a:pt x="519953" y="44824"/>
                  </a:cubicBezTo>
                  <a:cubicBezTo>
                    <a:pt x="627615" y="98655"/>
                    <a:pt x="481383" y="30647"/>
                    <a:pt x="564777" y="80683"/>
                  </a:cubicBezTo>
                  <a:cubicBezTo>
                    <a:pt x="572880" y="85545"/>
                    <a:pt x="582706" y="86659"/>
                    <a:pt x="591671" y="89647"/>
                  </a:cubicBezTo>
                  <a:cubicBezTo>
                    <a:pt x="597647" y="98612"/>
                    <a:pt x="601187" y="109811"/>
                    <a:pt x="609600" y="116542"/>
                  </a:cubicBezTo>
                  <a:cubicBezTo>
                    <a:pt x="616979" y="122445"/>
                    <a:pt x="628042" y="121280"/>
                    <a:pt x="636494" y="125506"/>
                  </a:cubicBezTo>
                  <a:cubicBezTo>
                    <a:pt x="646131" y="130324"/>
                    <a:pt x="655208" y="136424"/>
                    <a:pt x="663388" y="143436"/>
                  </a:cubicBezTo>
                  <a:cubicBezTo>
                    <a:pt x="676222" y="154437"/>
                    <a:pt x="699247" y="179295"/>
                    <a:pt x="699247" y="179295"/>
                  </a:cubicBezTo>
                  <a:cubicBezTo>
                    <a:pt x="708521" y="207117"/>
                    <a:pt x="709525" y="214354"/>
                    <a:pt x="726141" y="242047"/>
                  </a:cubicBezTo>
                  <a:cubicBezTo>
                    <a:pt x="737228" y="260525"/>
                    <a:pt x="762000" y="295836"/>
                    <a:pt x="762000" y="295836"/>
                  </a:cubicBezTo>
                  <a:cubicBezTo>
                    <a:pt x="776463" y="368146"/>
                    <a:pt x="775913" y="343889"/>
                    <a:pt x="762000" y="448236"/>
                  </a:cubicBezTo>
                  <a:cubicBezTo>
                    <a:pt x="760751" y="457603"/>
                    <a:pt x="757261" y="466678"/>
                    <a:pt x="753035" y="475130"/>
                  </a:cubicBezTo>
                  <a:cubicBezTo>
                    <a:pt x="729321" y="522558"/>
                    <a:pt x="741257" y="482656"/>
                    <a:pt x="708212" y="528918"/>
                  </a:cubicBezTo>
                  <a:cubicBezTo>
                    <a:pt x="666852" y="586821"/>
                    <a:pt x="716406" y="547361"/>
                    <a:pt x="663388" y="582706"/>
                  </a:cubicBezTo>
                  <a:cubicBezTo>
                    <a:pt x="657412" y="591671"/>
                    <a:pt x="654595" y="603890"/>
                    <a:pt x="645459" y="609600"/>
                  </a:cubicBezTo>
                  <a:cubicBezTo>
                    <a:pt x="629433" y="619617"/>
                    <a:pt x="591671" y="627530"/>
                    <a:pt x="591671" y="627530"/>
                  </a:cubicBezTo>
                  <a:cubicBezTo>
                    <a:pt x="582706" y="624542"/>
                    <a:pt x="566630" y="627831"/>
                    <a:pt x="564777" y="618565"/>
                  </a:cubicBezTo>
                  <a:cubicBezTo>
                    <a:pt x="556963" y="579498"/>
                    <a:pt x="598554" y="578744"/>
                    <a:pt x="618565" y="573742"/>
                  </a:cubicBezTo>
                  <a:cubicBezTo>
                    <a:pt x="624541" y="567765"/>
                    <a:pt x="629247" y="560161"/>
                    <a:pt x="636494" y="555812"/>
                  </a:cubicBezTo>
                  <a:cubicBezTo>
                    <a:pt x="669347" y="536099"/>
                    <a:pt x="710444" y="552076"/>
                    <a:pt x="744071" y="555812"/>
                  </a:cubicBezTo>
                  <a:cubicBezTo>
                    <a:pt x="759012" y="570753"/>
                    <a:pt x="777173" y="583055"/>
                    <a:pt x="788894" y="600636"/>
                  </a:cubicBezTo>
                  <a:cubicBezTo>
                    <a:pt x="800847" y="618565"/>
                    <a:pt x="817939" y="633981"/>
                    <a:pt x="824753" y="654424"/>
                  </a:cubicBezTo>
                  <a:cubicBezTo>
                    <a:pt x="841189" y="703731"/>
                    <a:pt x="823842" y="659554"/>
                    <a:pt x="851647" y="708212"/>
                  </a:cubicBezTo>
                  <a:cubicBezTo>
                    <a:pt x="858277" y="719815"/>
                    <a:pt x="864614" y="731663"/>
                    <a:pt x="869577" y="744071"/>
                  </a:cubicBezTo>
                  <a:cubicBezTo>
                    <a:pt x="876596" y="761618"/>
                    <a:pt x="874143" y="784495"/>
                    <a:pt x="887506" y="797859"/>
                  </a:cubicBezTo>
                  <a:lnTo>
                    <a:pt x="905435" y="815789"/>
                  </a:lnTo>
                  <a:cubicBezTo>
                    <a:pt x="911340" y="833505"/>
                    <a:pt x="916532" y="856939"/>
                    <a:pt x="932329" y="869577"/>
                  </a:cubicBezTo>
                  <a:cubicBezTo>
                    <a:pt x="939708" y="875480"/>
                    <a:pt x="950259" y="875554"/>
                    <a:pt x="959224" y="878542"/>
                  </a:cubicBezTo>
                  <a:cubicBezTo>
                    <a:pt x="1023117" y="942435"/>
                    <a:pt x="950601" y="873435"/>
                    <a:pt x="1013012" y="923365"/>
                  </a:cubicBezTo>
                  <a:cubicBezTo>
                    <a:pt x="1019612" y="928645"/>
                    <a:pt x="1023381" y="937515"/>
                    <a:pt x="1030941" y="941295"/>
                  </a:cubicBezTo>
                  <a:cubicBezTo>
                    <a:pt x="1035657" y="943653"/>
                    <a:pt x="1106005" y="967331"/>
                    <a:pt x="1120588" y="968189"/>
                  </a:cubicBezTo>
                  <a:cubicBezTo>
                    <a:pt x="1159368" y="970470"/>
                    <a:pt x="1198282" y="968189"/>
                    <a:pt x="1237129" y="968189"/>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lowchart: Connector 86"/>
            <p:cNvSpPr/>
            <p:nvPr/>
          </p:nvSpPr>
          <p:spPr>
            <a:xfrm>
              <a:off x="2743200" y="1447800"/>
              <a:ext cx="533400" cy="533400"/>
            </a:xfrm>
            <a:prstGeom prst="flowChartConnector">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Connector 87"/>
            <p:cNvSpPr/>
            <p:nvPr/>
          </p:nvSpPr>
          <p:spPr>
            <a:xfrm>
              <a:off x="2895600" y="533400"/>
              <a:ext cx="381000" cy="3810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p:cNvSpPr/>
            <p:nvPr/>
          </p:nvSpPr>
          <p:spPr>
            <a:xfrm>
              <a:off x="5029200" y="990600"/>
              <a:ext cx="533400" cy="533400"/>
            </a:xfrm>
            <a:prstGeom prst="flowChartConnector">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Connector 89"/>
            <p:cNvSpPr/>
            <p:nvPr/>
          </p:nvSpPr>
          <p:spPr>
            <a:xfrm>
              <a:off x="5181600" y="1676400"/>
              <a:ext cx="381000" cy="457200"/>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Wave 90"/>
            <p:cNvSpPr/>
            <p:nvPr/>
          </p:nvSpPr>
          <p:spPr>
            <a:xfrm rot="20871457">
              <a:off x="3253289" y="2202220"/>
              <a:ext cx="714030" cy="578829"/>
            </a:xfrm>
            <a:prstGeom prst="wave">
              <a:avLst>
                <a:gd name="adj1" fmla="val 20000"/>
                <a:gd name="adj2" fmla="val -1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Wave 91"/>
            <p:cNvSpPr/>
            <p:nvPr/>
          </p:nvSpPr>
          <p:spPr>
            <a:xfrm rot="1370806">
              <a:off x="4580161" y="2249512"/>
              <a:ext cx="714030" cy="578829"/>
            </a:xfrm>
            <a:prstGeom prst="wave">
              <a:avLst>
                <a:gd name="adj1" fmla="val 20000"/>
                <a:gd name="adj2" fmla="val -1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53"/>
            <p:cNvGrpSpPr/>
            <p:nvPr/>
          </p:nvGrpSpPr>
          <p:grpSpPr>
            <a:xfrm>
              <a:off x="3733800" y="1752600"/>
              <a:ext cx="1095991" cy="1066800"/>
              <a:chOff x="2798986" y="3113961"/>
              <a:chExt cx="2636731" cy="2601039"/>
            </a:xfrm>
          </p:grpSpPr>
          <p:sp>
            <p:nvSpPr>
              <p:cNvPr id="101" name="Teardrop 100"/>
              <p:cNvSpPr/>
              <p:nvPr/>
            </p:nvSpPr>
            <p:spPr>
              <a:xfrm>
                <a:off x="2971800" y="4495800"/>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ardrop 101"/>
              <p:cNvSpPr/>
              <p:nvPr/>
            </p:nvSpPr>
            <p:spPr>
              <a:xfrm rot="9070751">
                <a:off x="3799761" y="3113961"/>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ardrop 102"/>
              <p:cNvSpPr/>
              <p:nvPr/>
            </p:nvSpPr>
            <p:spPr>
              <a:xfrm rot="3807070">
                <a:off x="2798986" y="3484787"/>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ardrop 103"/>
              <p:cNvSpPr/>
              <p:nvPr/>
            </p:nvSpPr>
            <p:spPr>
              <a:xfrm rot="15967809">
                <a:off x="4154553" y="4459352"/>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ardrop 104"/>
              <p:cNvSpPr/>
              <p:nvPr/>
            </p:nvSpPr>
            <p:spPr>
              <a:xfrm rot="12380960">
                <a:off x="4355890" y="3769308"/>
                <a:ext cx="1079827" cy="995784"/>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16-Point Star 105"/>
              <p:cNvSpPr/>
              <p:nvPr/>
            </p:nvSpPr>
            <p:spPr>
              <a:xfrm>
                <a:off x="3657600" y="4114800"/>
                <a:ext cx="990600" cy="914400"/>
              </a:xfrm>
              <a:prstGeom prst="star1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53"/>
            <p:cNvGrpSpPr/>
            <p:nvPr/>
          </p:nvGrpSpPr>
          <p:grpSpPr>
            <a:xfrm>
              <a:off x="3962400" y="838200"/>
              <a:ext cx="533400" cy="533400"/>
              <a:chOff x="2798986" y="3113961"/>
              <a:chExt cx="2636731" cy="2601039"/>
            </a:xfrm>
          </p:grpSpPr>
          <p:sp>
            <p:nvSpPr>
              <p:cNvPr id="95" name="Teardrop 94"/>
              <p:cNvSpPr/>
              <p:nvPr/>
            </p:nvSpPr>
            <p:spPr>
              <a:xfrm>
                <a:off x="2971800" y="4495800"/>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ardrop 95"/>
              <p:cNvSpPr/>
              <p:nvPr/>
            </p:nvSpPr>
            <p:spPr>
              <a:xfrm rot="9070751">
                <a:off x="3799761" y="3113961"/>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ardrop 96"/>
              <p:cNvSpPr/>
              <p:nvPr/>
            </p:nvSpPr>
            <p:spPr>
              <a:xfrm rot="3807070">
                <a:off x="2798986" y="3484787"/>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ardrop 97"/>
              <p:cNvSpPr/>
              <p:nvPr/>
            </p:nvSpPr>
            <p:spPr>
              <a:xfrm rot="15967809">
                <a:off x="4154553" y="4459352"/>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ardrop 98"/>
              <p:cNvSpPr/>
              <p:nvPr/>
            </p:nvSpPr>
            <p:spPr>
              <a:xfrm rot="12380960">
                <a:off x="4355890" y="3769308"/>
                <a:ext cx="1079827" cy="995784"/>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16-Point Star 99"/>
              <p:cNvSpPr/>
              <p:nvPr/>
            </p:nvSpPr>
            <p:spPr>
              <a:xfrm>
                <a:off x="3657600" y="4114800"/>
                <a:ext cx="990600" cy="914400"/>
              </a:xfrm>
              <a:prstGeom prst="star1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 name="Group 119"/>
          <p:cNvGrpSpPr/>
          <p:nvPr/>
        </p:nvGrpSpPr>
        <p:grpSpPr>
          <a:xfrm>
            <a:off x="5797048" y="3962400"/>
            <a:ext cx="1449205" cy="1828800"/>
            <a:chOff x="5797048" y="3962400"/>
            <a:chExt cx="1449205" cy="1828800"/>
          </a:xfrm>
        </p:grpSpPr>
        <p:sp>
          <p:nvSpPr>
            <p:cNvPr id="109" name="Oval 108"/>
            <p:cNvSpPr/>
            <p:nvPr/>
          </p:nvSpPr>
          <p:spPr>
            <a:xfrm>
              <a:off x="6019800" y="3962400"/>
              <a:ext cx="990600" cy="1828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20673774">
              <a:off x="6522618" y="4107418"/>
              <a:ext cx="723635" cy="152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762501">
              <a:off x="5797048" y="4104200"/>
              <a:ext cx="766108" cy="152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019800" y="44196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6172200" y="47244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5867400" y="50292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6781800" y="43434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p:cNvSpPr/>
            <p:nvPr/>
          </p:nvSpPr>
          <p:spPr>
            <a:xfrm>
              <a:off x="6629400" y="47244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7010400" y="50292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632460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6553200" y="3962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1" name="Smiley Face 120"/>
          <p:cNvSpPr/>
          <p:nvPr/>
        </p:nvSpPr>
        <p:spPr>
          <a:xfrm>
            <a:off x="4495800" y="3429000"/>
            <a:ext cx="838200" cy="838200"/>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p:cNvGrpSpPr/>
          <p:nvPr/>
        </p:nvGrpSpPr>
        <p:grpSpPr>
          <a:xfrm>
            <a:off x="7570096" y="3429000"/>
            <a:ext cx="861808" cy="1169293"/>
            <a:chOff x="6408125" y="307818"/>
            <a:chExt cx="861808" cy="1169293"/>
          </a:xfrm>
        </p:grpSpPr>
        <p:sp>
          <p:nvSpPr>
            <p:cNvPr id="123" name="Frame 122"/>
            <p:cNvSpPr/>
            <p:nvPr/>
          </p:nvSpPr>
          <p:spPr>
            <a:xfrm>
              <a:off x="6408125" y="307818"/>
              <a:ext cx="861808" cy="1169293"/>
            </a:xfrm>
            <a:prstGeom prst="fram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Rectangle 123"/>
            <p:cNvSpPr/>
            <p:nvPr/>
          </p:nvSpPr>
          <p:spPr>
            <a:xfrm>
              <a:off x="6518463" y="424093"/>
              <a:ext cx="648138" cy="94002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60"/>
            <p:cNvGrpSpPr/>
            <p:nvPr/>
          </p:nvGrpSpPr>
          <p:grpSpPr>
            <a:xfrm>
              <a:off x="6600977" y="456370"/>
              <a:ext cx="472660" cy="771980"/>
              <a:chOff x="2166243" y="3282133"/>
              <a:chExt cx="3403746" cy="5178693"/>
            </a:xfrm>
          </p:grpSpPr>
          <p:sp>
            <p:nvSpPr>
              <p:cNvPr id="126" name="Heart 125"/>
              <p:cNvSpPr/>
              <p:nvPr/>
            </p:nvSpPr>
            <p:spPr>
              <a:xfrm rot="9139990">
                <a:off x="2166243" y="3282133"/>
                <a:ext cx="1228039" cy="1295400"/>
              </a:xfrm>
              <a:prstGeom prst="hear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Delay 126"/>
              <p:cNvSpPr/>
              <p:nvPr/>
            </p:nvSpPr>
            <p:spPr>
              <a:xfrm rot="3739990">
                <a:off x="3301696" y="5582877"/>
                <a:ext cx="1524000" cy="1253930"/>
              </a:xfrm>
              <a:prstGeom prst="flowChartDelay">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Stored Data 127"/>
              <p:cNvSpPr/>
              <p:nvPr/>
            </p:nvSpPr>
            <p:spPr>
              <a:xfrm rot="14539990">
                <a:off x="2345620" y="4498420"/>
                <a:ext cx="2209800" cy="1259493"/>
              </a:xfrm>
              <a:prstGeom prst="flowChartOnlineStorag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Stored Data 128"/>
              <p:cNvSpPr/>
              <p:nvPr/>
            </p:nvSpPr>
            <p:spPr>
              <a:xfrm rot="14539990">
                <a:off x="2745699" y="3693844"/>
                <a:ext cx="533401" cy="1262133"/>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21574608">
                <a:off x="4104516" y="7047463"/>
                <a:ext cx="697841" cy="1413363"/>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5498380">
                <a:off x="3960071" y="6738885"/>
                <a:ext cx="1000135" cy="1180789"/>
              </a:xfrm>
              <a:prstGeom prst="moon">
                <a:avLst>
                  <a:gd name="adj" fmla="val 483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5090741">
                <a:off x="4394322" y="6775685"/>
                <a:ext cx="853606" cy="984759"/>
              </a:xfrm>
              <a:prstGeom prst="moon">
                <a:avLst>
                  <a:gd name="adj" fmla="val 6402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3724771">
                <a:off x="4276478" y="6418344"/>
                <a:ext cx="574845" cy="847490"/>
              </a:xfrm>
              <a:prstGeom prst="moon">
                <a:avLst>
                  <a:gd name="adj" fmla="val 640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7862058">
                <a:off x="4565771" y="7190715"/>
                <a:ext cx="587717" cy="1246314"/>
              </a:xfrm>
              <a:prstGeom prst="moon">
                <a:avLst>
                  <a:gd name="adj" fmla="val 6402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p:cNvSpPr/>
              <p:nvPr/>
            </p:nvSpPr>
            <p:spPr>
              <a:xfrm rot="1625816">
                <a:off x="3981724" y="6919037"/>
                <a:ext cx="476693" cy="1371339"/>
              </a:xfrm>
              <a:prstGeom prst="moon">
                <a:avLst>
                  <a:gd name="adj" fmla="val 566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19596301">
                <a:off x="4093978" y="6888975"/>
                <a:ext cx="717309" cy="359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8759525">
                <a:off x="4201735" y="7395985"/>
                <a:ext cx="544858" cy="35970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18759525">
                <a:off x="4147648" y="7101881"/>
                <a:ext cx="760118" cy="3597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tored Data 138"/>
              <p:cNvSpPr/>
              <p:nvPr/>
            </p:nvSpPr>
            <p:spPr>
              <a:xfrm rot="14343928" flipH="1">
                <a:off x="4050887" y="6028533"/>
                <a:ext cx="533400" cy="1219200"/>
              </a:xfrm>
              <a:prstGeom prst="flowChartOnlineStorag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ie 139"/>
              <p:cNvSpPr/>
              <p:nvPr/>
            </p:nvSpPr>
            <p:spPr>
              <a:xfrm rot="14294556">
                <a:off x="3977333" y="5902053"/>
                <a:ext cx="1828800" cy="1356512"/>
              </a:xfrm>
              <a:prstGeom prst="pie">
                <a:avLst>
                  <a:gd name="adj1" fmla="val 0"/>
                  <a:gd name="adj2" fmla="val 527817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Pie 140"/>
              <p:cNvSpPr/>
              <p:nvPr/>
            </p:nvSpPr>
            <p:spPr>
              <a:xfrm rot="9020863">
                <a:off x="3184208" y="6206252"/>
                <a:ext cx="1593720" cy="1752600"/>
              </a:xfrm>
              <a:prstGeom prst="pie">
                <a:avLst>
                  <a:gd name="adj1" fmla="val 0"/>
                  <a:gd name="adj2" fmla="val 527817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Moon 141"/>
              <p:cNvSpPr/>
              <p:nvPr/>
            </p:nvSpPr>
            <p:spPr>
              <a:xfrm rot="7305311">
                <a:off x="4450480" y="6661345"/>
                <a:ext cx="457200" cy="6858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79" name="Group 53"/>
          <p:cNvGrpSpPr/>
          <p:nvPr/>
        </p:nvGrpSpPr>
        <p:grpSpPr>
          <a:xfrm>
            <a:off x="7972809" y="124192"/>
            <a:ext cx="1095991" cy="1066800"/>
            <a:chOff x="2798986" y="3113961"/>
            <a:chExt cx="2636731" cy="2601039"/>
          </a:xfrm>
        </p:grpSpPr>
        <p:sp>
          <p:nvSpPr>
            <p:cNvPr id="180" name="Teardrop 179"/>
            <p:cNvSpPr/>
            <p:nvPr/>
          </p:nvSpPr>
          <p:spPr>
            <a:xfrm>
              <a:off x="2971800" y="4495800"/>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ardrop 180"/>
            <p:cNvSpPr/>
            <p:nvPr/>
          </p:nvSpPr>
          <p:spPr>
            <a:xfrm rot="9070751">
              <a:off x="3799761" y="3113961"/>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ardrop 181"/>
            <p:cNvSpPr/>
            <p:nvPr/>
          </p:nvSpPr>
          <p:spPr>
            <a:xfrm rot="3807070">
              <a:off x="2798986" y="3484787"/>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ardrop 182"/>
            <p:cNvSpPr/>
            <p:nvPr/>
          </p:nvSpPr>
          <p:spPr>
            <a:xfrm rot="15967809">
              <a:off x="4154553" y="4459352"/>
              <a:ext cx="1219200" cy="1219200"/>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ardrop 183"/>
            <p:cNvSpPr/>
            <p:nvPr/>
          </p:nvSpPr>
          <p:spPr>
            <a:xfrm rot="12380960">
              <a:off x="4355890" y="3769308"/>
              <a:ext cx="1079827" cy="995784"/>
            </a:xfrm>
            <a:prstGeom prst="teardrop">
              <a:avLst>
                <a:gd name="adj" fmla="val 11967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16-Point Star 184"/>
            <p:cNvSpPr/>
            <p:nvPr/>
          </p:nvSpPr>
          <p:spPr>
            <a:xfrm>
              <a:off x="3657600" y="4114800"/>
              <a:ext cx="990600" cy="914400"/>
            </a:xfrm>
            <a:prstGeom prst="star1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762000"/>
            <a:ext cx="1066800" cy="1066800"/>
            <a:chOff x="1066800" y="1676400"/>
            <a:chExt cx="1066800" cy="1066800"/>
          </a:xfrm>
        </p:grpSpPr>
        <p:sp>
          <p:nvSpPr>
            <p:cNvPr id="3" name="Isosceles Triangle 2"/>
            <p:cNvSpPr/>
            <p:nvPr/>
          </p:nvSpPr>
          <p:spPr>
            <a:xfrm>
              <a:off x="10668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7526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1295400" y="1828800"/>
              <a:ext cx="609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066800" y="2514600"/>
              <a:ext cx="1066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430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8288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9827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a:off x="1447800" y="2286000"/>
              <a:ext cx="304800" cy="381000"/>
            </a:xfrm>
            <a:prstGeom prst="hexag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667000" y="762000"/>
            <a:ext cx="779929" cy="766482"/>
            <a:chOff x="152400" y="838200"/>
            <a:chExt cx="2063721" cy="2375838"/>
          </a:xfrm>
        </p:grpSpPr>
        <p:grpSp>
          <p:nvGrpSpPr>
            <p:cNvPr id="12" name="Group 17"/>
            <p:cNvGrpSpPr/>
            <p:nvPr/>
          </p:nvGrpSpPr>
          <p:grpSpPr>
            <a:xfrm>
              <a:off x="1033182" y="838200"/>
              <a:ext cx="311121" cy="928038"/>
              <a:chOff x="1033182" y="838200"/>
              <a:chExt cx="311121" cy="928038"/>
            </a:xfrm>
          </p:grpSpPr>
          <p:sp>
            <p:nvSpPr>
              <p:cNvPr id="38" name="Oval 37"/>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Shape 40"/>
              <p:cNvSpPr/>
              <p:nvPr/>
            </p:nvSpPr>
            <p:spPr>
              <a:xfrm rot="8115382">
                <a:off x="1039754" y="1458165"/>
                <a:ext cx="304549" cy="308073"/>
              </a:xfrm>
              <a:prstGeom prst="corner">
                <a:avLst>
                  <a:gd name="adj1" fmla="val 31513"/>
                  <a:gd name="adj2" fmla="val 315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8"/>
            <p:cNvGrpSpPr/>
            <p:nvPr/>
          </p:nvGrpSpPr>
          <p:grpSpPr>
            <a:xfrm>
              <a:off x="609600" y="1600200"/>
              <a:ext cx="311121" cy="928038"/>
              <a:chOff x="1033182" y="838200"/>
              <a:chExt cx="311121" cy="928038"/>
            </a:xfrm>
          </p:grpSpPr>
          <p:sp>
            <p:nvSpPr>
              <p:cNvPr id="34" name="Oval 33"/>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Shape 36"/>
              <p:cNvSpPr/>
              <p:nvPr/>
            </p:nvSpPr>
            <p:spPr>
              <a:xfrm rot="8115382">
                <a:off x="1039754" y="1458165"/>
                <a:ext cx="304549" cy="308073"/>
              </a:xfrm>
              <a:prstGeom prst="corner">
                <a:avLst>
                  <a:gd name="adj1" fmla="val 31513"/>
                  <a:gd name="adj2" fmla="val 315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3"/>
            <p:cNvGrpSpPr/>
            <p:nvPr/>
          </p:nvGrpSpPr>
          <p:grpSpPr>
            <a:xfrm>
              <a:off x="1447800" y="1600200"/>
              <a:ext cx="311121" cy="928038"/>
              <a:chOff x="1033182" y="838200"/>
              <a:chExt cx="311121" cy="928038"/>
            </a:xfrm>
          </p:grpSpPr>
          <p:sp>
            <p:nvSpPr>
              <p:cNvPr id="30" name="Oval 29"/>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Shape 32"/>
              <p:cNvSpPr/>
              <p:nvPr/>
            </p:nvSpPr>
            <p:spPr>
              <a:xfrm rot="8115382">
                <a:off x="1039754" y="1458165"/>
                <a:ext cx="304549" cy="308073"/>
              </a:xfrm>
              <a:prstGeom prst="corner">
                <a:avLst>
                  <a:gd name="adj1" fmla="val 31513"/>
                  <a:gd name="adj2" fmla="val 315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8"/>
            <p:cNvGrpSpPr/>
            <p:nvPr/>
          </p:nvGrpSpPr>
          <p:grpSpPr>
            <a:xfrm>
              <a:off x="152400" y="2286000"/>
              <a:ext cx="311121" cy="928038"/>
              <a:chOff x="1033182" y="838200"/>
              <a:chExt cx="311121" cy="928038"/>
            </a:xfrm>
          </p:grpSpPr>
          <p:sp>
            <p:nvSpPr>
              <p:cNvPr id="26" name="Oval 25"/>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Shape 28"/>
              <p:cNvSpPr/>
              <p:nvPr/>
            </p:nvSpPr>
            <p:spPr>
              <a:xfrm rot="8115382">
                <a:off x="1039754" y="1458165"/>
                <a:ext cx="304549" cy="308073"/>
              </a:xfrm>
              <a:prstGeom prst="corner">
                <a:avLst>
                  <a:gd name="adj1" fmla="val 31513"/>
                  <a:gd name="adj2" fmla="val 315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33"/>
            <p:cNvGrpSpPr/>
            <p:nvPr/>
          </p:nvGrpSpPr>
          <p:grpSpPr>
            <a:xfrm>
              <a:off x="1066800" y="2209800"/>
              <a:ext cx="311121" cy="928038"/>
              <a:chOff x="1033182" y="838200"/>
              <a:chExt cx="311121" cy="928038"/>
            </a:xfrm>
          </p:grpSpPr>
          <p:sp>
            <p:nvSpPr>
              <p:cNvPr id="22" name="Oval 21"/>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p:cNvSpPr/>
              <p:nvPr/>
            </p:nvSpPr>
            <p:spPr>
              <a:xfrm rot="8115382">
                <a:off x="1039754" y="1458165"/>
                <a:ext cx="304549" cy="308073"/>
              </a:xfrm>
              <a:prstGeom prst="corner">
                <a:avLst>
                  <a:gd name="adj1" fmla="val 31513"/>
                  <a:gd name="adj2" fmla="val 315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38"/>
            <p:cNvGrpSpPr/>
            <p:nvPr/>
          </p:nvGrpSpPr>
          <p:grpSpPr>
            <a:xfrm>
              <a:off x="1905000" y="2209800"/>
              <a:ext cx="311121" cy="928038"/>
              <a:chOff x="1033182" y="838200"/>
              <a:chExt cx="311121" cy="928038"/>
            </a:xfrm>
          </p:grpSpPr>
          <p:sp>
            <p:nvSpPr>
              <p:cNvPr id="18" name="Oval 17"/>
              <p:cNvSpPr/>
              <p:nvPr/>
            </p:nvSpPr>
            <p:spPr>
              <a:xfrm>
                <a:off x="1066800" y="8382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43000" y="1143000"/>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1147482" y="1120588"/>
                <a:ext cx="76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Shape 20"/>
              <p:cNvSpPr/>
              <p:nvPr/>
            </p:nvSpPr>
            <p:spPr>
              <a:xfrm rot="8115382">
                <a:off x="1039754" y="1458165"/>
                <a:ext cx="304549" cy="308073"/>
              </a:xfrm>
              <a:prstGeom prst="corner">
                <a:avLst>
                  <a:gd name="adj1" fmla="val 31513"/>
                  <a:gd name="adj2" fmla="val 315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14"/>
          <p:cNvGrpSpPr>
            <a:grpSpLocks/>
          </p:cNvGrpSpPr>
          <p:nvPr/>
        </p:nvGrpSpPr>
        <p:grpSpPr bwMode="auto">
          <a:xfrm>
            <a:off x="3886200" y="685800"/>
            <a:ext cx="3048000" cy="2795588"/>
            <a:chOff x="5791200" y="1828800"/>
            <a:chExt cx="3048000" cy="2796125"/>
          </a:xfrm>
        </p:grpSpPr>
        <p:sp>
          <p:nvSpPr>
            <p:cNvPr id="43" name="Diamond 42"/>
            <p:cNvSpPr/>
            <p:nvPr/>
          </p:nvSpPr>
          <p:spPr>
            <a:xfrm>
              <a:off x="5791200" y="1828800"/>
              <a:ext cx="3048000" cy="1219434"/>
            </a:xfrm>
            <a:prstGeom prst="diamond">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lowchart: Direct Access Storage 43"/>
            <p:cNvSpPr/>
            <p:nvPr/>
          </p:nvSpPr>
          <p:spPr>
            <a:xfrm rot="5400000">
              <a:off x="6991288" y="2000429"/>
              <a:ext cx="647824" cy="1524000"/>
            </a:xfrm>
            <a:prstGeom prst="flowChartMagneticDrum">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5" name="Group 13"/>
            <p:cNvGrpSpPr>
              <a:grpSpLocks/>
            </p:cNvGrpSpPr>
            <p:nvPr/>
          </p:nvGrpSpPr>
          <p:grpSpPr bwMode="auto">
            <a:xfrm>
              <a:off x="8001000" y="2057400"/>
              <a:ext cx="691777" cy="2567525"/>
              <a:chOff x="7022353" y="3680875"/>
              <a:chExt cx="691777" cy="2567525"/>
            </a:xfrm>
          </p:grpSpPr>
          <p:sp>
            <p:nvSpPr>
              <p:cNvPr id="46" name="Freeform 5"/>
              <p:cNvSpPr/>
              <p:nvPr/>
            </p:nvSpPr>
            <p:spPr>
              <a:xfrm>
                <a:off x="7022353" y="3680919"/>
                <a:ext cx="598488" cy="900286"/>
              </a:xfrm>
              <a:custGeom>
                <a:avLst/>
                <a:gdLst>
                  <a:gd name="connsiteX0" fmla="*/ 23906 w 597916"/>
                  <a:gd name="connsiteY0" fmla="*/ 21549 h 900090"/>
                  <a:gd name="connsiteX1" fmla="*/ 149412 w 597916"/>
                  <a:gd name="connsiteY1" fmla="*/ 21549 h 900090"/>
                  <a:gd name="connsiteX2" fmla="*/ 203200 w 597916"/>
                  <a:gd name="connsiteY2" fmla="*/ 39478 h 900090"/>
                  <a:gd name="connsiteX3" fmla="*/ 230094 w 597916"/>
                  <a:gd name="connsiteY3" fmla="*/ 66372 h 900090"/>
                  <a:gd name="connsiteX4" fmla="*/ 274918 w 597916"/>
                  <a:gd name="connsiteY4" fmla="*/ 102231 h 900090"/>
                  <a:gd name="connsiteX5" fmla="*/ 283882 w 597916"/>
                  <a:gd name="connsiteY5" fmla="*/ 129125 h 900090"/>
                  <a:gd name="connsiteX6" fmla="*/ 319741 w 597916"/>
                  <a:gd name="connsiteY6" fmla="*/ 164984 h 900090"/>
                  <a:gd name="connsiteX7" fmla="*/ 337671 w 597916"/>
                  <a:gd name="connsiteY7" fmla="*/ 191878 h 900090"/>
                  <a:gd name="connsiteX8" fmla="*/ 364565 w 597916"/>
                  <a:gd name="connsiteY8" fmla="*/ 245666 h 900090"/>
                  <a:gd name="connsiteX9" fmla="*/ 391459 w 597916"/>
                  <a:gd name="connsiteY9" fmla="*/ 290490 h 900090"/>
                  <a:gd name="connsiteX10" fmla="*/ 418353 w 597916"/>
                  <a:gd name="connsiteY10" fmla="*/ 371172 h 900090"/>
                  <a:gd name="connsiteX11" fmla="*/ 427318 w 597916"/>
                  <a:gd name="connsiteY11" fmla="*/ 398066 h 900090"/>
                  <a:gd name="connsiteX12" fmla="*/ 436282 w 597916"/>
                  <a:gd name="connsiteY12" fmla="*/ 424960 h 900090"/>
                  <a:gd name="connsiteX13" fmla="*/ 436282 w 597916"/>
                  <a:gd name="connsiteY13" fmla="*/ 819407 h 900090"/>
                  <a:gd name="connsiteX14" fmla="*/ 463176 w 597916"/>
                  <a:gd name="connsiteY14" fmla="*/ 873196 h 900090"/>
                  <a:gd name="connsiteX15" fmla="*/ 481106 w 597916"/>
                  <a:gd name="connsiteY15" fmla="*/ 891125 h 900090"/>
                  <a:gd name="connsiteX16" fmla="*/ 508000 w 597916"/>
                  <a:gd name="connsiteY16" fmla="*/ 900090 h 900090"/>
                  <a:gd name="connsiteX17" fmla="*/ 561788 w 597916"/>
                  <a:gd name="connsiteY17" fmla="*/ 882160 h 900090"/>
                  <a:gd name="connsiteX18" fmla="*/ 579718 w 597916"/>
                  <a:gd name="connsiteY18" fmla="*/ 828372 h 900090"/>
                  <a:gd name="connsiteX19" fmla="*/ 579718 w 597916"/>
                  <a:gd name="connsiteY19" fmla="*/ 586325 h 900090"/>
                  <a:gd name="connsiteX20" fmla="*/ 561788 w 597916"/>
                  <a:gd name="connsiteY20" fmla="*/ 505643 h 900090"/>
                  <a:gd name="connsiteX21" fmla="*/ 552823 w 597916"/>
                  <a:gd name="connsiteY21" fmla="*/ 299454 h 900090"/>
                  <a:gd name="connsiteX22" fmla="*/ 525929 w 597916"/>
                  <a:gd name="connsiteY22" fmla="*/ 200843 h 900090"/>
                  <a:gd name="connsiteX23" fmla="*/ 516965 w 597916"/>
                  <a:gd name="connsiteY23" fmla="*/ 173949 h 900090"/>
                  <a:gd name="connsiteX24" fmla="*/ 472141 w 597916"/>
                  <a:gd name="connsiteY24" fmla="*/ 129125 h 900090"/>
                  <a:gd name="connsiteX25" fmla="*/ 427318 w 597916"/>
                  <a:gd name="connsiteY25" fmla="*/ 84301 h 900090"/>
                  <a:gd name="connsiteX26" fmla="*/ 382494 w 597916"/>
                  <a:gd name="connsiteY26" fmla="*/ 48443 h 900090"/>
                  <a:gd name="connsiteX27" fmla="*/ 355600 w 597916"/>
                  <a:gd name="connsiteY27" fmla="*/ 39478 h 900090"/>
                  <a:gd name="connsiteX28" fmla="*/ 292847 w 597916"/>
                  <a:gd name="connsiteY28" fmla="*/ 12584 h 900090"/>
                  <a:gd name="connsiteX29" fmla="*/ 23906 w 597916"/>
                  <a:gd name="connsiteY29" fmla="*/ 21549 h 90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7916" h="900090">
                    <a:moveTo>
                      <a:pt x="23906" y="21549"/>
                    </a:moveTo>
                    <a:cubicBezTo>
                      <a:pt x="0" y="23043"/>
                      <a:pt x="59518" y="5685"/>
                      <a:pt x="149412" y="21549"/>
                    </a:cubicBezTo>
                    <a:cubicBezTo>
                      <a:pt x="168024" y="24833"/>
                      <a:pt x="203200" y="39478"/>
                      <a:pt x="203200" y="39478"/>
                    </a:cubicBezTo>
                    <a:cubicBezTo>
                      <a:pt x="212165" y="48443"/>
                      <a:pt x="220354" y="58256"/>
                      <a:pt x="230094" y="66372"/>
                    </a:cubicBezTo>
                    <a:cubicBezTo>
                      <a:pt x="297948" y="122916"/>
                      <a:pt x="222754" y="50067"/>
                      <a:pt x="274918" y="102231"/>
                    </a:cubicBezTo>
                    <a:cubicBezTo>
                      <a:pt x="277906" y="111196"/>
                      <a:pt x="278390" y="121436"/>
                      <a:pt x="283882" y="129125"/>
                    </a:cubicBezTo>
                    <a:cubicBezTo>
                      <a:pt x="293707" y="142880"/>
                      <a:pt x="310364" y="150919"/>
                      <a:pt x="319741" y="164984"/>
                    </a:cubicBezTo>
                    <a:lnTo>
                      <a:pt x="337671" y="191878"/>
                    </a:lnTo>
                    <a:cubicBezTo>
                      <a:pt x="360202" y="259476"/>
                      <a:pt x="329809" y="176153"/>
                      <a:pt x="364565" y="245666"/>
                    </a:cubicBezTo>
                    <a:cubicBezTo>
                      <a:pt x="387841" y="292218"/>
                      <a:pt x="356436" y="255467"/>
                      <a:pt x="391459" y="290490"/>
                    </a:cubicBezTo>
                    <a:lnTo>
                      <a:pt x="418353" y="371172"/>
                    </a:lnTo>
                    <a:lnTo>
                      <a:pt x="427318" y="398066"/>
                    </a:lnTo>
                    <a:lnTo>
                      <a:pt x="436282" y="424960"/>
                    </a:lnTo>
                    <a:cubicBezTo>
                      <a:pt x="423835" y="611685"/>
                      <a:pt x="421361" y="580670"/>
                      <a:pt x="436282" y="819407"/>
                    </a:cubicBezTo>
                    <a:cubicBezTo>
                      <a:pt x="437405" y="837379"/>
                      <a:pt x="452832" y="860265"/>
                      <a:pt x="463176" y="873196"/>
                    </a:cubicBezTo>
                    <a:cubicBezTo>
                      <a:pt x="468456" y="879796"/>
                      <a:pt x="473858" y="886777"/>
                      <a:pt x="481106" y="891125"/>
                    </a:cubicBezTo>
                    <a:cubicBezTo>
                      <a:pt x="489209" y="895987"/>
                      <a:pt x="499035" y="897102"/>
                      <a:pt x="508000" y="900090"/>
                    </a:cubicBezTo>
                    <a:cubicBezTo>
                      <a:pt x="525929" y="894113"/>
                      <a:pt x="555811" y="900089"/>
                      <a:pt x="561788" y="882160"/>
                    </a:cubicBezTo>
                    <a:lnTo>
                      <a:pt x="579718" y="828372"/>
                    </a:lnTo>
                    <a:cubicBezTo>
                      <a:pt x="597916" y="719178"/>
                      <a:pt x="593327" y="770054"/>
                      <a:pt x="579718" y="586325"/>
                    </a:cubicBezTo>
                    <a:cubicBezTo>
                      <a:pt x="576713" y="545756"/>
                      <a:pt x="572595" y="538063"/>
                      <a:pt x="561788" y="505643"/>
                    </a:cubicBezTo>
                    <a:cubicBezTo>
                      <a:pt x="558800" y="436913"/>
                      <a:pt x="557724" y="368074"/>
                      <a:pt x="552823" y="299454"/>
                    </a:cubicBezTo>
                    <a:cubicBezTo>
                      <a:pt x="550519" y="267195"/>
                      <a:pt x="535820" y="230515"/>
                      <a:pt x="525929" y="200843"/>
                    </a:cubicBezTo>
                    <a:cubicBezTo>
                      <a:pt x="522941" y="191878"/>
                      <a:pt x="523647" y="180631"/>
                      <a:pt x="516965" y="173949"/>
                    </a:cubicBezTo>
                    <a:lnTo>
                      <a:pt x="472141" y="129125"/>
                    </a:lnTo>
                    <a:lnTo>
                      <a:pt x="427318" y="84301"/>
                    </a:lnTo>
                    <a:cubicBezTo>
                      <a:pt x="410643" y="67626"/>
                      <a:pt x="405109" y="59750"/>
                      <a:pt x="382494" y="48443"/>
                    </a:cubicBezTo>
                    <a:cubicBezTo>
                      <a:pt x="374042" y="44217"/>
                      <a:pt x="364286" y="43200"/>
                      <a:pt x="355600" y="39478"/>
                    </a:cubicBezTo>
                    <a:cubicBezTo>
                      <a:pt x="339934" y="32764"/>
                      <a:pt x="312164" y="14857"/>
                      <a:pt x="292847" y="12584"/>
                    </a:cubicBezTo>
                    <a:cubicBezTo>
                      <a:pt x="185883" y="0"/>
                      <a:pt x="47812" y="20055"/>
                      <a:pt x="23906" y="21549"/>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7468441" y="4495463"/>
                <a:ext cx="152400" cy="152429"/>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ounded Rectangle 47"/>
              <p:cNvSpPr/>
              <p:nvPr/>
            </p:nvSpPr>
            <p:spPr>
              <a:xfrm>
                <a:off x="7495428" y="4647893"/>
                <a:ext cx="125413" cy="228644"/>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reeform 48"/>
              <p:cNvSpPr/>
              <p:nvPr/>
            </p:nvSpPr>
            <p:spPr>
              <a:xfrm>
                <a:off x="7495428" y="4886063"/>
                <a:ext cx="169863" cy="1248015"/>
              </a:xfrm>
              <a:custGeom>
                <a:avLst/>
                <a:gdLst>
                  <a:gd name="connsiteX0" fmla="*/ 17930 w 170330"/>
                  <a:gd name="connsiteY0" fmla="*/ 0 h 1248207"/>
                  <a:gd name="connsiteX1" fmla="*/ 62753 w 170330"/>
                  <a:gd name="connsiteY1" fmla="*/ 26894 h 1248207"/>
                  <a:gd name="connsiteX2" fmla="*/ 71718 w 170330"/>
                  <a:gd name="connsiteY2" fmla="*/ 53788 h 1248207"/>
                  <a:gd name="connsiteX3" fmla="*/ 89647 w 170330"/>
                  <a:gd name="connsiteY3" fmla="*/ 80682 h 1248207"/>
                  <a:gd name="connsiteX4" fmla="*/ 107577 w 170330"/>
                  <a:gd name="connsiteY4" fmla="*/ 134470 h 1248207"/>
                  <a:gd name="connsiteX5" fmla="*/ 116541 w 170330"/>
                  <a:gd name="connsiteY5" fmla="*/ 161364 h 1248207"/>
                  <a:gd name="connsiteX6" fmla="*/ 125506 w 170330"/>
                  <a:gd name="connsiteY6" fmla="*/ 188259 h 1248207"/>
                  <a:gd name="connsiteX7" fmla="*/ 125506 w 170330"/>
                  <a:gd name="connsiteY7" fmla="*/ 439270 h 1248207"/>
                  <a:gd name="connsiteX8" fmla="*/ 98612 w 170330"/>
                  <a:gd name="connsiteY8" fmla="*/ 528917 h 1248207"/>
                  <a:gd name="connsiteX9" fmla="*/ 53788 w 170330"/>
                  <a:gd name="connsiteY9" fmla="*/ 663388 h 1248207"/>
                  <a:gd name="connsiteX10" fmla="*/ 44824 w 170330"/>
                  <a:gd name="connsiteY10" fmla="*/ 690282 h 1248207"/>
                  <a:gd name="connsiteX11" fmla="*/ 35859 w 170330"/>
                  <a:gd name="connsiteY11" fmla="*/ 717176 h 1248207"/>
                  <a:gd name="connsiteX12" fmla="*/ 17930 w 170330"/>
                  <a:gd name="connsiteY12" fmla="*/ 806823 h 1248207"/>
                  <a:gd name="connsiteX13" fmla="*/ 0 w 170330"/>
                  <a:gd name="connsiteY13" fmla="*/ 878541 h 1248207"/>
                  <a:gd name="connsiteX14" fmla="*/ 8965 w 170330"/>
                  <a:gd name="connsiteY14" fmla="*/ 1021976 h 1248207"/>
                  <a:gd name="connsiteX15" fmla="*/ 17930 w 170330"/>
                  <a:gd name="connsiteY15" fmla="*/ 1048870 h 1248207"/>
                  <a:gd name="connsiteX16" fmla="*/ 26894 w 170330"/>
                  <a:gd name="connsiteY16" fmla="*/ 1084729 h 1248207"/>
                  <a:gd name="connsiteX17" fmla="*/ 44824 w 170330"/>
                  <a:gd name="connsiteY17" fmla="*/ 1138517 h 1248207"/>
                  <a:gd name="connsiteX18" fmla="*/ 62753 w 170330"/>
                  <a:gd name="connsiteY18" fmla="*/ 1156447 h 1248207"/>
                  <a:gd name="connsiteX19" fmla="*/ 116541 w 170330"/>
                  <a:gd name="connsiteY19" fmla="*/ 1219200 h 1248207"/>
                  <a:gd name="connsiteX20" fmla="*/ 143435 w 170330"/>
                  <a:gd name="connsiteY20" fmla="*/ 1228164 h 1248207"/>
                  <a:gd name="connsiteX21" fmla="*/ 170330 w 170330"/>
                  <a:gd name="connsiteY21" fmla="*/ 1246094 h 12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330" h="1248207">
                    <a:moveTo>
                      <a:pt x="17930" y="0"/>
                    </a:moveTo>
                    <a:cubicBezTo>
                      <a:pt x="39086" y="7051"/>
                      <a:pt x="50447" y="6383"/>
                      <a:pt x="62753" y="26894"/>
                    </a:cubicBezTo>
                    <a:cubicBezTo>
                      <a:pt x="67615" y="34997"/>
                      <a:pt x="67492" y="45336"/>
                      <a:pt x="71718" y="53788"/>
                    </a:cubicBezTo>
                    <a:cubicBezTo>
                      <a:pt x="76536" y="63425"/>
                      <a:pt x="85271" y="70836"/>
                      <a:pt x="89647" y="80682"/>
                    </a:cubicBezTo>
                    <a:cubicBezTo>
                      <a:pt x="97323" y="97952"/>
                      <a:pt x="101601" y="116541"/>
                      <a:pt x="107577" y="134470"/>
                    </a:cubicBezTo>
                    <a:lnTo>
                      <a:pt x="116541" y="161364"/>
                    </a:lnTo>
                    <a:lnTo>
                      <a:pt x="125506" y="188259"/>
                    </a:lnTo>
                    <a:cubicBezTo>
                      <a:pt x="134323" y="320505"/>
                      <a:pt x="140293" y="313584"/>
                      <a:pt x="125506" y="439270"/>
                    </a:cubicBezTo>
                    <a:cubicBezTo>
                      <a:pt x="123043" y="460206"/>
                      <a:pt x="103433" y="514455"/>
                      <a:pt x="98612" y="528917"/>
                    </a:cubicBezTo>
                    <a:lnTo>
                      <a:pt x="53788" y="663388"/>
                    </a:lnTo>
                    <a:lnTo>
                      <a:pt x="44824" y="690282"/>
                    </a:lnTo>
                    <a:lnTo>
                      <a:pt x="35859" y="717176"/>
                    </a:lnTo>
                    <a:cubicBezTo>
                      <a:pt x="18562" y="838250"/>
                      <a:pt x="36704" y="737985"/>
                      <a:pt x="17930" y="806823"/>
                    </a:cubicBezTo>
                    <a:cubicBezTo>
                      <a:pt x="11446" y="830597"/>
                      <a:pt x="0" y="878541"/>
                      <a:pt x="0" y="878541"/>
                    </a:cubicBezTo>
                    <a:cubicBezTo>
                      <a:pt x="2988" y="926353"/>
                      <a:pt x="3950" y="974334"/>
                      <a:pt x="8965" y="1021976"/>
                    </a:cubicBezTo>
                    <a:cubicBezTo>
                      <a:pt x="9954" y="1031374"/>
                      <a:pt x="15334" y="1039784"/>
                      <a:pt x="17930" y="1048870"/>
                    </a:cubicBezTo>
                    <a:cubicBezTo>
                      <a:pt x="21315" y="1060717"/>
                      <a:pt x="23354" y="1072928"/>
                      <a:pt x="26894" y="1084729"/>
                    </a:cubicBezTo>
                    <a:cubicBezTo>
                      <a:pt x="32325" y="1102831"/>
                      <a:pt x="31461" y="1125153"/>
                      <a:pt x="44824" y="1138517"/>
                    </a:cubicBezTo>
                    <a:cubicBezTo>
                      <a:pt x="50800" y="1144494"/>
                      <a:pt x="57473" y="1149847"/>
                      <a:pt x="62753" y="1156447"/>
                    </a:cubicBezTo>
                    <a:cubicBezTo>
                      <a:pt x="77352" y="1174696"/>
                      <a:pt x="93000" y="1211354"/>
                      <a:pt x="116541" y="1219200"/>
                    </a:cubicBezTo>
                    <a:lnTo>
                      <a:pt x="143435" y="1228164"/>
                    </a:lnTo>
                    <a:cubicBezTo>
                      <a:pt x="163478" y="1248207"/>
                      <a:pt x="152913" y="1246094"/>
                      <a:pt x="170330" y="1246094"/>
                    </a:cubicBezTo>
                  </a:path>
                </a:pathLst>
              </a:custGeom>
              <a:ln w="254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Freeform 49"/>
              <p:cNvSpPr/>
              <p:nvPr/>
            </p:nvSpPr>
            <p:spPr>
              <a:xfrm>
                <a:off x="7544641" y="4876537"/>
                <a:ext cx="169862" cy="1248015"/>
              </a:xfrm>
              <a:custGeom>
                <a:avLst/>
                <a:gdLst>
                  <a:gd name="connsiteX0" fmla="*/ 17930 w 170330"/>
                  <a:gd name="connsiteY0" fmla="*/ 0 h 1248207"/>
                  <a:gd name="connsiteX1" fmla="*/ 62753 w 170330"/>
                  <a:gd name="connsiteY1" fmla="*/ 26894 h 1248207"/>
                  <a:gd name="connsiteX2" fmla="*/ 71718 w 170330"/>
                  <a:gd name="connsiteY2" fmla="*/ 53788 h 1248207"/>
                  <a:gd name="connsiteX3" fmla="*/ 89647 w 170330"/>
                  <a:gd name="connsiteY3" fmla="*/ 80682 h 1248207"/>
                  <a:gd name="connsiteX4" fmla="*/ 107577 w 170330"/>
                  <a:gd name="connsiteY4" fmla="*/ 134470 h 1248207"/>
                  <a:gd name="connsiteX5" fmla="*/ 116541 w 170330"/>
                  <a:gd name="connsiteY5" fmla="*/ 161364 h 1248207"/>
                  <a:gd name="connsiteX6" fmla="*/ 125506 w 170330"/>
                  <a:gd name="connsiteY6" fmla="*/ 188259 h 1248207"/>
                  <a:gd name="connsiteX7" fmla="*/ 125506 w 170330"/>
                  <a:gd name="connsiteY7" fmla="*/ 439270 h 1248207"/>
                  <a:gd name="connsiteX8" fmla="*/ 98612 w 170330"/>
                  <a:gd name="connsiteY8" fmla="*/ 528917 h 1248207"/>
                  <a:gd name="connsiteX9" fmla="*/ 53788 w 170330"/>
                  <a:gd name="connsiteY9" fmla="*/ 663388 h 1248207"/>
                  <a:gd name="connsiteX10" fmla="*/ 44824 w 170330"/>
                  <a:gd name="connsiteY10" fmla="*/ 690282 h 1248207"/>
                  <a:gd name="connsiteX11" fmla="*/ 35859 w 170330"/>
                  <a:gd name="connsiteY11" fmla="*/ 717176 h 1248207"/>
                  <a:gd name="connsiteX12" fmla="*/ 17930 w 170330"/>
                  <a:gd name="connsiteY12" fmla="*/ 806823 h 1248207"/>
                  <a:gd name="connsiteX13" fmla="*/ 0 w 170330"/>
                  <a:gd name="connsiteY13" fmla="*/ 878541 h 1248207"/>
                  <a:gd name="connsiteX14" fmla="*/ 8965 w 170330"/>
                  <a:gd name="connsiteY14" fmla="*/ 1021976 h 1248207"/>
                  <a:gd name="connsiteX15" fmla="*/ 17930 w 170330"/>
                  <a:gd name="connsiteY15" fmla="*/ 1048870 h 1248207"/>
                  <a:gd name="connsiteX16" fmla="*/ 26894 w 170330"/>
                  <a:gd name="connsiteY16" fmla="*/ 1084729 h 1248207"/>
                  <a:gd name="connsiteX17" fmla="*/ 44824 w 170330"/>
                  <a:gd name="connsiteY17" fmla="*/ 1138517 h 1248207"/>
                  <a:gd name="connsiteX18" fmla="*/ 62753 w 170330"/>
                  <a:gd name="connsiteY18" fmla="*/ 1156447 h 1248207"/>
                  <a:gd name="connsiteX19" fmla="*/ 116541 w 170330"/>
                  <a:gd name="connsiteY19" fmla="*/ 1219200 h 1248207"/>
                  <a:gd name="connsiteX20" fmla="*/ 143435 w 170330"/>
                  <a:gd name="connsiteY20" fmla="*/ 1228164 h 1248207"/>
                  <a:gd name="connsiteX21" fmla="*/ 170330 w 170330"/>
                  <a:gd name="connsiteY21" fmla="*/ 1246094 h 12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330" h="1248207">
                    <a:moveTo>
                      <a:pt x="17930" y="0"/>
                    </a:moveTo>
                    <a:cubicBezTo>
                      <a:pt x="39086" y="7051"/>
                      <a:pt x="50447" y="6383"/>
                      <a:pt x="62753" y="26894"/>
                    </a:cubicBezTo>
                    <a:cubicBezTo>
                      <a:pt x="67615" y="34997"/>
                      <a:pt x="67492" y="45336"/>
                      <a:pt x="71718" y="53788"/>
                    </a:cubicBezTo>
                    <a:cubicBezTo>
                      <a:pt x="76536" y="63425"/>
                      <a:pt x="85271" y="70836"/>
                      <a:pt x="89647" y="80682"/>
                    </a:cubicBezTo>
                    <a:cubicBezTo>
                      <a:pt x="97323" y="97952"/>
                      <a:pt x="101601" y="116541"/>
                      <a:pt x="107577" y="134470"/>
                    </a:cubicBezTo>
                    <a:lnTo>
                      <a:pt x="116541" y="161364"/>
                    </a:lnTo>
                    <a:lnTo>
                      <a:pt x="125506" y="188259"/>
                    </a:lnTo>
                    <a:cubicBezTo>
                      <a:pt x="134323" y="320505"/>
                      <a:pt x="140293" y="313584"/>
                      <a:pt x="125506" y="439270"/>
                    </a:cubicBezTo>
                    <a:cubicBezTo>
                      <a:pt x="123043" y="460206"/>
                      <a:pt x="103433" y="514455"/>
                      <a:pt x="98612" y="528917"/>
                    </a:cubicBezTo>
                    <a:lnTo>
                      <a:pt x="53788" y="663388"/>
                    </a:lnTo>
                    <a:lnTo>
                      <a:pt x="44824" y="690282"/>
                    </a:lnTo>
                    <a:lnTo>
                      <a:pt x="35859" y="717176"/>
                    </a:lnTo>
                    <a:cubicBezTo>
                      <a:pt x="18562" y="838250"/>
                      <a:pt x="36704" y="737985"/>
                      <a:pt x="17930" y="806823"/>
                    </a:cubicBezTo>
                    <a:cubicBezTo>
                      <a:pt x="11446" y="830597"/>
                      <a:pt x="0" y="878541"/>
                      <a:pt x="0" y="878541"/>
                    </a:cubicBezTo>
                    <a:cubicBezTo>
                      <a:pt x="2988" y="926353"/>
                      <a:pt x="3950" y="974334"/>
                      <a:pt x="8965" y="1021976"/>
                    </a:cubicBezTo>
                    <a:cubicBezTo>
                      <a:pt x="9954" y="1031374"/>
                      <a:pt x="15334" y="1039784"/>
                      <a:pt x="17930" y="1048870"/>
                    </a:cubicBezTo>
                    <a:cubicBezTo>
                      <a:pt x="21315" y="1060717"/>
                      <a:pt x="23354" y="1072928"/>
                      <a:pt x="26894" y="1084729"/>
                    </a:cubicBezTo>
                    <a:cubicBezTo>
                      <a:pt x="32325" y="1102831"/>
                      <a:pt x="31461" y="1125153"/>
                      <a:pt x="44824" y="1138517"/>
                    </a:cubicBezTo>
                    <a:cubicBezTo>
                      <a:pt x="50800" y="1144494"/>
                      <a:pt x="57473" y="1149847"/>
                      <a:pt x="62753" y="1156447"/>
                    </a:cubicBezTo>
                    <a:cubicBezTo>
                      <a:pt x="77352" y="1174696"/>
                      <a:pt x="93000" y="1211354"/>
                      <a:pt x="116541" y="1219200"/>
                    </a:cubicBezTo>
                    <a:lnTo>
                      <a:pt x="143435" y="1228164"/>
                    </a:lnTo>
                    <a:cubicBezTo>
                      <a:pt x="163478" y="1248207"/>
                      <a:pt x="152913" y="1246094"/>
                      <a:pt x="170330" y="1246094"/>
                    </a:cubicBezTo>
                  </a:path>
                </a:pathLst>
              </a:custGeom>
              <a:ln w="254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1" name="Freeform 50"/>
              <p:cNvSpPr/>
              <p:nvPr/>
            </p:nvSpPr>
            <p:spPr>
              <a:xfrm>
                <a:off x="7468441" y="4876537"/>
                <a:ext cx="228600" cy="1371863"/>
              </a:xfrm>
              <a:custGeom>
                <a:avLst/>
                <a:gdLst>
                  <a:gd name="connsiteX0" fmla="*/ 17930 w 170330"/>
                  <a:gd name="connsiteY0" fmla="*/ 0 h 1248207"/>
                  <a:gd name="connsiteX1" fmla="*/ 62753 w 170330"/>
                  <a:gd name="connsiteY1" fmla="*/ 26894 h 1248207"/>
                  <a:gd name="connsiteX2" fmla="*/ 71718 w 170330"/>
                  <a:gd name="connsiteY2" fmla="*/ 53788 h 1248207"/>
                  <a:gd name="connsiteX3" fmla="*/ 89647 w 170330"/>
                  <a:gd name="connsiteY3" fmla="*/ 80682 h 1248207"/>
                  <a:gd name="connsiteX4" fmla="*/ 107577 w 170330"/>
                  <a:gd name="connsiteY4" fmla="*/ 134470 h 1248207"/>
                  <a:gd name="connsiteX5" fmla="*/ 116541 w 170330"/>
                  <a:gd name="connsiteY5" fmla="*/ 161364 h 1248207"/>
                  <a:gd name="connsiteX6" fmla="*/ 125506 w 170330"/>
                  <a:gd name="connsiteY6" fmla="*/ 188259 h 1248207"/>
                  <a:gd name="connsiteX7" fmla="*/ 125506 w 170330"/>
                  <a:gd name="connsiteY7" fmla="*/ 439270 h 1248207"/>
                  <a:gd name="connsiteX8" fmla="*/ 98612 w 170330"/>
                  <a:gd name="connsiteY8" fmla="*/ 528917 h 1248207"/>
                  <a:gd name="connsiteX9" fmla="*/ 53788 w 170330"/>
                  <a:gd name="connsiteY9" fmla="*/ 663388 h 1248207"/>
                  <a:gd name="connsiteX10" fmla="*/ 44824 w 170330"/>
                  <a:gd name="connsiteY10" fmla="*/ 690282 h 1248207"/>
                  <a:gd name="connsiteX11" fmla="*/ 35859 w 170330"/>
                  <a:gd name="connsiteY11" fmla="*/ 717176 h 1248207"/>
                  <a:gd name="connsiteX12" fmla="*/ 17930 w 170330"/>
                  <a:gd name="connsiteY12" fmla="*/ 806823 h 1248207"/>
                  <a:gd name="connsiteX13" fmla="*/ 0 w 170330"/>
                  <a:gd name="connsiteY13" fmla="*/ 878541 h 1248207"/>
                  <a:gd name="connsiteX14" fmla="*/ 8965 w 170330"/>
                  <a:gd name="connsiteY14" fmla="*/ 1021976 h 1248207"/>
                  <a:gd name="connsiteX15" fmla="*/ 17930 w 170330"/>
                  <a:gd name="connsiteY15" fmla="*/ 1048870 h 1248207"/>
                  <a:gd name="connsiteX16" fmla="*/ 26894 w 170330"/>
                  <a:gd name="connsiteY16" fmla="*/ 1084729 h 1248207"/>
                  <a:gd name="connsiteX17" fmla="*/ 44824 w 170330"/>
                  <a:gd name="connsiteY17" fmla="*/ 1138517 h 1248207"/>
                  <a:gd name="connsiteX18" fmla="*/ 62753 w 170330"/>
                  <a:gd name="connsiteY18" fmla="*/ 1156447 h 1248207"/>
                  <a:gd name="connsiteX19" fmla="*/ 116541 w 170330"/>
                  <a:gd name="connsiteY19" fmla="*/ 1219200 h 1248207"/>
                  <a:gd name="connsiteX20" fmla="*/ 143435 w 170330"/>
                  <a:gd name="connsiteY20" fmla="*/ 1228164 h 1248207"/>
                  <a:gd name="connsiteX21" fmla="*/ 170330 w 170330"/>
                  <a:gd name="connsiteY21" fmla="*/ 1246094 h 12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330" h="1248207">
                    <a:moveTo>
                      <a:pt x="17930" y="0"/>
                    </a:moveTo>
                    <a:cubicBezTo>
                      <a:pt x="39086" y="7051"/>
                      <a:pt x="50447" y="6383"/>
                      <a:pt x="62753" y="26894"/>
                    </a:cubicBezTo>
                    <a:cubicBezTo>
                      <a:pt x="67615" y="34997"/>
                      <a:pt x="67492" y="45336"/>
                      <a:pt x="71718" y="53788"/>
                    </a:cubicBezTo>
                    <a:cubicBezTo>
                      <a:pt x="76536" y="63425"/>
                      <a:pt x="85271" y="70836"/>
                      <a:pt x="89647" y="80682"/>
                    </a:cubicBezTo>
                    <a:cubicBezTo>
                      <a:pt x="97323" y="97952"/>
                      <a:pt x="101601" y="116541"/>
                      <a:pt x="107577" y="134470"/>
                    </a:cubicBezTo>
                    <a:lnTo>
                      <a:pt x="116541" y="161364"/>
                    </a:lnTo>
                    <a:lnTo>
                      <a:pt x="125506" y="188259"/>
                    </a:lnTo>
                    <a:cubicBezTo>
                      <a:pt x="134323" y="320505"/>
                      <a:pt x="140293" y="313584"/>
                      <a:pt x="125506" y="439270"/>
                    </a:cubicBezTo>
                    <a:cubicBezTo>
                      <a:pt x="123043" y="460206"/>
                      <a:pt x="103433" y="514455"/>
                      <a:pt x="98612" y="528917"/>
                    </a:cubicBezTo>
                    <a:lnTo>
                      <a:pt x="53788" y="663388"/>
                    </a:lnTo>
                    <a:lnTo>
                      <a:pt x="44824" y="690282"/>
                    </a:lnTo>
                    <a:lnTo>
                      <a:pt x="35859" y="717176"/>
                    </a:lnTo>
                    <a:cubicBezTo>
                      <a:pt x="18562" y="838250"/>
                      <a:pt x="36704" y="737985"/>
                      <a:pt x="17930" y="806823"/>
                    </a:cubicBezTo>
                    <a:cubicBezTo>
                      <a:pt x="11446" y="830597"/>
                      <a:pt x="0" y="878541"/>
                      <a:pt x="0" y="878541"/>
                    </a:cubicBezTo>
                    <a:cubicBezTo>
                      <a:pt x="2988" y="926353"/>
                      <a:pt x="3950" y="974334"/>
                      <a:pt x="8965" y="1021976"/>
                    </a:cubicBezTo>
                    <a:cubicBezTo>
                      <a:pt x="9954" y="1031374"/>
                      <a:pt x="15334" y="1039784"/>
                      <a:pt x="17930" y="1048870"/>
                    </a:cubicBezTo>
                    <a:cubicBezTo>
                      <a:pt x="21315" y="1060717"/>
                      <a:pt x="23354" y="1072928"/>
                      <a:pt x="26894" y="1084729"/>
                    </a:cubicBezTo>
                    <a:cubicBezTo>
                      <a:pt x="32325" y="1102831"/>
                      <a:pt x="31461" y="1125153"/>
                      <a:pt x="44824" y="1138517"/>
                    </a:cubicBezTo>
                    <a:cubicBezTo>
                      <a:pt x="50800" y="1144494"/>
                      <a:pt x="57473" y="1149847"/>
                      <a:pt x="62753" y="1156447"/>
                    </a:cubicBezTo>
                    <a:cubicBezTo>
                      <a:pt x="77352" y="1174696"/>
                      <a:pt x="93000" y="1211354"/>
                      <a:pt x="116541" y="1219200"/>
                    </a:cubicBezTo>
                    <a:lnTo>
                      <a:pt x="143435" y="1228164"/>
                    </a:lnTo>
                    <a:cubicBezTo>
                      <a:pt x="163478" y="1248207"/>
                      <a:pt x="152913" y="1246094"/>
                      <a:pt x="170330" y="1246094"/>
                    </a:cubicBezTo>
                  </a:path>
                </a:pathLst>
              </a:custGeom>
              <a:ln w="254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2" name="Freeform 51"/>
              <p:cNvSpPr/>
              <p:nvPr/>
            </p:nvSpPr>
            <p:spPr>
              <a:xfrm>
                <a:off x="7468441" y="4876537"/>
                <a:ext cx="169862" cy="1248015"/>
              </a:xfrm>
              <a:custGeom>
                <a:avLst/>
                <a:gdLst>
                  <a:gd name="connsiteX0" fmla="*/ 17930 w 170330"/>
                  <a:gd name="connsiteY0" fmla="*/ 0 h 1248207"/>
                  <a:gd name="connsiteX1" fmla="*/ 62753 w 170330"/>
                  <a:gd name="connsiteY1" fmla="*/ 26894 h 1248207"/>
                  <a:gd name="connsiteX2" fmla="*/ 71718 w 170330"/>
                  <a:gd name="connsiteY2" fmla="*/ 53788 h 1248207"/>
                  <a:gd name="connsiteX3" fmla="*/ 89647 w 170330"/>
                  <a:gd name="connsiteY3" fmla="*/ 80682 h 1248207"/>
                  <a:gd name="connsiteX4" fmla="*/ 107577 w 170330"/>
                  <a:gd name="connsiteY4" fmla="*/ 134470 h 1248207"/>
                  <a:gd name="connsiteX5" fmla="*/ 116541 w 170330"/>
                  <a:gd name="connsiteY5" fmla="*/ 161364 h 1248207"/>
                  <a:gd name="connsiteX6" fmla="*/ 125506 w 170330"/>
                  <a:gd name="connsiteY6" fmla="*/ 188259 h 1248207"/>
                  <a:gd name="connsiteX7" fmla="*/ 125506 w 170330"/>
                  <a:gd name="connsiteY7" fmla="*/ 439270 h 1248207"/>
                  <a:gd name="connsiteX8" fmla="*/ 98612 w 170330"/>
                  <a:gd name="connsiteY8" fmla="*/ 528917 h 1248207"/>
                  <a:gd name="connsiteX9" fmla="*/ 53788 w 170330"/>
                  <a:gd name="connsiteY9" fmla="*/ 663388 h 1248207"/>
                  <a:gd name="connsiteX10" fmla="*/ 44824 w 170330"/>
                  <a:gd name="connsiteY10" fmla="*/ 690282 h 1248207"/>
                  <a:gd name="connsiteX11" fmla="*/ 35859 w 170330"/>
                  <a:gd name="connsiteY11" fmla="*/ 717176 h 1248207"/>
                  <a:gd name="connsiteX12" fmla="*/ 17930 w 170330"/>
                  <a:gd name="connsiteY12" fmla="*/ 806823 h 1248207"/>
                  <a:gd name="connsiteX13" fmla="*/ 0 w 170330"/>
                  <a:gd name="connsiteY13" fmla="*/ 878541 h 1248207"/>
                  <a:gd name="connsiteX14" fmla="*/ 8965 w 170330"/>
                  <a:gd name="connsiteY14" fmla="*/ 1021976 h 1248207"/>
                  <a:gd name="connsiteX15" fmla="*/ 17930 w 170330"/>
                  <a:gd name="connsiteY15" fmla="*/ 1048870 h 1248207"/>
                  <a:gd name="connsiteX16" fmla="*/ 26894 w 170330"/>
                  <a:gd name="connsiteY16" fmla="*/ 1084729 h 1248207"/>
                  <a:gd name="connsiteX17" fmla="*/ 44824 w 170330"/>
                  <a:gd name="connsiteY17" fmla="*/ 1138517 h 1248207"/>
                  <a:gd name="connsiteX18" fmla="*/ 62753 w 170330"/>
                  <a:gd name="connsiteY18" fmla="*/ 1156447 h 1248207"/>
                  <a:gd name="connsiteX19" fmla="*/ 116541 w 170330"/>
                  <a:gd name="connsiteY19" fmla="*/ 1219200 h 1248207"/>
                  <a:gd name="connsiteX20" fmla="*/ 143435 w 170330"/>
                  <a:gd name="connsiteY20" fmla="*/ 1228164 h 1248207"/>
                  <a:gd name="connsiteX21" fmla="*/ 170330 w 170330"/>
                  <a:gd name="connsiteY21" fmla="*/ 1246094 h 12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330" h="1248207">
                    <a:moveTo>
                      <a:pt x="17930" y="0"/>
                    </a:moveTo>
                    <a:cubicBezTo>
                      <a:pt x="39086" y="7051"/>
                      <a:pt x="50447" y="6383"/>
                      <a:pt x="62753" y="26894"/>
                    </a:cubicBezTo>
                    <a:cubicBezTo>
                      <a:pt x="67615" y="34997"/>
                      <a:pt x="67492" y="45336"/>
                      <a:pt x="71718" y="53788"/>
                    </a:cubicBezTo>
                    <a:cubicBezTo>
                      <a:pt x="76536" y="63425"/>
                      <a:pt x="85271" y="70836"/>
                      <a:pt x="89647" y="80682"/>
                    </a:cubicBezTo>
                    <a:cubicBezTo>
                      <a:pt x="97323" y="97952"/>
                      <a:pt x="101601" y="116541"/>
                      <a:pt x="107577" y="134470"/>
                    </a:cubicBezTo>
                    <a:lnTo>
                      <a:pt x="116541" y="161364"/>
                    </a:lnTo>
                    <a:lnTo>
                      <a:pt x="125506" y="188259"/>
                    </a:lnTo>
                    <a:cubicBezTo>
                      <a:pt x="134323" y="320505"/>
                      <a:pt x="140293" y="313584"/>
                      <a:pt x="125506" y="439270"/>
                    </a:cubicBezTo>
                    <a:cubicBezTo>
                      <a:pt x="123043" y="460206"/>
                      <a:pt x="103433" y="514455"/>
                      <a:pt x="98612" y="528917"/>
                    </a:cubicBezTo>
                    <a:lnTo>
                      <a:pt x="53788" y="663388"/>
                    </a:lnTo>
                    <a:lnTo>
                      <a:pt x="44824" y="690282"/>
                    </a:lnTo>
                    <a:lnTo>
                      <a:pt x="35859" y="717176"/>
                    </a:lnTo>
                    <a:cubicBezTo>
                      <a:pt x="18562" y="838250"/>
                      <a:pt x="36704" y="737985"/>
                      <a:pt x="17930" y="806823"/>
                    </a:cubicBezTo>
                    <a:cubicBezTo>
                      <a:pt x="11446" y="830597"/>
                      <a:pt x="0" y="878541"/>
                      <a:pt x="0" y="878541"/>
                    </a:cubicBezTo>
                    <a:cubicBezTo>
                      <a:pt x="2988" y="926353"/>
                      <a:pt x="3950" y="974334"/>
                      <a:pt x="8965" y="1021976"/>
                    </a:cubicBezTo>
                    <a:cubicBezTo>
                      <a:pt x="9954" y="1031374"/>
                      <a:pt x="15334" y="1039784"/>
                      <a:pt x="17930" y="1048870"/>
                    </a:cubicBezTo>
                    <a:cubicBezTo>
                      <a:pt x="21315" y="1060717"/>
                      <a:pt x="23354" y="1072928"/>
                      <a:pt x="26894" y="1084729"/>
                    </a:cubicBezTo>
                    <a:cubicBezTo>
                      <a:pt x="32325" y="1102831"/>
                      <a:pt x="31461" y="1125153"/>
                      <a:pt x="44824" y="1138517"/>
                    </a:cubicBezTo>
                    <a:cubicBezTo>
                      <a:pt x="50800" y="1144494"/>
                      <a:pt x="57473" y="1149847"/>
                      <a:pt x="62753" y="1156447"/>
                    </a:cubicBezTo>
                    <a:cubicBezTo>
                      <a:pt x="77352" y="1174696"/>
                      <a:pt x="93000" y="1211354"/>
                      <a:pt x="116541" y="1219200"/>
                    </a:cubicBezTo>
                    <a:lnTo>
                      <a:pt x="143435" y="1228164"/>
                    </a:lnTo>
                    <a:cubicBezTo>
                      <a:pt x="163478" y="1248207"/>
                      <a:pt x="152913" y="1246094"/>
                      <a:pt x="170330" y="1246094"/>
                    </a:cubicBezTo>
                  </a:path>
                </a:pathLst>
              </a:custGeom>
              <a:ln w="254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3" name="Freeform 52"/>
              <p:cNvSpPr/>
              <p:nvPr/>
            </p:nvSpPr>
            <p:spPr>
              <a:xfrm>
                <a:off x="7544641" y="4876537"/>
                <a:ext cx="169862" cy="1248015"/>
              </a:xfrm>
              <a:custGeom>
                <a:avLst/>
                <a:gdLst>
                  <a:gd name="connsiteX0" fmla="*/ 17930 w 170330"/>
                  <a:gd name="connsiteY0" fmla="*/ 0 h 1248207"/>
                  <a:gd name="connsiteX1" fmla="*/ 62753 w 170330"/>
                  <a:gd name="connsiteY1" fmla="*/ 26894 h 1248207"/>
                  <a:gd name="connsiteX2" fmla="*/ 71718 w 170330"/>
                  <a:gd name="connsiteY2" fmla="*/ 53788 h 1248207"/>
                  <a:gd name="connsiteX3" fmla="*/ 89647 w 170330"/>
                  <a:gd name="connsiteY3" fmla="*/ 80682 h 1248207"/>
                  <a:gd name="connsiteX4" fmla="*/ 107577 w 170330"/>
                  <a:gd name="connsiteY4" fmla="*/ 134470 h 1248207"/>
                  <a:gd name="connsiteX5" fmla="*/ 116541 w 170330"/>
                  <a:gd name="connsiteY5" fmla="*/ 161364 h 1248207"/>
                  <a:gd name="connsiteX6" fmla="*/ 125506 w 170330"/>
                  <a:gd name="connsiteY6" fmla="*/ 188259 h 1248207"/>
                  <a:gd name="connsiteX7" fmla="*/ 125506 w 170330"/>
                  <a:gd name="connsiteY7" fmla="*/ 439270 h 1248207"/>
                  <a:gd name="connsiteX8" fmla="*/ 98612 w 170330"/>
                  <a:gd name="connsiteY8" fmla="*/ 528917 h 1248207"/>
                  <a:gd name="connsiteX9" fmla="*/ 53788 w 170330"/>
                  <a:gd name="connsiteY9" fmla="*/ 663388 h 1248207"/>
                  <a:gd name="connsiteX10" fmla="*/ 44824 w 170330"/>
                  <a:gd name="connsiteY10" fmla="*/ 690282 h 1248207"/>
                  <a:gd name="connsiteX11" fmla="*/ 35859 w 170330"/>
                  <a:gd name="connsiteY11" fmla="*/ 717176 h 1248207"/>
                  <a:gd name="connsiteX12" fmla="*/ 17930 w 170330"/>
                  <a:gd name="connsiteY12" fmla="*/ 806823 h 1248207"/>
                  <a:gd name="connsiteX13" fmla="*/ 0 w 170330"/>
                  <a:gd name="connsiteY13" fmla="*/ 878541 h 1248207"/>
                  <a:gd name="connsiteX14" fmla="*/ 8965 w 170330"/>
                  <a:gd name="connsiteY14" fmla="*/ 1021976 h 1248207"/>
                  <a:gd name="connsiteX15" fmla="*/ 17930 w 170330"/>
                  <a:gd name="connsiteY15" fmla="*/ 1048870 h 1248207"/>
                  <a:gd name="connsiteX16" fmla="*/ 26894 w 170330"/>
                  <a:gd name="connsiteY16" fmla="*/ 1084729 h 1248207"/>
                  <a:gd name="connsiteX17" fmla="*/ 44824 w 170330"/>
                  <a:gd name="connsiteY17" fmla="*/ 1138517 h 1248207"/>
                  <a:gd name="connsiteX18" fmla="*/ 62753 w 170330"/>
                  <a:gd name="connsiteY18" fmla="*/ 1156447 h 1248207"/>
                  <a:gd name="connsiteX19" fmla="*/ 116541 w 170330"/>
                  <a:gd name="connsiteY19" fmla="*/ 1219200 h 1248207"/>
                  <a:gd name="connsiteX20" fmla="*/ 143435 w 170330"/>
                  <a:gd name="connsiteY20" fmla="*/ 1228164 h 1248207"/>
                  <a:gd name="connsiteX21" fmla="*/ 170330 w 170330"/>
                  <a:gd name="connsiteY21" fmla="*/ 1246094 h 12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330" h="1248207">
                    <a:moveTo>
                      <a:pt x="17930" y="0"/>
                    </a:moveTo>
                    <a:cubicBezTo>
                      <a:pt x="39086" y="7051"/>
                      <a:pt x="50447" y="6383"/>
                      <a:pt x="62753" y="26894"/>
                    </a:cubicBezTo>
                    <a:cubicBezTo>
                      <a:pt x="67615" y="34997"/>
                      <a:pt x="67492" y="45336"/>
                      <a:pt x="71718" y="53788"/>
                    </a:cubicBezTo>
                    <a:cubicBezTo>
                      <a:pt x="76536" y="63425"/>
                      <a:pt x="85271" y="70836"/>
                      <a:pt x="89647" y="80682"/>
                    </a:cubicBezTo>
                    <a:cubicBezTo>
                      <a:pt x="97323" y="97952"/>
                      <a:pt x="101601" y="116541"/>
                      <a:pt x="107577" y="134470"/>
                    </a:cubicBezTo>
                    <a:lnTo>
                      <a:pt x="116541" y="161364"/>
                    </a:lnTo>
                    <a:lnTo>
                      <a:pt x="125506" y="188259"/>
                    </a:lnTo>
                    <a:cubicBezTo>
                      <a:pt x="134323" y="320505"/>
                      <a:pt x="140293" y="313584"/>
                      <a:pt x="125506" y="439270"/>
                    </a:cubicBezTo>
                    <a:cubicBezTo>
                      <a:pt x="123043" y="460206"/>
                      <a:pt x="103433" y="514455"/>
                      <a:pt x="98612" y="528917"/>
                    </a:cubicBezTo>
                    <a:lnTo>
                      <a:pt x="53788" y="663388"/>
                    </a:lnTo>
                    <a:lnTo>
                      <a:pt x="44824" y="690282"/>
                    </a:lnTo>
                    <a:lnTo>
                      <a:pt x="35859" y="717176"/>
                    </a:lnTo>
                    <a:cubicBezTo>
                      <a:pt x="18562" y="838250"/>
                      <a:pt x="36704" y="737985"/>
                      <a:pt x="17930" y="806823"/>
                    </a:cubicBezTo>
                    <a:cubicBezTo>
                      <a:pt x="11446" y="830597"/>
                      <a:pt x="0" y="878541"/>
                      <a:pt x="0" y="878541"/>
                    </a:cubicBezTo>
                    <a:cubicBezTo>
                      <a:pt x="2988" y="926353"/>
                      <a:pt x="3950" y="974334"/>
                      <a:pt x="8965" y="1021976"/>
                    </a:cubicBezTo>
                    <a:cubicBezTo>
                      <a:pt x="9954" y="1031374"/>
                      <a:pt x="15334" y="1039784"/>
                      <a:pt x="17930" y="1048870"/>
                    </a:cubicBezTo>
                    <a:cubicBezTo>
                      <a:pt x="21315" y="1060717"/>
                      <a:pt x="23354" y="1072928"/>
                      <a:pt x="26894" y="1084729"/>
                    </a:cubicBezTo>
                    <a:cubicBezTo>
                      <a:pt x="32325" y="1102831"/>
                      <a:pt x="31461" y="1125153"/>
                      <a:pt x="44824" y="1138517"/>
                    </a:cubicBezTo>
                    <a:cubicBezTo>
                      <a:pt x="50800" y="1144494"/>
                      <a:pt x="57473" y="1149847"/>
                      <a:pt x="62753" y="1156447"/>
                    </a:cubicBezTo>
                    <a:cubicBezTo>
                      <a:pt x="77352" y="1174696"/>
                      <a:pt x="93000" y="1211354"/>
                      <a:pt x="116541" y="1219200"/>
                    </a:cubicBezTo>
                    <a:lnTo>
                      <a:pt x="143435" y="1228164"/>
                    </a:lnTo>
                    <a:cubicBezTo>
                      <a:pt x="163478" y="1248207"/>
                      <a:pt x="152913" y="1246094"/>
                      <a:pt x="170330" y="1246094"/>
                    </a:cubicBezTo>
                  </a:path>
                </a:pathLst>
              </a:custGeom>
              <a:ln w="254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60" name="Group 60"/>
          <p:cNvGrpSpPr/>
          <p:nvPr/>
        </p:nvGrpSpPr>
        <p:grpSpPr>
          <a:xfrm>
            <a:off x="1981200" y="2895600"/>
            <a:ext cx="1371600" cy="1447800"/>
            <a:chOff x="1752600" y="2971800"/>
            <a:chExt cx="1371600" cy="1447800"/>
          </a:xfrm>
        </p:grpSpPr>
        <p:sp>
          <p:nvSpPr>
            <p:cNvPr id="54" name="Cube 53"/>
            <p:cNvSpPr/>
            <p:nvPr/>
          </p:nvSpPr>
          <p:spPr>
            <a:xfrm>
              <a:off x="1752600" y="3276600"/>
              <a:ext cx="1371600" cy="1143000"/>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a:off x="1828800" y="2971800"/>
              <a:ext cx="533400" cy="457200"/>
            </a:xfrm>
            <a:prstGeom prst="round2DiagRect">
              <a:avLst>
                <a:gd name="adj1" fmla="val 0"/>
                <a:gd name="adj2" fmla="val 50000"/>
              </a:avLst>
            </a:prstGeom>
            <a:solidFill>
              <a:srgbClr val="1881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55"/>
            <p:cNvSpPr/>
            <p:nvPr/>
          </p:nvSpPr>
          <p:spPr>
            <a:xfrm rot="6887454">
              <a:off x="2491062" y="3081175"/>
              <a:ext cx="533400" cy="457200"/>
            </a:xfrm>
            <a:prstGeom prst="round2DiagRect">
              <a:avLst>
                <a:gd name="adj1" fmla="val 0"/>
                <a:gd name="adj2" fmla="val 50000"/>
              </a:avLst>
            </a:prstGeom>
            <a:solidFill>
              <a:srgbClr val="1881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209800" y="3581400"/>
              <a:ext cx="152400" cy="838200"/>
            </a:xfrm>
            <a:prstGeom prst="rect">
              <a:avLst/>
            </a:prstGeom>
            <a:solidFill>
              <a:srgbClr val="1881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p:cNvSpPr/>
            <p:nvPr/>
          </p:nvSpPr>
          <p:spPr>
            <a:xfrm>
              <a:off x="2057400" y="3124200"/>
              <a:ext cx="609600" cy="457200"/>
            </a:xfrm>
            <a:prstGeom prst="cloud">
              <a:avLst/>
            </a:prstGeom>
            <a:solidFill>
              <a:srgbClr val="1881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2209800" y="3200400"/>
              <a:ext cx="304800" cy="381000"/>
            </a:xfrm>
            <a:prstGeom prst="cloud">
              <a:avLst/>
            </a:prstGeom>
            <a:solidFill>
              <a:srgbClr val="1881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78"/>
          <p:cNvGrpSpPr/>
          <p:nvPr/>
        </p:nvGrpSpPr>
        <p:grpSpPr>
          <a:xfrm>
            <a:off x="4191000" y="3269343"/>
            <a:ext cx="1905000" cy="2086428"/>
            <a:chOff x="4191000" y="3269343"/>
            <a:chExt cx="1905000" cy="2086428"/>
          </a:xfrm>
        </p:grpSpPr>
        <p:sp>
          <p:nvSpPr>
            <p:cNvPr id="78" name="Oval 77"/>
            <p:cNvSpPr/>
            <p:nvPr/>
          </p:nvSpPr>
          <p:spPr>
            <a:xfrm>
              <a:off x="4191000" y="3269343"/>
              <a:ext cx="1905000" cy="2086428"/>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343400" y="3429000"/>
              <a:ext cx="1600200" cy="1752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eft-Up Arrow 62"/>
            <p:cNvSpPr/>
            <p:nvPr/>
          </p:nvSpPr>
          <p:spPr>
            <a:xfrm>
              <a:off x="4688541" y="3729318"/>
              <a:ext cx="609600" cy="762000"/>
            </a:xfrm>
            <a:prstGeom prst="leftUpArrow">
              <a:avLst>
                <a:gd name="adj1" fmla="val 14542"/>
                <a:gd name="adj2" fmla="val 20425"/>
                <a:gd name="adj3" fmla="val 223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art 63"/>
            <p:cNvSpPr/>
            <p:nvPr/>
          </p:nvSpPr>
          <p:spPr>
            <a:xfrm>
              <a:off x="5078506" y="3500718"/>
              <a:ext cx="152400" cy="1524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art 64"/>
            <p:cNvSpPr/>
            <p:nvPr/>
          </p:nvSpPr>
          <p:spPr>
            <a:xfrm>
              <a:off x="5069541" y="4970929"/>
              <a:ext cx="152400" cy="1524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art 65"/>
            <p:cNvSpPr/>
            <p:nvPr/>
          </p:nvSpPr>
          <p:spPr>
            <a:xfrm>
              <a:off x="5715000" y="4267200"/>
              <a:ext cx="152400" cy="1524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art 66"/>
            <p:cNvSpPr/>
            <p:nvPr/>
          </p:nvSpPr>
          <p:spPr>
            <a:xfrm>
              <a:off x="4419600" y="4267200"/>
              <a:ext cx="152400" cy="1524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art 67"/>
            <p:cNvSpPr/>
            <p:nvPr/>
          </p:nvSpPr>
          <p:spPr>
            <a:xfrm>
              <a:off x="5029200" y="4191000"/>
              <a:ext cx="228600" cy="2286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9"/>
          <p:cNvGrpSpPr/>
          <p:nvPr/>
        </p:nvGrpSpPr>
        <p:grpSpPr>
          <a:xfrm>
            <a:off x="381000" y="2971800"/>
            <a:ext cx="1371600" cy="1447800"/>
            <a:chOff x="1752600" y="2971800"/>
            <a:chExt cx="1371600" cy="1447800"/>
          </a:xfrm>
        </p:grpSpPr>
        <p:sp>
          <p:nvSpPr>
            <p:cNvPr id="71" name="Cube 70"/>
            <p:cNvSpPr/>
            <p:nvPr/>
          </p:nvSpPr>
          <p:spPr>
            <a:xfrm>
              <a:off x="1752600" y="3276600"/>
              <a:ext cx="1371600" cy="1143000"/>
            </a:xfrm>
            <a:prstGeom prst="cub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Diagonal Corner Rectangle 71"/>
            <p:cNvSpPr/>
            <p:nvPr/>
          </p:nvSpPr>
          <p:spPr>
            <a:xfrm>
              <a:off x="1828800" y="2971800"/>
              <a:ext cx="533400" cy="457200"/>
            </a:xfrm>
            <a:prstGeom prst="round2DiagRect">
              <a:avLst>
                <a:gd name="adj1" fmla="val 0"/>
                <a:gd name="adj2" fmla="val 5000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 Diagonal Corner Rectangle 72"/>
            <p:cNvSpPr/>
            <p:nvPr/>
          </p:nvSpPr>
          <p:spPr>
            <a:xfrm rot="6887454">
              <a:off x="2491062" y="3081175"/>
              <a:ext cx="533400" cy="457200"/>
            </a:xfrm>
            <a:prstGeom prst="round2DiagRect">
              <a:avLst>
                <a:gd name="adj1" fmla="val 0"/>
                <a:gd name="adj2" fmla="val 5000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209800" y="3581400"/>
              <a:ext cx="152400" cy="8382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p:cNvSpPr/>
            <p:nvPr/>
          </p:nvSpPr>
          <p:spPr>
            <a:xfrm>
              <a:off x="2057400" y="3124200"/>
              <a:ext cx="609600" cy="457200"/>
            </a:xfrm>
            <a:prstGeom prst="cloud">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p:cNvSpPr/>
            <p:nvPr/>
          </p:nvSpPr>
          <p:spPr>
            <a:xfrm>
              <a:off x="2209800" y="3200400"/>
              <a:ext cx="304800" cy="381000"/>
            </a:xfrm>
            <a:prstGeom prst="cloud">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76"/>
          <p:cNvGrpSpPr/>
          <p:nvPr/>
        </p:nvGrpSpPr>
        <p:grpSpPr>
          <a:xfrm>
            <a:off x="1143000" y="4495800"/>
            <a:ext cx="1371600" cy="1447800"/>
            <a:chOff x="1752600" y="2971800"/>
            <a:chExt cx="1371600" cy="1447800"/>
          </a:xfrm>
        </p:grpSpPr>
        <p:sp>
          <p:nvSpPr>
            <p:cNvPr id="80" name="Cube 79"/>
            <p:cNvSpPr/>
            <p:nvPr/>
          </p:nvSpPr>
          <p:spPr>
            <a:xfrm>
              <a:off x="1752600" y="3276600"/>
              <a:ext cx="1371600" cy="11430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a:off x="1828800" y="2971800"/>
              <a:ext cx="533400" cy="457200"/>
            </a:xfrm>
            <a:prstGeom prst="round2DiagRect">
              <a:avLst>
                <a:gd name="adj1" fmla="val 0"/>
                <a:gd name="adj2" fmla="val 5000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6887454">
              <a:off x="2491062" y="3081175"/>
              <a:ext cx="533400" cy="457200"/>
            </a:xfrm>
            <a:prstGeom prst="round2DiagRect">
              <a:avLst>
                <a:gd name="adj1" fmla="val 0"/>
                <a:gd name="adj2" fmla="val 50000"/>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09800" y="3581400"/>
              <a:ext cx="152400" cy="838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p:cNvSpPr/>
            <p:nvPr/>
          </p:nvSpPr>
          <p:spPr>
            <a:xfrm>
              <a:off x="2057400" y="3124200"/>
              <a:ext cx="609600" cy="457200"/>
            </a:xfrm>
            <a:prstGeom prst="clou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84"/>
            <p:cNvSpPr/>
            <p:nvPr/>
          </p:nvSpPr>
          <p:spPr>
            <a:xfrm>
              <a:off x="2209800" y="3200400"/>
              <a:ext cx="304800" cy="381000"/>
            </a:xfrm>
            <a:prstGeom prst="clou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4419600" y="4572000"/>
            <a:ext cx="4343400" cy="2542865"/>
            <a:chOff x="1371600" y="3583171"/>
            <a:chExt cx="4343400" cy="2542865"/>
          </a:xfrm>
        </p:grpSpPr>
        <p:sp>
          <p:nvSpPr>
            <p:cNvPr id="87" name="Oval 86"/>
            <p:cNvSpPr/>
            <p:nvPr/>
          </p:nvSpPr>
          <p:spPr>
            <a:xfrm>
              <a:off x="4114800" y="4267200"/>
              <a:ext cx="16002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819400" y="4419600"/>
              <a:ext cx="16002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8518351">
              <a:off x="3137440" y="5119370"/>
              <a:ext cx="1600200" cy="41313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2911796">
              <a:off x="3149092" y="4192771"/>
              <a:ext cx="16002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24000" y="4724400"/>
              <a:ext cx="1600200" cy="4687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447800" y="4495800"/>
              <a:ext cx="1600200" cy="330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371600" y="4191000"/>
              <a:ext cx="228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447800" y="4495800"/>
              <a:ext cx="228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6934200" y="3581400"/>
            <a:ext cx="1559169" cy="1066800"/>
            <a:chOff x="5486400" y="1447800"/>
            <a:chExt cx="2895600" cy="1981200"/>
          </a:xfrm>
        </p:grpSpPr>
        <p:sp>
          <p:nvSpPr>
            <p:cNvPr id="96" name="Donut 95"/>
            <p:cNvSpPr/>
            <p:nvPr/>
          </p:nvSpPr>
          <p:spPr>
            <a:xfrm rot="1553475">
              <a:off x="5486400" y="1447800"/>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96"/>
            <p:cNvSpPr/>
            <p:nvPr/>
          </p:nvSpPr>
          <p:spPr>
            <a:xfrm rot="1553475">
              <a:off x="5895706" y="1675073"/>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onut 97"/>
            <p:cNvSpPr/>
            <p:nvPr/>
          </p:nvSpPr>
          <p:spPr>
            <a:xfrm rot="1553475">
              <a:off x="6276704" y="1903672"/>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98"/>
            <p:cNvSpPr/>
            <p:nvPr/>
          </p:nvSpPr>
          <p:spPr>
            <a:xfrm rot="21058974">
              <a:off x="6648576" y="1962830"/>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99"/>
            <p:cNvSpPr/>
            <p:nvPr/>
          </p:nvSpPr>
          <p:spPr>
            <a:xfrm rot="9772315">
              <a:off x="7038386" y="1858048"/>
              <a:ext cx="7620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1" name="Group 122"/>
            <p:cNvGrpSpPr/>
            <p:nvPr/>
          </p:nvGrpSpPr>
          <p:grpSpPr>
            <a:xfrm>
              <a:off x="7010400" y="1828800"/>
              <a:ext cx="1371600" cy="1600200"/>
              <a:chOff x="6629400" y="2514600"/>
              <a:chExt cx="1371600" cy="1600200"/>
            </a:xfrm>
          </p:grpSpPr>
          <p:sp>
            <p:nvSpPr>
              <p:cNvPr id="102" name="Oval 101"/>
              <p:cNvSpPr/>
              <p:nvPr/>
            </p:nvSpPr>
            <p:spPr>
              <a:xfrm>
                <a:off x="6629400" y="2819400"/>
                <a:ext cx="1371600" cy="1295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781800" y="2971800"/>
                <a:ext cx="1048871" cy="990600"/>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p:nvPr/>
            </p:nvCxnSpPr>
            <p:spPr>
              <a:xfrm flipH="1">
                <a:off x="7315200" y="3424518"/>
                <a:ext cx="8965" cy="2330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7315200" y="3429000"/>
                <a:ext cx="304800" cy="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7285105" y="3052482"/>
                <a:ext cx="83884" cy="6723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7736541" y="3405692"/>
                <a:ext cx="53788"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7315201" y="3773245"/>
                <a:ext cx="74918"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849036" y="3403186"/>
                <a:ext cx="89646"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059706" y="2734234"/>
                <a:ext cx="457200" cy="179295"/>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7162800" y="2545977"/>
                <a:ext cx="251012" cy="3048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7086600" y="2514600"/>
                <a:ext cx="381000" cy="152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7270376" y="3406588"/>
                <a:ext cx="116542" cy="8068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15444" y="1066800"/>
            <a:ext cx="3251956" cy="3268663"/>
            <a:chOff x="2118804" y="1066800"/>
            <a:chExt cx="3748596" cy="4419600"/>
          </a:xfrm>
        </p:grpSpPr>
        <p:sp>
          <p:nvSpPr>
            <p:cNvPr id="2" name="Isosceles Triangle 1"/>
            <p:cNvSpPr/>
            <p:nvPr/>
          </p:nvSpPr>
          <p:spPr>
            <a:xfrm>
              <a:off x="2514600" y="3048000"/>
              <a:ext cx="30480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10800000">
              <a:off x="2514600" y="1447800"/>
              <a:ext cx="30480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810000" y="2971800"/>
              <a:ext cx="457200" cy="1066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133600" y="1066800"/>
              <a:ext cx="3733800" cy="457200"/>
            </a:xfrm>
            <a:prstGeom prst="roundRect">
              <a:avLst>
                <a:gd name="adj" fmla="val 3381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118804" y="5029200"/>
              <a:ext cx="3733800" cy="457200"/>
            </a:xfrm>
            <a:prstGeom prst="roundRect">
              <a:avLst>
                <a:gd name="adj" fmla="val 3381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trikkiworld.com/images/bg/bg_sand/25012011/sand00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885950"/>
              <a:ext cx="1676400" cy="12573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http://www.trikkiworld.com/images/bg/bg_sand/25012011/sand00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2300" y="4038600"/>
              <a:ext cx="1676400" cy="1085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http://www.trikkiworld.com/images/bg/bg_sand/25012011/sand006.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694955">
              <a:off x="3176587" y="3348037"/>
              <a:ext cx="1676400" cy="352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http://www.trikkiworld.com/images/bg/bg_sand/25012011/sand006.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826360"/>
              <a:ext cx="1676400" cy="9942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http://www.trikkiworld.com/images/bg/bg_sand/25012011/sand00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0077" y="4428327"/>
              <a:ext cx="1088189" cy="704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http://www.trikkiworld.com/images/bg/bg_sand/25012011/sand006.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546005">
              <a:off x="3171800" y="3145401"/>
              <a:ext cx="1685973" cy="444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descr="http://www.trikkiworld.com/images/bg/bg_sand/25012011/sand00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307" y="4407634"/>
              <a:ext cx="1088189" cy="704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57200" y="4495800"/>
            <a:ext cx="1915885" cy="1915885"/>
            <a:chOff x="2275115" y="914399"/>
            <a:chExt cx="1915885" cy="1915885"/>
          </a:xfrm>
        </p:grpSpPr>
        <p:sp>
          <p:nvSpPr>
            <p:cNvPr id="17" name="Oval 16"/>
            <p:cNvSpPr/>
            <p:nvPr/>
          </p:nvSpPr>
          <p:spPr>
            <a:xfrm>
              <a:off x="2275115" y="914399"/>
              <a:ext cx="1915885" cy="1915885"/>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38401" y="1066799"/>
              <a:ext cx="1600201" cy="16002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156857" y="1143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45971" y="2427515"/>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10000" y="178525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25486" y="179614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Up-Down Arrow 23"/>
          <p:cNvSpPr/>
          <p:nvPr/>
        </p:nvSpPr>
        <p:spPr>
          <a:xfrm>
            <a:off x="381000" y="1404938"/>
            <a:ext cx="1219200" cy="723915"/>
          </a:xfrm>
          <a:prstGeom prst="upDownArrow">
            <a:avLst>
              <a:gd name="adj1" fmla="val 9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612570" y="4716754"/>
            <a:ext cx="3048000" cy="1828800"/>
            <a:chOff x="2612570" y="4716754"/>
            <a:chExt cx="3048000" cy="1828800"/>
          </a:xfrm>
        </p:grpSpPr>
        <p:grpSp>
          <p:nvGrpSpPr>
            <p:cNvPr id="58" name="Group 57"/>
            <p:cNvGrpSpPr/>
            <p:nvPr/>
          </p:nvGrpSpPr>
          <p:grpSpPr>
            <a:xfrm>
              <a:off x="2612570" y="4716754"/>
              <a:ext cx="3048000" cy="1828800"/>
              <a:chOff x="3810000" y="4800600"/>
              <a:chExt cx="3048000" cy="1828800"/>
            </a:xfrm>
          </p:grpSpPr>
          <p:sp>
            <p:nvSpPr>
              <p:cNvPr id="7" name="Rounded Rectangle 6"/>
              <p:cNvSpPr/>
              <p:nvPr/>
            </p:nvSpPr>
            <p:spPr>
              <a:xfrm>
                <a:off x="3810000" y="4800600"/>
                <a:ext cx="3048000" cy="1828800"/>
              </a:xfrm>
              <a:prstGeom prst="roundRect">
                <a:avLst>
                  <a:gd name="adj" fmla="val 119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924111" y="4901788"/>
                <a:ext cx="2788471" cy="1593412"/>
              </a:xfrm>
              <a:prstGeom prst="roundRect">
                <a:avLst>
                  <a:gd name="adj" fmla="val 1190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247839" y="5132039"/>
                <a:ext cx="2210246" cy="1116362"/>
                <a:chOff x="4838927" y="2114535"/>
                <a:chExt cx="4585267" cy="2315949"/>
              </a:xfrm>
            </p:grpSpPr>
            <p:grpSp>
              <p:nvGrpSpPr>
                <p:cNvPr id="27" name="Group 26"/>
                <p:cNvGrpSpPr/>
                <p:nvPr/>
              </p:nvGrpSpPr>
              <p:grpSpPr>
                <a:xfrm>
                  <a:off x="4838927" y="2126252"/>
                  <a:ext cx="1308666" cy="2304232"/>
                  <a:chOff x="4838927" y="2126252"/>
                  <a:chExt cx="1308666" cy="2304232"/>
                </a:xfrm>
              </p:grpSpPr>
              <p:sp>
                <p:nvSpPr>
                  <p:cNvPr id="44" name="Left-Right Arrow 43"/>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44"/>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Left-Right Arrow 45"/>
                  <p:cNvSpPr/>
                  <p:nvPr/>
                </p:nvSpPr>
                <p:spPr>
                  <a:xfrm rot="16200000">
                    <a:off x="4501957" y="37129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Left-Right Arrow 46"/>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Left-Right Arrow 47"/>
                  <p:cNvSpPr/>
                  <p:nvPr/>
                </p:nvSpPr>
                <p:spPr>
                  <a:xfrm>
                    <a:off x="5030627" y="31734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Right Arrow 48"/>
                  <p:cNvSpPr/>
                  <p:nvPr/>
                </p:nvSpPr>
                <p:spPr>
                  <a:xfrm>
                    <a:off x="5002698" y="212625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656842" y="2114535"/>
                  <a:ext cx="1308666" cy="2293346"/>
                  <a:chOff x="4838927" y="2137138"/>
                  <a:chExt cx="1308666" cy="2293346"/>
                </a:xfrm>
              </p:grpSpPr>
              <p:sp>
                <p:nvSpPr>
                  <p:cNvPr id="38" name="Left-Right Arrow 37"/>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38"/>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Left-Right Arrow 39"/>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Left-Right Arrow 40"/>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Left-Right Arrow 41"/>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Right Arrow 42"/>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Left-Right Arrow 28"/>
                <p:cNvSpPr/>
                <p:nvPr/>
              </p:nvSpPr>
              <p:spPr>
                <a:xfrm rot="16200000">
                  <a:off x="6208488" y="2902533"/>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Left-Right Arrow 29"/>
                <p:cNvSpPr/>
                <p:nvPr/>
              </p:nvSpPr>
              <p:spPr>
                <a:xfrm rot="16200000">
                  <a:off x="6219373" y="3348847"/>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p:cNvGrpSpPr/>
                <p:nvPr/>
              </p:nvGrpSpPr>
              <p:grpSpPr>
                <a:xfrm>
                  <a:off x="8115528" y="2125421"/>
                  <a:ext cx="1308666" cy="2293346"/>
                  <a:chOff x="4838927" y="2137138"/>
                  <a:chExt cx="1308666" cy="2293346"/>
                </a:xfrm>
              </p:grpSpPr>
              <p:sp>
                <p:nvSpPr>
                  <p:cNvPr id="32" name="Left-Right Arrow 31"/>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Right Arrow 32"/>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eft-Right Arrow 33"/>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Left-Right Arrow 34"/>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Left-Right Arrow 35"/>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Right Arrow 36"/>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 name="Group 24"/>
            <p:cNvGrpSpPr/>
            <p:nvPr/>
          </p:nvGrpSpPr>
          <p:grpSpPr>
            <a:xfrm>
              <a:off x="4942305" y="6198904"/>
              <a:ext cx="430371" cy="165665"/>
              <a:chOff x="6656229" y="2333163"/>
              <a:chExt cx="1393605" cy="536447"/>
            </a:xfrm>
          </p:grpSpPr>
          <p:sp>
            <p:nvSpPr>
              <p:cNvPr id="50" name="Left-Right Arrow 49"/>
              <p:cNvSpPr/>
              <p:nvPr/>
            </p:nvSpPr>
            <p:spPr>
              <a:xfrm rot="16200000">
                <a:off x="6479423" y="2580098"/>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Left-Right Arrow 50"/>
              <p:cNvSpPr/>
              <p:nvPr/>
            </p:nvSpPr>
            <p:spPr>
              <a:xfrm rot="10800000">
                <a:off x="6726776" y="2337677"/>
                <a:ext cx="466318" cy="65613"/>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Left-Right Arrow 51"/>
              <p:cNvSpPr/>
              <p:nvPr/>
            </p:nvSpPr>
            <p:spPr>
              <a:xfrm rot="16200000">
                <a:off x="6974130" y="2567863"/>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Left-Right Arrow 52"/>
              <p:cNvSpPr/>
              <p:nvPr/>
            </p:nvSpPr>
            <p:spPr>
              <a:xfrm rot="16200000">
                <a:off x="7189170" y="2546155"/>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Left-Right Arrow 53"/>
              <p:cNvSpPr/>
              <p:nvPr/>
            </p:nvSpPr>
            <p:spPr>
              <a:xfrm rot="16200000">
                <a:off x="7760322" y="2562216"/>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Left-Right Arrow 54"/>
              <p:cNvSpPr/>
              <p:nvPr/>
            </p:nvSpPr>
            <p:spPr>
              <a:xfrm rot="14187461">
                <a:off x="7472318" y="2436998"/>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Left-Right Arrow 55"/>
              <p:cNvSpPr/>
              <p:nvPr/>
            </p:nvSpPr>
            <p:spPr>
              <a:xfrm rot="18252302">
                <a:off x="7690003" y="2445693"/>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Left-Right Arrow 56"/>
              <p:cNvSpPr/>
              <p:nvPr/>
            </p:nvSpPr>
            <p:spPr>
              <a:xfrm rot="10800000">
                <a:off x="6788229" y="2560199"/>
                <a:ext cx="343402" cy="964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9" name="Rounded Rectangle 58"/>
          <p:cNvSpPr/>
          <p:nvPr/>
        </p:nvSpPr>
        <p:spPr>
          <a:xfrm>
            <a:off x="5646496" y="1768507"/>
            <a:ext cx="3048000" cy="1828800"/>
          </a:xfrm>
          <a:prstGeom prst="roundRect">
            <a:avLst>
              <a:gd name="adj" fmla="val 119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5760607" y="1869695"/>
            <a:ext cx="2788471" cy="1593412"/>
          </a:xfrm>
          <a:prstGeom prst="roundRect">
            <a:avLst>
              <a:gd name="adj" fmla="val 1190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77694" y="2860728"/>
            <a:ext cx="228071" cy="658999"/>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5827508" y="4776103"/>
            <a:ext cx="3048000" cy="1828800"/>
            <a:chOff x="5827508" y="4776103"/>
            <a:chExt cx="3048000" cy="1828800"/>
          </a:xfrm>
        </p:grpSpPr>
        <p:grpSp>
          <p:nvGrpSpPr>
            <p:cNvPr id="62" name="Group 61"/>
            <p:cNvGrpSpPr/>
            <p:nvPr/>
          </p:nvGrpSpPr>
          <p:grpSpPr>
            <a:xfrm>
              <a:off x="5827508" y="4776103"/>
              <a:ext cx="3048000" cy="1828800"/>
              <a:chOff x="5827508" y="4776103"/>
              <a:chExt cx="3048000" cy="1828800"/>
            </a:xfrm>
          </p:grpSpPr>
          <p:sp>
            <p:nvSpPr>
              <p:cNvPr id="74" name="Rounded Rectangle 73"/>
              <p:cNvSpPr/>
              <p:nvPr/>
            </p:nvSpPr>
            <p:spPr>
              <a:xfrm>
                <a:off x="5827508" y="4776103"/>
                <a:ext cx="3048000" cy="1828800"/>
              </a:xfrm>
              <a:prstGeom prst="roundRect">
                <a:avLst>
                  <a:gd name="adj" fmla="val 119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5941619" y="4877291"/>
                <a:ext cx="2788471" cy="1593412"/>
              </a:xfrm>
              <a:prstGeom prst="roundRect">
                <a:avLst>
                  <a:gd name="adj" fmla="val 1190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6265347" y="5113190"/>
                <a:ext cx="630819" cy="1110714"/>
                <a:chOff x="4838927" y="2126252"/>
                <a:chExt cx="1308666" cy="2304232"/>
              </a:xfrm>
            </p:grpSpPr>
            <p:sp>
              <p:nvSpPr>
                <p:cNvPr id="94" name="Left-Right Arrow 93"/>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Left-Right Arrow 94"/>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Left-Right Arrow 95"/>
                <p:cNvSpPr/>
                <p:nvPr/>
              </p:nvSpPr>
              <p:spPr>
                <a:xfrm rot="16200000">
                  <a:off x="4501957" y="37129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Left-Right Arrow 96"/>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Left-Right Arrow 97"/>
                <p:cNvSpPr/>
                <p:nvPr/>
              </p:nvSpPr>
              <p:spPr>
                <a:xfrm>
                  <a:off x="5030627" y="31734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Left-Right Arrow 98"/>
                <p:cNvSpPr/>
                <p:nvPr/>
              </p:nvSpPr>
              <p:spPr>
                <a:xfrm>
                  <a:off x="5002698" y="212625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Left-Right Arrow 78"/>
              <p:cNvSpPr/>
              <p:nvPr/>
            </p:nvSpPr>
            <p:spPr>
              <a:xfrm rot="16200000">
                <a:off x="6925519" y="5487382"/>
                <a:ext cx="143869" cy="11727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Left-Right Arrow 79"/>
              <p:cNvSpPr/>
              <p:nvPr/>
            </p:nvSpPr>
            <p:spPr>
              <a:xfrm rot="16200000">
                <a:off x="6930766" y="5702520"/>
                <a:ext cx="143869" cy="11727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 name="Group 80"/>
              <p:cNvGrpSpPr/>
              <p:nvPr/>
            </p:nvGrpSpPr>
            <p:grpSpPr>
              <a:xfrm>
                <a:off x="7934209" y="5112789"/>
                <a:ext cx="518142" cy="1105467"/>
                <a:chOff x="5024469" y="2137138"/>
                <a:chExt cx="1074913" cy="2293346"/>
              </a:xfrm>
            </p:grpSpPr>
            <p:sp>
              <p:nvSpPr>
                <p:cNvPr id="82" name="Left-Right Arrow 81"/>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Left-Right Arrow 84"/>
                <p:cNvSpPr/>
                <p:nvPr/>
              </p:nvSpPr>
              <p:spPr>
                <a:xfrm>
                  <a:off x="5072741" y="3163951"/>
                  <a:ext cx="967403" cy="233814"/>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Left-Right Arrow 85"/>
                <p:cNvSpPr/>
                <p:nvPr/>
              </p:nvSpPr>
              <p:spPr>
                <a:xfrm rot="5400000">
                  <a:off x="5498774" y="3654158"/>
                  <a:ext cx="967402"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eft-Right Arrow 86"/>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157243" y="6258253"/>
                <a:ext cx="430371" cy="165665"/>
                <a:chOff x="6656229" y="2333163"/>
                <a:chExt cx="1393605" cy="536447"/>
              </a:xfrm>
            </p:grpSpPr>
            <p:sp>
              <p:nvSpPr>
                <p:cNvPr id="66" name="Left-Right Arrow 65"/>
                <p:cNvSpPr/>
                <p:nvPr/>
              </p:nvSpPr>
              <p:spPr>
                <a:xfrm rot="16200000">
                  <a:off x="6479423" y="2580098"/>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Left-Right Arrow 66"/>
                <p:cNvSpPr/>
                <p:nvPr/>
              </p:nvSpPr>
              <p:spPr>
                <a:xfrm rot="10800000">
                  <a:off x="6726776" y="2337677"/>
                  <a:ext cx="466318" cy="65613"/>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Left-Right Arrow 67"/>
                <p:cNvSpPr/>
                <p:nvPr/>
              </p:nvSpPr>
              <p:spPr>
                <a:xfrm rot="16200000">
                  <a:off x="6974130" y="2567863"/>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Left-Right Arrow 68"/>
                <p:cNvSpPr/>
                <p:nvPr/>
              </p:nvSpPr>
              <p:spPr>
                <a:xfrm rot="16200000">
                  <a:off x="7189170" y="2546155"/>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Left-Right Arrow 69"/>
                <p:cNvSpPr/>
                <p:nvPr/>
              </p:nvSpPr>
              <p:spPr>
                <a:xfrm rot="16200000">
                  <a:off x="7760322" y="2562216"/>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Left-Right Arrow 70"/>
                <p:cNvSpPr/>
                <p:nvPr/>
              </p:nvSpPr>
              <p:spPr>
                <a:xfrm rot="14187461">
                  <a:off x="7472318" y="2436998"/>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Left-Right Arrow 71"/>
                <p:cNvSpPr/>
                <p:nvPr/>
              </p:nvSpPr>
              <p:spPr>
                <a:xfrm rot="18252302">
                  <a:off x="7690003" y="2445693"/>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Left-Right Arrow 72"/>
                <p:cNvSpPr/>
                <p:nvPr/>
              </p:nvSpPr>
              <p:spPr>
                <a:xfrm rot="10800000">
                  <a:off x="6788229" y="2560199"/>
                  <a:ext cx="343402" cy="964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21" name="Left-Right Arrow 120"/>
            <p:cNvSpPr/>
            <p:nvPr/>
          </p:nvSpPr>
          <p:spPr>
            <a:xfrm rot="5400000">
              <a:off x="7714512" y="5378184"/>
              <a:ext cx="466319" cy="112706"/>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p:cNvGrpSpPr/>
            <p:nvPr/>
          </p:nvGrpSpPr>
          <p:grpSpPr>
            <a:xfrm>
              <a:off x="7153878" y="5129528"/>
              <a:ext cx="603696" cy="1053557"/>
              <a:chOff x="4852933" y="2155232"/>
              <a:chExt cx="1294287" cy="2258755"/>
            </a:xfrm>
          </p:grpSpPr>
          <p:sp>
            <p:nvSpPr>
              <p:cNvPr id="124" name="Left-Right Arrow 123"/>
              <p:cNvSpPr/>
              <p:nvPr/>
            </p:nvSpPr>
            <p:spPr>
              <a:xfrm rot="16200000">
                <a:off x="5459620" y="3741277"/>
                <a:ext cx="1126495" cy="218926"/>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Left-Right Arrow 124"/>
              <p:cNvSpPr/>
              <p:nvPr/>
            </p:nvSpPr>
            <p:spPr>
              <a:xfrm>
                <a:off x="4968387" y="31454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Left-Right Arrow 125"/>
              <p:cNvSpPr/>
              <p:nvPr/>
            </p:nvSpPr>
            <p:spPr>
              <a:xfrm rot="16200000">
                <a:off x="5474555" y="2589725"/>
                <a:ext cx="1107158" cy="23817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Left-Right Arrow 126"/>
              <p:cNvSpPr/>
              <p:nvPr/>
            </p:nvSpPr>
            <p:spPr>
              <a:xfrm rot="16200000">
                <a:off x="4486141" y="2550678"/>
                <a:ext cx="967400" cy="233816"/>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Chord 7"/>
          <p:cNvSpPr/>
          <p:nvPr/>
        </p:nvSpPr>
        <p:spPr>
          <a:xfrm rot="6155101">
            <a:off x="516892" y="4174417"/>
            <a:ext cx="609600" cy="642766"/>
          </a:xfrm>
          <a:prstGeom prst="chord">
            <a:avLst>
              <a:gd name="adj1" fmla="val 2700000"/>
              <a:gd name="adj2" fmla="val 143280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1504071" y="2022924"/>
            <a:ext cx="1177772" cy="1643308"/>
            <a:chOff x="5304583" y="2525327"/>
            <a:chExt cx="2155400" cy="3007361"/>
          </a:xfrm>
        </p:grpSpPr>
        <p:sp>
          <p:nvSpPr>
            <p:cNvPr id="101" name="Trapezoid 100"/>
            <p:cNvSpPr/>
            <p:nvPr/>
          </p:nvSpPr>
          <p:spPr>
            <a:xfrm rot="12636586">
              <a:off x="5683846" y="4939140"/>
              <a:ext cx="359229" cy="576942"/>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8963414" flipH="1">
              <a:off x="6640641" y="4955746"/>
              <a:ext cx="359229" cy="576942"/>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Block Arc 102"/>
            <p:cNvSpPr/>
            <p:nvPr/>
          </p:nvSpPr>
          <p:spPr>
            <a:xfrm>
              <a:off x="5613518" y="2525327"/>
              <a:ext cx="1522872" cy="1817098"/>
            </a:xfrm>
            <a:prstGeom prst="blockArc">
              <a:avLst>
                <a:gd name="adj1" fmla="val 10800000"/>
                <a:gd name="adj2" fmla="val 21538588"/>
                <a:gd name="adj3" fmla="val 99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Rounded Rectangle 103"/>
            <p:cNvSpPr/>
            <p:nvPr/>
          </p:nvSpPr>
          <p:spPr>
            <a:xfrm rot="1883334" flipH="1">
              <a:off x="6939670" y="2962845"/>
              <a:ext cx="99919" cy="101179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rot="20138475">
              <a:off x="5665786" y="2941900"/>
              <a:ext cx="131782" cy="956084"/>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p:cNvGrpSpPr/>
            <p:nvPr/>
          </p:nvGrpSpPr>
          <p:grpSpPr>
            <a:xfrm>
              <a:off x="5405107" y="3569815"/>
              <a:ext cx="1915885" cy="1915885"/>
              <a:chOff x="2275115" y="914399"/>
              <a:chExt cx="1915885" cy="1915885"/>
            </a:xfrm>
          </p:grpSpPr>
          <p:sp>
            <p:nvSpPr>
              <p:cNvPr id="115" name="Oval 114"/>
              <p:cNvSpPr/>
              <p:nvPr/>
            </p:nvSpPr>
            <p:spPr>
              <a:xfrm>
                <a:off x="2275115" y="914399"/>
                <a:ext cx="1915885" cy="191588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2438401" y="1066799"/>
                <a:ext cx="1600201" cy="16002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156857" y="1143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145971" y="2427515"/>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810000" y="178525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525486" y="179614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Chord 106"/>
            <p:cNvSpPr/>
            <p:nvPr/>
          </p:nvSpPr>
          <p:spPr>
            <a:xfrm rot="6155101">
              <a:off x="5287887" y="3066520"/>
              <a:ext cx="1039982" cy="1006590"/>
            </a:xfrm>
            <a:prstGeom prst="chord">
              <a:avLst>
                <a:gd name="adj1" fmla="val 2700000"/>
                <a:gd name="adj2" fmla="val 1432802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hord 107"/>
            <p:cNvSpPr/>
            <p:nvPr/>
          </p:nvSpPr>
          <p:spPr>
            <a:xfrm rot="9558141">
              <a:off x="6420001" y="3066520"/>
              <a:ext cx="1039982" cy="1006590"/>
            </a:xfrm>
            <a:prstGeom prst="chord">
              <a:avLst>
                <a:gd name="adj1" fmla="val 2700000"/>
                <a:gd name="adj2" fmla="val 1432802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p:cNvGrpSpPr/>
            <p:nvPr/>
          </p:nvGrpSpPr>
          <p:grpSpPr>
            <a:xfrm>
              <a:off x="6318510" y="3405939"/>
              <a:ext cx="144320" cy="160234"/>
              <a:chOff x="7875813" y="2100943"/>
              <a:chExt cx="270780" cy="537981"/>
            </a:xfrm>
          </p:grpSpPr>
          <p:sp>
            <p:nvSpPr>
              <p:cNvPr id="113" name="Rectangle 112"/>
              <p:cNvSpPr/>
              <p:nvPr/>
            </p:nvSpPr>
            <p:spPr>
              <a:xfrm>
                <a:off x="7956780" y="2100943"/>
                <a:ext cx="108846" cy="53798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an 113"/>
              <p:cNvSpPr/>
              <p:nvPr/>
            </p:nvSpPr>
            <p:spPr>
              <a:xfrm>
                <a:off x="7875813" y="2100943"/>
                <a:ext cx="270780" cy="209519"/>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Pentagon 109"/>
            <p:cNvSpPr/>
            <p:nvPr/>
          </p:nvSpPr>
          <p:spPr>
            <a:xfrm rot="16200000">
              <a:off x="6032655" y="4251337"/>
              <a:ext cx="644896" cy="101598"/>
            </a:xfrm>
            <a:prstGeom prst="homePlate">
              <a:avLst>
                <a:gd name="adj" fmla="val 2839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entagon 110"/>
            <p:cNvSpPr/>
            <p:nvPr/>
          </p:nvSpPr>
          <p:spPr>
            <a:xfrm rot="10800000">
              <a:off x="5919100" y="4512415"/>
              <a:ext cx="491666" cy="99747"/>
            </a:xfrm>
            <a:prstGeom prst="homePlate">
              <a:avLst>
                <a:gd name="adj" fmla="val 2839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253501" y="4430771"/>
              <a:ext cx="209487" cy="209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5483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149295" y="492351"/>
            <a:ext cx="1308666" cy="2304232"/>
            <a:chOff x="4838927" y="2126252"/>
            <a:chExt cx="1308666" cy="2304232"/>
          </a:xfrm>
        </p:grpSpPr>
        <p:sp>
          <p:nvSpPr>
            <p:cNvPr id="3" name="Left-Right Arrow 2"/>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Right Arrow 3"/>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Right Arrow 4"/>
            <p:cNvSpPr/>
            <p:nvPr/>
          </p:nvSpPr>
          <p:spPr>
            <a:xfrm rot="16200000">
              <a:off x="4501957" y="37129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Right Arrow 5"/>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Right Arrow 6"/>
            <p:cNvSpPr/>
            <p:nvPr/>
          </p:nvSpPr>
          <p:spPr>
            <a:xfrm>
              <a:off x="5030627" y="31734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5002698" y="212625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05119" y="608426"/>
            <a:ext cx="241867" cy="2003442"/>
            <a:chOff x="4838927" y="2288364"/>
            <a:chExt cx="241867" cy="2003442"/>
          </a:xfrm>
        </p:grpSpPr>
        <p:sp>
          <p:nvSpPr>
            <p:cNvPr id="10" name="Left-Right Arrow 9"/>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Right Arrow 10"/>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990600" y="457200"/>
            <a:ext cx="1295884" cy="2293346"/>
            <a:chOff x="4846979" y="2137138"/>
            <a:chExt cx="1295884" cy="2293346"/>
          </a:xfrm>
        </p:grpSpPr>
        <p:sp>
          <p:nvSpPr>
            <p:cNvPr id="13" name="Left-Right Arrow 12"/>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eft-Right Arrow 14"/>
            <p:cNvSpPr/>
            <p:nvPr/>
          </p:nvSpPr>
          <p:spPr>
            <a:xfrm>
              <a:off x="4968387" y="31454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Right Arrow 15"/>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619431" y="429154"/>
            <a:ext cx="1151778" cy="2293346"/>
            <a:chOff x="4995815" y="2137138"/>
            <a:chExt cx="1151778" cy="2293346"/>
          </a:xfrm>
        </p:grpSpPr>
        <p:sp>
          <p:nvSpPr>
            <p:cNvPr id="19" name="Left-Right Arrow 18"/>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Left-Right Arrow 20"/>
            <p:cNvSpPr/>
            <p:nvPr/>
          </p:nvSpPr>
          <p:spPr>
            <a:xfrm>
              <a:off x="4995815" y="3161120"/>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Right Arrow 21"/>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Right Arrow 22"/>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034839" y="610086"/>
            <a:ext cx="1308666" cy="1992555"/>
            <a:chOff x="4838927" y="2288364"/>
            <a:chExt cx="1308666" cy="1992555"/>
          </a:xfrm>
        </p:grpSpPr>
        <p:sp>
          <p:nvSpPr>
            <p:cNvPr id="25" name="Left-Right Arrow 24"/>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eft-Right Arrow 25"/>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eft-Right Arrow 26"/>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Right Arrow 27"/>
            <p:cNvSpPr/>
            <p:nvPr/>
          </p:nvSpPr>
          <p:spPr>
            <a:xfrm>
              <a:off x="4991815" y="3162290"/>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618910" y="488566"/>
            <a:ext cx="1308666" cy="2293346"/>
            <a:chOff x="4838927" y="2137138"/>
            <a:chExt cx="1308666" cy="2293346"/>
          </a:xfrm>
        </p:grpSpPr>
        <p:sp>
          <p:nvSpPr>
            <p:cNvPr id="30" name="Left-Right Arrow 29"/>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Right Arrow 30"/>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Left-Right Arrow 31"/>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Left-Right Arrow 32"/>
            <p:cNvSpPr/>
            <p:nvPr/>
          </p:nvSpPr>
          <p:spPr>
            <a:xfrm rot="10800000">
              <a:off x="5010288" y="3162290"/>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04800" y="3886200"/>
            <a:ext cx="1118394" cy="2214651"/>
            <a:chOff x="5024469" y="2137138"/>
            <a:chExt cx="1118394" cy="2214651"/>
          </a:xfrm>
        </p:grpSpPr>
        <p:sp>
          <p:nvSpPr>
            <p:cNvPr id="36" name="Left-Right Arrow 35"/>
            <p:cNvSpPr/>
            <p:nvPr/>
          </p:nvSpPr>
          <p:spPr>
            <a:xfrm rot="16200000">
              <a:off x="5509185" y="3718110"/>
              <a:ext cx="1038272" cy="22908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Left-Right Arrow 36"/>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Right Arrow 37"/>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794465" y="3807505"/>
            <a:ext cx="1308666" cy="2293346"/>
            <a:chOff x="1794465" y="3807505"/>
            <a:chExt cx="1308666" cy="2293346"/>
          </a:xfrm>
        </p:grpSpPr>
        <p:grpSp>
          <p:nvGrpSpPr>
            <p:cNvPr id="39" name="Group 38"/>
            <p:cNvGrpSpPr/>
            <p:nvPr/>
          </p:nvGrpSpPr>
          <p:grpSpPr>
            <a:xfrm>
              <a:off x="1794465" y="3807505"/>
              <a:ext cx="1308666" cy="2293346"/>
              <a:chOff x="4838927" y="2137138"/>
              <a:chExt cx="1308666" cy="2293346"/>
            </a:xfrm>
          </p:grpSpPr>
          <p:sp>
            <p:nvSpPr>
              <p:cNvPr id="40" name="Left-Right Arrow 39"/>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Right Arrow 40"/>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Left-Right Arrow 41"/>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Left-Right Arrow 42"/>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Left-Right Arrow 43"/>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44"/>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Left-Right Arrow 45"/>
            <p:cNvSpPr/>
            <p:nvPr/>
          </p:nvSpPr>
          <p:spPr>
            <a:xfrm>
              <a:off x="1960245" y="4841564"/>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3464697" y="3779459"/>
            <a:ext cx="1303977" cy="2293346"/>
            <a:chOff x="4843616" y="2137138"/>
            <a:chExt cx="1303977" cy="2293346"/>
          </a:xfrm>
        </p:grpSpPr>
        <p:sp>
          <p:nvSpPr>
            <p:cNvPr id="49" name="Left-Right Arrow 48"/>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eft-Right Arrow 49"/>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Left-Right Arrow 50"/>
            <p:cNvSpPr/>
            <p:nvPr/>
          </p:nvSpPr>
          <p:spPr>
            <a:xfrm rot="16200000">
              <a:off x="4476823" y="2667825"/>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Left-Right Arrow 51"/>
            <p:cNvSpPr/>
            <p:nvPr/>
          </p:nvSpPr>
          <p:spPr>
            <a:xfrm>
              <a:off x="5004651" y="316799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Left-Right Arrow 52"/>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eft-Right Arrow 53"/>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5719933" y="3876952"/>
            <a:ext cx="1308666" cy="2293346"/>
            <a:chOff x="4838927" y="2137138"/>
            <a:chExt cx="1308666" cy="2293346"/>
          </a:xfrm>
        </p:grpSpPr>
        <p:sp>
          <p:nvSpPr>
            <p:cNvPr id="56" name="Left-Right Arrow 55"/>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Right Arrow 56"/>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Left-Right Arrow 57"/>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Left-Right Arrow 58"/>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Left-Right Arrow 59"/>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Right Arrow 60"/>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5253274" y="3947100"/>
            <a:ext cx="262666" cy="2194054"/>
            <a:chOff x="4838927" y="2288364"/>
            <a:chExt cx="241867" cy="2003442"/>
          </a:xfrm>
        </p:grpSpPr>
        <p:sp>
          <p:nvSpPr>
            <p:cNvPr id="63" name="Left-Right Arrow 62"/>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Left-Right Arrow 63"/>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p:cNvGrpSpPr/>
          <p:nvPr/>
        </p:nvGrpSpPr>
        <p:grpSpPr>
          <a:xfrm>
            <a:off x="7697303" y="4330602"/>
            <a:ext cx="254177" cy="744777"/>
            <a:chOff x="8500303" y="157609"/>
            <a:chExt cx="254177" cy="744777"/>
          </a:xfrm>
        </p:grpSpPr>
        <p:sp>
          <p:nvSpPr>
            <p:cNvPr id="66" name="Left-Right Arrow 65"/>
            <p:cNvSpPr/>
            <p:nvPr/>
          </p:nvSpPr>
          <p:spPr>
            <a:xfrm rot="16200000">
              <a:off x="8472717" y="185195"/>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Left-Right Arrow 66"/>
            <p:cNvSpPr/>
            <p:nvPr/>
          </p:nvSpPr>
          <p:spPr>
            <a:xfrm rot="16200000">
              <a:off x="8483602" y="631509"/>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68858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600200"/>
            <a:ext cx="3048000" cy="1828800"/>
            <a:chOff x="3810000" y="4800600"/>
            <a:chExt cx="3048000" cy="1828800"/>
          </a:xfrm>
        </p:grpSpPr>
        <p:sp>
          <p:nvSpPr>
            <p:cNvPr id="13" name="Rounded Rectangle 12"/>
            <p:cNvSpPr/>
            <p:nvPr/>
          </p:nvSpPr>
          <p:spPr>
            <a:xfrm>
              <a:off x="3810000" y="4800600"/>
              <a:ext cx="3048000" cy="1828800"/>
            </a:xfrm>
            <a:prstGeom prst="roundRect">
              <a:avLst>
                <a:gd name="adj" fmla="val 119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924111" y="4901788"/>
              <a:ext cx="2788471" cy="1593412"/>
            </a:xfrm>
            <a:prstGeom prst="roundRect">
              <a:avLst>
                <a:gd name="adj" fmla="val 1190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247839" y="5132039"/>
              <a:ext cx="2210246" cy="1116362"/>
              <a:chOff x="4838927" y="2114535"/>
              <a:chExt cx="4585267" cy="2315949"/>
            </a:xfrm>
          </p:grpSpPr>
          <p:grpSp>
            <p:nvGrpSpPr>
              <p:cNvPr id="16" name="Group 15"/>
              <p:cNvGrpSpPr/>
              <p:nvPr/>
            </p:nvGrpSpPr>
            <p:grpSpPr>
              <a:xfrm>
                <a:off x="4838927" y="2126252"/>
                <a:ext cx="1308666" cy="2304232"/>
                <a:chOff x="4838927" y="2126252"/>
                <a:chExt cx="1308666" cy="2304232"/>
              </a:xfrm>
            </p:grpSpPr>
            <p:sp>
              <p:nvSpPr>
                <p:cNvPr id="33" name="Left-Right Arrow 32"/>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Left-Right Arrow 34"/>
                <p:cNvSpPr/>
                <p:nvPr/>
              </p:nvSpPr>
              <p:spPr>
                <a:xfrm rot="16200000">
                  <a:off x="4501957" y="37129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Left-Right Arrow 35"/>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Left-Right Arrow 36"/>
                <p:cNvSpPr/>
                <p:nvPr/>
              </p:nvSpPr>
              <p:spPr>
                <a:xfrm>
                  <a:off x="5030627" y="31734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Right Arrow 37"/>
                <p:cNvSpPr/>
                <p:nvPr/>
              </p:nvSpPr>
              <p:spPr>
                <a:xfrm>
                  <a:off x="5002698" y="212625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656842" y="2114535"/>
                <a:ext cx="1308666" cy="2293346"/>
                <a:chOff x="4838927" y="2137138"/>
                <a:chExt cx="1308666" cy="2293346"/>
              </a:xfrm>
            </p:grpSpPr>
            <p:sp>
              <p:nvSpPr>
                <p:cNvPr id="27" name="Left-Right Arrow 26"/>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Right Arrow 27"/>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Left-Right Arrow 28"/>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Left-Right Arrow 29"/>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Left-Right Arrow 30"/>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 Arrow 31"/>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Left-Right Arrow 17"/>
              <p:cNvSpPr/>
              <p:nvPr/>
            </p:nvSpPr>
            <p:spPr>
              <a:xfrm rot="16200000">
                <a:off x="6208488" y="2902533"/>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eft-Right Arrow 18"/>
              <p:cNvSpPr/>
              <p:nvPr/>
            </p:nvSpPr>
            <p:spPr>
              <a:xfrm rot="16200000">
                <a:off x="6219373" y="3348847"/>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8115528" y="2125421"/>
                <a:ext cx="1308666" cy="2293346"/>
                <a:chOff x="4838927" y="2137138"/>
                <a:chExt cx="1308666" cy="2293346"/>
              </a:xfrm>
            </p:grpSpPr>
            <p:sp>
              <p:nvSpPr>
                <p:cNvPr id="21" name="Left-Right Arrow 20"/>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Right Arrow 21"/>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Left-Right Arrow 22"/>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Left-Right Arrow 23"/>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eft-Right Arrow 24"/>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25"/>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p:cNvGrpSpPr/>
          <p:nvPr/>
        </p:nvGrpSpPr>
        <p:grpSpPr>
          <a:xfrm>
            <a:off x="2863135" y="3082350"/>
            <a:ext cx="430371" cy="165665"/>
            <a:chOff x="6656229" y="2333163"/>
            <a:chExt cx="1393605" cy="536447"/>
          </a:xfrm>
        </p:grpSpPr>
        <p:sp>
          <p:nvSpPr>
            <p:cNvPr id="5" name="Left-Right Arrow 4"/>
            <p:cNvSpPr/>
            <p:nvPr/>
          </p:nvSpPr>
          <p:spPr>
            <a:xfrm rot="16200000">
              <a:off x="6479423" y="2580098"/>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Right Arrow 5"/>
            <p:cNvSpPr/>
            <p:nvPr/>
          </p:nvSpPr>
          <p:spPr>
            <a:xfrm rot="10800000">
              <a:off x="6726776" y="2337677"/>
              <a:ext cx="466318" cy="65613"/>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Right Arrow 6"/>
            <p:cNvSpPr/>
            <p:nvPr/>
          </p:nvSpPr>
          <p:spPr>
            <a:xfrm rot="16200000">
              <a:off x="6974130" y="2567863"/>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Right Arrow 7"/>
            <p:cNvSpPr/>
            <p:nvPr/>
          </p:nvSpPr>
          <p:spPr>
            <a:xfrm rot="16200000">
              <a:off x="7189170" y="2546155"/>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Right Arrow 8"/>
            <p:cNvSpPr/>
            <p:nvPr/>
          </p:nvSpPr>
          <p:spPr>
            <a:xfrm rot="16200000">
              <a:off x="7760322" y="2562216"/>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Right Arrow 9"/>
            <p:cNvSpPr/>
            <p:nvPr/>
          </p:nvSpPr>
          <p:spPr>
            <a:xfrm rot="14187461">
              <a:off x="7472318" y="2436998"/>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Right Arrow 10"/>
            <p:cNvSpPr/>
            <p:nvPr/>
          </p:nvSpPr>
          <p:spPr>
            <a:xfrm rot="18252302">
              <a:off x="7690003" y="2445693"/>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Right Arrow 11"/>
            <p:cNvSpPr/>
            <p:nvPr/>
          </p:nvSpPr>
          <p:spPr>
            <a:xfrm rot="10800000">
              <a:off x="6788229" y="2560199"/>
              <a:ext cx="343402" cy="964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1386872" y="4169663"/>
            <a:ext cx="2034983" cy="783337"/>
            <a:chOff x="6656229" y="2333163"/>
            <a:chExt cx="1393605" cy="536447"/>
          </a:xfrm>
        </p:grpSpPr>
        <p:sp>
          <p:nvSpPr>
            <p:cNvPr id="40" name="Left-Right Arrow 39"/>
            <p:cNvSpPr/>
            <p:nvPr/>
          </p:nvSpPr>
          <p:spPr>
            <a:xfrm rot="16200000">
              <a:off x="6479423" y="2580098"/>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Left-Right Arrow 40"/>
            <p:cNvSpPr/>
            <p:nvPr/>
          </p:nvSpPr>
          <p:spPr>
            <a:xfrm rot="10800000">
              <a:off x="6726776" y="2337677"/>
              <a:ext cx="466318" cy="65613"/>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Left-Right Arrow 41"/>
            <p:cNvSpPr/>
            <p:nvPr/>
          </p:nvSpPr>
          <p:spPr>
            <a:xfrm rot="16200000">
              <a:off x="6974130" y="2567863"/>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Left-Right Arrow 42"/>
            <p:cNvSpPr/>
            <p:nvPr/>
          </p:nvSpPr>
          <p:spPr>
            <a:xfrm rot="16200000">
              <a:off x="7189170" y="2546155"/>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Left-Right Arrow 43"/>
            <p:cNvSpPr/>
            <p:nvPr/>
          </p:nvSpPr>
          <p:spPr>
            <a:xfrm rot="16200000">
              <a:off x="7760322" y="2562216"/>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Left-Right Arrow 44"/>
            <p:cNvSpPr/>
            <p:nvPr/>
          </p:nvSpPr>
          <p:spPr>
            <a:xfrm rot="14187461">
              <a:off x="7472318" y="2436998"/>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Left-Right Arrow 45"/>
            <p:cNvSpPr/>
            <p:nvPr/>
          </p:nvSpPr>
          <p:spPr>
            <a:xfrm rot="18252302">
              <a:off x="7690003" y="2445693"/>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Left-Right Arrow 46"/>
            <p:cNvSpPr/>
            <p:nvPr/>
          </p:nvSpPr>
          <p:spPr>
            <a:xfrm rot="10800000">
              <a:off x="6788229" y="2560199"/>
              <a:ext cx="343402" cy="964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p:cNvGrpSpPr/>
          <p:nvPr/>
        </p:nvGrpSpPr>
        <p:grpSpPr>
          <a:xfrm>
            <a:off x="4422435" y="4156217"/>
            <a:ext cx="2034983" cy="783337"/>
            <a:chOff x="6656229" y="2333163"/>
            <a:chExt cx="1393605" cy="536447"/>
          </a:xfrm>
        </p:grpSpPr>
        <p:sp>
          <p:nvSpPr>
            <p:cNvPr id="49" name="Left-Right Arrow 48"/>
            <p:cNvSpPr/>
            <p:nvPr/>
          </p:nvSpPr>
          <p:spPr>
            <a:xfrm rot="16200000">
              <a:off x="6479423" y="2580098"/>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Left-Right Arrow 49"/>
            <p:cNvSpPr/>
            <p:nvPr/>
          </p:nvSpPr>
          <p:spPr>
            <a:xfrm rot="10800000">
              <a:off x="6726776" y="2337677"/>
              <a:ext cx="466318" cy="65613"/>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Left-Right Arrow 50"/>
            <p:cNvSpPr/>
            <p:nvPr/>
          </p:nvSpPr>
          <p:spPr>
            <a:xfrm rot="16200000">
              <a:off x="7054535" y="2487460"/>
              <a:ext cx="254256" cy="61452"/>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Left-Right Arrow 51"/>
            <p:cNvSpPr/>
            <p:nvPr/>
          </p:nvSpPr>
          <p:spPr>
            <a:xfrm rot="16200000">
              <a:off x="7189170" y="2546155"/>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Left-Right Arrow 52"/>
            <p:cNvSpPr/>
            <p:nvPr/>
          </p:nvSpPr>
          <p:spPr>
            <a:xfrm rot="16200000">
              <a:off x="7760322" y="2562216"/>
              <a:ext cx="466318" cy="112706"/>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Left-Right Arrow 53"/>
            <p:cNvSpPr/>
            <p:nvPr/>
          </p:nvSpPr>
          <p:spPr>
            <a:xfrm rot="14187461">
              <a:off x="7472318" y="2436998"/>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Left-Right Arrow 54"/>
            <p:cNvSpPr/>
            <p:nvPr/>
          </p:nvSpPr>
          <p:spPr>
            <a:xfrm rot="18252302">
              <a:off x="7690003" y="2445693"/>
              <a:ext cx="273859" cy="661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Left-Right Arrow 55"/>
            <p:cNvSpPr/>
            <p:nvPr/>
          </p:nvSpPr>
          <p:spPr>
            <a:xfrm rot="10800000">
              <a:off x="6788229" y="2560199"/>
              <a:ext cx="343402" cy="96490"/>
            </a:xfrm>
            <a:prstGeom prst="leftRightArrow">
              <a:avLst>
                <a:gd name="adj1" fmla="val 100000"/>
                <a:gd name="adj2" fmla="val 50000"/>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4947889" y="450417"/>
            <a:ext cx="2186079" cy="1786730"/>
            <a:chOff x="4947889" y="450417"/>
            <a:chExt cx="2186079" cy="1786730"/>
          </a:xfrm>
        </p:grpSpPr>
        <p:sp>
          <p:nvSpPr>
            <p:cNvPr id="57" name="Round Diagonal Corner Rectangle 56"/>
            <p:cNvSpPr/>
            <p:nvPr/>
          </p:nvSpPr>
          <p:spPr>
            <a:xfrm>
              <a:off x="4953000" y="1371600"/>
              <a:ext cx="762000" cy="838200"/>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rot="18577540">
              <a:off x="5671193" y="1437047"/>
              <a:ext cx="762000" cy="838200"/>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rot="5814021">
              <a:off x="4985989" y="526016"/>
              <a:ext cx="762000" cy="838200"/>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725297" y="450417"/>
              <a:ext cx="1408671" cy="917064"/>
            </a:xfrm>
            <a:custGeom>
              <a:avLst/>
              <a:gdLst>
                <a:gd name="connsiteX0" fmla="*/ 0 w 1408671"/>
                <a:gd name="connsiteY0" fmla="*/ 917064 h 917064"/>
                <a:gd name="connsiteX1" fmla="*/ 172995 w 1408671"/>
                <a:gd name="connsiteY1" fmla="*/ 884113 h 917064"/>
                <a:gd name="connsiteX2" fmla="*/ 205946 w 1408671"/>
                <a:gd name="connsiteY2" fmla="*/ 875875 h 917064"/>
                <a:gd name="connsiteX3" fmla="*/ 255373 w 1408671"/>
                <a:gd name="connsiteY3" fmla="*/ 859399 h 917064"/>
                <a:gd name="connsiteX4" fmla="*/ 271849 w 1408671"/>
                <a:gd name="connsiteY4" fmla="*/ 834686 h 917064"/>
                <a:gd name="connsiteX5" fmla="*/ 280087 w 1408671"/>
                <a:gd name="connsiteY5" fmla="*/ 801734 h 917064"/>
                <a:gd name="connsiteX6" fmla="*/ 296562 w 1408671"/>
                <a:gd name="connsiteY6" fmla="*/ 735832 h 917064"/>
                <a:gd name="connsiteX7" fmla="*/ 321276 w 1408671"/>
                <a:gd name="connsiteY7" fmla="*/ 636978 h 917064"/>
                <a:gd name="connsiteX8" fmla="*/ 337752 w 1408671"/>
                <a:gd name="connsiteY8" fmla="*/ 612264 h 917064"/>
                <a:gd name="connsiteX9" fmla="*/ 362465 w 1408671"/>
                <a:gd name="connsiteY9" fmla="*/ 562837 h 917064"/>
                <a:gd name="connsiteX10" fmla="*/ 395417 w 1408671"/>
                <a:gd name="connsiteY10" fmla="*/ 496934 h 917064"/>
                <a:gd name="connsiteX11" fmla="*/ 420130 w 1408671"/>
                <a:gd name="connsiteY11" fmla="*/ 472221 h 917064"/>
                <a:gd name="connsiteX12" fmla="*/ 436606 w 1408671"/>
                <a:gd name="connsiteY12" fmla="*/ 447507 h 917064"/>
                <a:gd name="connsiteX13" fmla="*/ 461319 w 1408671"/>
                <a:gd name="connsiteY13" fmla="*/ 431032 h 917064"/>
                <a:gd name="connsiteX14" fmla="*/ 510746 w 1408671"/>
                <a:gd name="connsiteY14" fmla="*/ 381605 h 917064"/>
                <a:gd name="connsiteX15" fmla="*/ 535460 w 1408671"/>
                <a:gd name="connsiteY15" fmla="*/ 356891 h 917064"/>
                <a:gd name="connsiteX16" fmla="*/ 584887 w 1408671"/>
                <a:gd name="connsiteY16" fmla="*/ 332178 h 917064"/>
                <a:gd name="connsiteX17" fmla="*/ 609600 w 1408671"/>
                <a:gd name="connsiteY17" fmla="*/ 323940 h 917064"/>
                <a:gd name="connsiteX18" fmla="*/ 634314 w 1408671"/>
                <a:gd name="connsiteY18" fmla="*/ 307464 h 917064"/>
                <a:gd name="connsiteX19" fmla="*/ 683741 w 1408671"/>
                <a:gd name="connsiteY19" fmla="*/ 290988 h 917064"/>
                <a:gd name="connsiteX20" fmla="*/ 708454 w 1408671"/>
                <a:gd name="connsiteY20" fmla="*/ 282751 h 917064"/>
                <a:gd name="connsiteX21" fmla="*/ 733168 w 1408671"/>
                <a:gd name="connsiteY21" fmla="*/ 274513 h 917064"/>
                <a:gd name="connsiteX22" fmla="*/ 840260 w 1408671"/>
                <a:gd name="connsiteY22" fmla="*/ 258037 h 917064"/>
                <a:gd name="connsiteX23" fmla="*/ 930876 w 1408671"/>
                <a:gd name="connsiteY23" fmla="*/ 233324 h 917064"/>
                <a:gd name="connsiteX24" fmla="*/ 980303 w 1408671"/>
                <a:gd name="connsiteY24" fmla="*/ 216848 h 917064"/>
                <a:gd name="connsiteX25" fmla="*/ 1029730 w 1408671"/>
                <a:gd name="connsiteY25" fmla="*/ 183897 h 917064"/>
                <a:gd name="connsiteX26" fmla="*/ 1062681 w 1408671"/>
                <a:gd name="connsiteY26" fmla="*/ 150945 h 917064"/>
                <a:gd name="connsiteX27" fmla="*/ 1112108 w 1408671"/>
                <a:gd name="connsiteY27" fmla="*/ 117994 h 917064"/>
                <a:gd name="connsiteX28" fmla="*/ 1136822 w 1408671"/>
                <a:gd name="connsiteY28" fmla="*/ 101518 h 917064"/>
                <a:gd name="connsiteX29" fmla="*/ 1161535 w 1408671"/>
                <a:gd name="connsiteY29" fmla="*/ 85042 h 917064"/>
                <a:gd name="connsiteX30" fmla="*/ 1194487 w 1408671"/>
                <a:gd name="connsiteY30" fmla="*/ 60329 h 917064"/>
                <a:gd name="connsiteX31" fmla="*/ 1219200 w 1408671"/>
                <a:gd name="connsiteY31" fmla="*/ 52091 h 917064"/>
                <a:gd name="connsiteX32" fmla="*/ 1243914 w 1408671"/>
                <a:gd name="connsiteY32" fmla="*/ 35615 h 917064"/>
                <a:gd name="connsiteX33" fmla="*/ 1309817 w 1408671"/>
                <a:gd name="connsiteY33" fmla="*/ 19140 h 917064"/>
                <a:gd name="connsiteX34" fmla="*/ 1408671 w 1408671"/>
                <a:gd name="connsiteY34" fmla="*/ 2664 h 91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08671" h="917064">
                  <a:moveTo>
                    <a:pt x="0" y="917064"/>
                  </a:moveTo>
                  <a:lnTo>
                    <a:pt x="172995" y="884113"/>
                  </a:lnTo>
                  <a:cubicBezTo>
                    <a:pt x="184097" y="881893"/>
                    <a:pt x="195102" y="879128"/>
                    <a:pt x="205946" y="875875"/>
                  </a:cubicBezTo>
                  <a:cubicBezTo>
                    <a:pt x="222580" y="870885"/>
                    <a:pt x="255373" y="859399"/>
                    <a:pt x="255373" y="859399"/>
                  </a:cubicBezTo>
                  <a:cubicBezTo>
                    <a:pt x="260865" y="851161"/>
                    <a:pt x="267949" y="843786"/>
                    <a:pt x="271849" y="834686"/>
                  </a:cubicBezTo>
                  <a:cubicBezTo>
                    <a:pt x="276309" y="824279"/>
                    <a:pt x="276977" y="812620"/>
                    <a:pt x="280087" y="801734"/>
                  </a:cubicBezTo>
                  <a:cubicBezTo>
                    <a:pt x="294379" y="751712"/>
                    <a:pt x="284000" y="804927"/>
                    <a:pt x="296562" y="735832"/>
                  </a:cubicBezTo>
                  <a:cubicBezTo>
                    <a:pt x="301194" y="710354"/>
                    <a:pt x="306236" y="659538"/>
                    <a:pt x="321276" y="636978"/>
                  </a:cubicBezTo>
                  <a:lnTo>
                    <a:pt x="337752" y="612264"/>
                  </a:lnTo>
                  <a:cubicBezTo>
                    <a:pt x="354454" y="562155"/>
                    <a:pt x="335091" y="613023"/>
                    <a:pt x="362465" y="562837"/>
                  </a:cubicBezTo>
                  <a:cubicBezTo>
                    <a:pt x="374226" y="541275"/>
                    <a:pt x="378050" y="514301"/>
                    <a:pt x="395417" y="496934"/>
                  </a:cubicBezTo>
                  <a:cubicBezTo>
                    <a:pt x="403655" y="488696"/>
                    <a:pt x="412672" y="481171"/>
                    <a:pt x="420130" y="472221"/>
                  </a:cubicBezTo>
                  <a:cubicBezTo>
                    <a:pt x="426468" y="464615"/>
                    <a:pt x="429605" y="454508"/>
                    <a:pt x="436606" y="447507"/>
                  </a:cubicBezTo>
                  <a:cubicBezTo>
                    <a:pt x="443607" y="440506"/>
                    <a:pt x="453919" y="437609"/>
                    <a:pt x="461319" y="431032"/>
                  </a:cubicBezTo>
                  <a:cubicBezTo>
                    <a:pt x="478734" y="415552"/>
                    <a:pt x="494270" y="398081"/>
                    <a:pt x="510746" y="381605"/>
                  </a:cubicBezTo>
                  <a:cubicBezTo>
                    <a:pt x="518984" y="373367"/>
                    <a:pt x="524408" y="360575"/>
                    <a:pt x="535460" y="356891"/>
                  </a:cubicBezTo>
                  <a:cubicBezTo>
                    <a:pt x="597576" y="336185"/>
                    <a:pt x="521010" y="364116"/>
                    <a:pt x="584887" y="332178"/>
                  </a:cubicBezTo>
                  <a:cubicBezTo>
                    <a:pt x="592654" y="328295"/>
                    <a:pt x="601833" y="327823"/>
                    <a:pt x="609600" y="323940"/>
                  </a:cubicBezTo>
                  <a:cubicBezTo>
                    <a:pt x="618456" y="319512"/>
                    <a:pt x="625267" y="311485"/>
                    <a:pt x="634314" y="307464"/>
                  </a:cubicBezTo>
                  <a:cubicBezTo>
                    <a:pt x="650184" y="300411"/>
                    <a:pt x="667265" y="296480"/>
                    <a:pt x="683741" y="290988"/>
                  </a:cubicBezTo>
                  <a:lnTo>
                    <a:pt x="708454" y="282751"/>
                  </a:lnTo>
                  <a:cubicBezTo>
                    <a:pt x="716692" y="280005"/>
                    <a:pt x="724603" y="275941"/>
                    <a:pt x="733168" y="274513"/>
                  </a:cubicBezTo>
                  <a:cubicBezTo>
                    <a:pt x="801748" y="263083"/>
                    <a:pt x="766060" y="268637"/>
                    <a:pt x="840260" y="258037"/>
                  </a:cubicBezTo>
                  <a:cubicBezTo>
                    <a:pt x="989625" y="208248"/>
                    <a:pt x="802795" y="268255"/>
                    <a:pt x="930876" y="233324"/>
                  </a:cubicBezTo>
                  <a:cubicBezTo>
                    <a:pt x="947631" y="228755"/>
                    <a:pt x="965853" y="226481"/>
                    <a:pt x="980303" y="216848"/>
                  </a:cubicBezTo>
                  <a:cubicBezTo>
                    <a:pt x="996779" y="205864"/>
                    <a:pt x="1015729" y="197899"/>
                    <a:pt x="1029730" y="183897"/>
                  </a:cubicBezTo>
                  <a:cubicBezTo>
                    <a:pt x="1040714" y="172913"/>
                    <a:pt x="1050551" y="160649"/>
                    <a:pt x="1062681" y="150945"/>
                  </a:cubicBezTo>
                  <a:cubicBezTo>
                    <a:pt x="1078143" y="138575"/>
                    <a:pt x="1095632" y="128978"/>
                    <a:pt x="1112108" y="117994"/>
                  </a:cubicBezTo>
                  <a:lnTo>
                    <a:pt x="1136822" y="101518"/>
                  </a:lnTo>
                  <a:cubicBezTo>
                    <a:pt x="1145060" y="96026"/>
                    <a:pt x="1153614" y="90982"/>
                    <a:pt x="1161535" y="85042"/>
                  </a:cubicBezTo>
                  <a:cubicBezTo>
                    <a:pt x="1172519" y="76804"/>
                    <a:pt x="1182566" y="67141"/>
                    <a:pt x="1194487" y="60329"/>
                  </a:cubicBezTo>
                  <a:cubicBezTo>
                    <a:pt x="1202026" y="56021"/>
                    <a:pt x="1211433" y="55974"/>
                    <a:pt x="1219200" y="52091"/>
                  </a:cubicBezTo>
                  <a:cubicBezTo>
                    <a:pt x="1228056" y="47663"/>
                    <a:pt x="1235058" y="40043"/>
                    <a:pt x="1243914" y="35615"/>
                  </a:cubicBezTo>
                  <a:cubicBezTo>
                    <a:pt x="1261909" y="26618"/>
                    <a:pt x="1292366" y="23167"/>
                    <a:pt x="1309817" y="19140"/>
                  </a:cubicBezTo>
                  <a:cubicBezTo>
                    <a:pt x="1392756" y="0"/>
                    <a:pt x="1349980" y="2664"/>
                    <a:pt x="1408671" y="2664"/>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Oval 60"/>
            <p:cNvSpPr/>
            <p:nvPr/>
          </p:nvSpPr>
          <p:spPr>
            <a:xfrm>
              <a:off x="5715000" y="1295400"/>
              <a:ext cx="304800" cy="533400"/>
            </a:xfrm>
            <a:prstGeom prst="ellipse">
              <a:avLst/>
            </a:prstGeom>
            <a:solidFill>
              <a:srgbClr val="8127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83207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5400" y="990600"/>
            <a:ext cx="4800599" cy="2097374"/>
            <a:chOff x="1295400" y="990600"/>
            <a:chExt cx="4800599" cy="2097374"/>
          </a:xfrm>
        </p:grpSpPr>
        <p:sp>
          <p:nvSpPr>
            <p:cNvPr id="3" name="Oval 2"/>
            <p:cNvSpPr/>
            <p:nvPr/>
          </p:nvSpPr>
          <p:spPr>
            <a:xfrm>
              <a:off x="1295400" y="1600200"/>
              <a:ext cx="1524000" cy="1447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286000" y="1524000"/>
              <a:ext cx="861934" cy="87442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76600" y="1981200"/>
              <a:ext cx="560882" cy="552138"/>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772524" y="1177976"/>
              <a:ext cx="1174229" cy="122044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61678" y="1781330"/>
              <a:ext cx="1034321" cy="104931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05400" y="990600"/>
              <a:ext cx="589613" cy="602105"/>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312171" y="2126105"/>
              <a:ext cx="861934" cy="87442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48262" y="2276007"/>
              <a:ext cx="859436" cy="81196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05200" y="1295400"/>
              <a:ext cx="469692" cy="452203"/>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477000" y="2286000"/>
            <a:ext cx="1828800" cy="3505200"/>
            <a:chOff x="533400" y="762000"/>
            <a:chExt cx="1828800" cy="3505200"/>
          </a:xfrm>
        </p:grpSpPr>
        <p:grpSp>
          <p:nvGrpSpPr>
            <p:cNvPr id="13" name="Group 107"/>
            <p:cNvGrpSpPr/>
            <p:nvPr/>
          </p:nvGrpSpPr>
          <p:grpSpPr>
            <a:xfrm>
              <a:off x="533400" y="762000"/>
              <a:ext cx="1083985" cy="2124072"/>
              <a:chOff x="381000" y="762000"/>
              <a:chExt cx="998095" cy="2760688"/>
            </a:xfrm>
          </p:grpSpPr>
          <p:sp>
            <p:nvSpPr>
              <p:cNvPr id="25" name="Donut 24"/>
              <p:cNvSpPr/>
              <p:nvPr/>
            </p:nvSpPr>
            <p:spPr>
              <a:xfrm rot="20554885">
                <a:off x="381000" y="762000"/>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20554885">
                <a:off x="533399" y="1232941"/>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20554885">
                <a:off x="684550" y="1651416"/>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20554885">
                <a:off x="848194" y="2158584"/>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20554885">
                <a:off x="998095" y="2608288"/>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08"/>
            <p:cNvGrpSpPr/>
            <p:nvPr/>
          </p:nvGrpSpPr>
          <p:grpSpPr>
            <a:xfrm flipH="1">
              <a:off x="1278215" y="762000"/>
              <a:ext cx="1083985" cy="2124072"/>
              <a:chOff x="381000" y="762000"/>
              <a:chExt cx="998095" cy="2760688"/>
            </a:xfrm>
          </p:grpSpPr>
          <p:sp>
            <p:nvSpPr>
              <p:cNvPr id="20" name="Donut 19"/>
              <p:cNvSpPr/>
              <p:nvPr/>
            </p:nvSpPr>
            <p:spPr>
              <a:xfrm rot="20554885">
                <a:off x="381000" y="762000"/>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rot="20554885">
                <a:off x="533399" y="1232941"/>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rot="20554885">
                <a:off x="684550" y="1651416"/>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20554885">
                <a:off x="848194" y="2158584"/>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20554885">
                <a:off x="998095" y="2608288"/>
                <a:ext cx="381000" cy="914400"/>
              </a:xfrm>
              <a:prstGeom prst="donu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Donut 14"/>
            <p:cNvSpPr/>
            <p:nvPr/>
          </p:nvSpPr>
          <p:spPr>
            <a:xfrm rot="21381387" flipH="1">
              <a:off x="1192670" y="2677284"/>
              <a:ext cx="462194" cy="428660"/>
            </a:xfrm>
            <a:prstGeom prst="donut">
              <a:avLst>
                <a:gd name="adj" fmla="val 24872"/>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36"/>
            <p:cNvGrpSpPr/>
            <p:nvPr/>
          </p:nvGrpSpPr>
          <p:grpSpPr>
            <a:xfrm rot="10800000">
              <a:off x="781672" y="2989873"/>
              <a:ext cx="1335531" cy="1277327"/>
              <a:chOff x="468443" y="1538990"/>
              <a:chExt cx="1371600" cy="1660161"/>
            </a:xfrm>
          </p:grpSpPr>
          <p:sp>
            <p:nvSpPr>
              <p:cNvPr id="17" name="Isosceles Triangle 16"/>
              <p:cNvSpPr/>
              <p:nvPr/>
            </p:nvSpPr>
            <p:spPr>
              <a:xfrm>
                <a:off x="793229" y="1538990"/>
                <a:ext cx="685800" cy="685800"/>
              </a:xfrm>
              <a:prstGeom prst="triangl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Diagonal Corner Rectangle 17"/>
              <p:cNvSpPr/>
              <p:nvPr/>
            </p:nvSpPr>
            <p:spPr>
              <a:xfrm>
                <a:off x="468443" y="2208551"/>
                <a:ext cx="1371600" cy="990600"/>
              </a:xfrm>
              <a:prstGeom prst="snip2DiagRect">
                <a:avLst>
                  <a:gd name="adj1" fmla="val 50000"/>
                  <a:gd name="adj2" fmla="val 50000"/>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914400" y="1981200"/>
                <a:ext cx="457200" cy="762000"/>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52"/>
          <p:cNvGrpSpPr/>
          <p:nvPr/>
        </p:nvGrpSpPr>
        <p:grpSpPr>
          <a:xfrm>
            <a:off x="1673772" y="3581400"/>
            <a:ext cx="3962400" cy="1905000"/>
            <a:chOff x="1673772" y="3581400"/>
            <a:chExt cx="3962400" cy="1905000"/>
          </a:xfrm>
        </p:grpSpPr>
        <p:grpSp>
          <p:nvGrpSpPr>
            <p:cNvPr id="35" name="Group 36"/>
            <p:cNvGrpSpPr/>
            <p:nvPr/>
          </p:nvGrpSpPr>
          <p:grpSpPr>
            <a:xfrm>
              <a:off x="2971800" y="3581400"/>
              <a:ext cx="1229710" cy="1660161"/>
              <a:chOff x="468443" y="1538990"/>
              <a:chExt cx="1371600" cy="1660161"/>
            </a:xfrm>
          </p:grpSpPr>
          <p:sp>
            <p:nvSpPr>
              <p:cNvPr id="31" name="Isosceles Triangle 30"/>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nip Diagonal Corner Rectangle 31"/>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914400" y="1981200"/>
                <a:ext cx="457200" cy="762000"/>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1673772" y="5181600"/>
              <a:ext cx="3962400" cy="3048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151993" y="3962400"/>
              <a:ext cx="769409" cy="1204210"/>
              <a:chOff x="468443" y="1538990"/>
              <a:chExt cx="1371600" cy="1660161"/>
            </a:xfrm>
          </p:grpSpPr>
          <p:sp>
            <p:nvSpPr>
              <p:cNvPr id="36" name="Isosceles Triangle 35"/>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nip Diagonal Corner Rectangle 36"/>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914400" y="1981200"/>
                <a:ext cx="457200" cy="762000"/>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223909" y="3979888"/>
              <a:ext cx="769409" cy="1204210"/>
              <a:chOff x="468443" y="1538990"/>
              <a:chExt cx="1371600" cy="1660161"/>
            </a:xfrm>
          </p:grpSpPr>
          <p:sp>
            <p:nvSpPr>
              <p:cNvPr id="40" name="Isosceles Triangle 39"/>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nip Diagonal Corner Rectangle 40"/>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914400" y="1981200"/>
                <a:ext cx="457200" cy="762000"/>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5"/>
            <p:cNvGrpSpPr/>
            <p:nvPr/>
          </p:nvGrpSpPr>
          <p:grpSpPr>
            <a:xfrm>
              <a:off x="2127354" y="5189095"/>
              <a:ext cx="2960041" cy="288561"/>
              <a:chOff x="5638800" y="4953000"/>
              <a:chExt cx="3334062" cy="552722"/>
            </a:xfrm>
          </p:grpSpPr>
          <p:sp>
            <p:nvSpPr>
              <p:cNvPr id="44" name="Diamond 43"/>
              <p:cNvSpPr/>
              <p:nvPr/>
            </p:nvSpPr>
            <p:spPr>
              <a:xfrm>
                <a:off x="5638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6019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6400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6781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7162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7543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7924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8305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8686800" y="4953000"/>
                <a:ext cx="286062" cy="552722"/>
              </a:xfrm>
              <a:prstGeom prst="diamond">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a:off x="6591855" y="256695"/>
            <a:ext cx="1219200" cy="1752826"/>
            <a:chOff x="6429631" y="2439206"/>
            <a:chExt cx="1219200" cy="1752826"/>
          </a:xfrm>
        </p:grpSpPr>
        <p:sp>
          <p:nvSpPr>
            <p:cNvPr id="55" name="Cloud 54"/>
            <p:cNvSpPr/>
            <p:nvPr/>
          </p:nvSpPr>
          <p:spPr>
            <a:xfrm rot="3560960">
              <a:off x="6472880" y="2637306"/>
              <a:ext cx="1132702" cy="12192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10800000">
              <a:off x="6582032" y="3517557"/>
              <a:ext cx="943232" cy="67447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10800000">
              <a:off x="6705600" y="3399306"/>
              <a:ext cx="667264" cy="64032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705600" y="2850292"/>
              <a:ext cx="683741" cy="96382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rot="3560960">
              <a:off x="6710185" y="2509484"/>
              <a:ext cx="575988" cy="745652"/>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2"/>
            <p:cNvGrpSpPr/>
            <p:nvPr/>
          </p:nvGrpSpPr>
          <p:grpSpPr>
            <a:xfrm>
              <a:off x="6456638" y="2439206"/>
              <a:ext cx="1152220" cy="610234"/>
              <a:chOff x="1673772" y="3581400"/>
              <a:chExt cx="3962400" cy="1905000"/>
            </a:xfrm>
          </p:grpSpPr>
          <p:grpSp>
            <p:nvGrpSpPr>
              <p:cNvPr id="61" name="Group 36"/>
              <p:cNvGrpSpPr/>
              <p:nvPr/>
            </p:nvGrpSpPr>
            <p:grpSpPr>
              <a:xfrm>
                <a:off x="2971800" y="3581400"/>
                <a:ext cx="1229710" cy="1660161"/>
                <a:chOff x="468443" y="1538990"/>
                <a:chExt cx="1371600" cy="1660161"/>
              </a:xfrm>
            </p:grpSpPr>
            <p:sp>
              <p:nvSpPr>
                <p:cNvPr id="81" name="Isosceles Triangle 80"/>
                <p:cNvSpPr/>
                <p:nvPr/>
              </p:nvSpPr>
              <p:spPr>
                <a:xfrm>
                  <a:off x="793229" y="1538990"/>
                  <a:ext cx="685800" cy="685800"/>
                </a:xfrm>
                <a:prstGeom prst="triangl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nip Diagonal Corner Rectangle 81"/>
                <p:cNvSpPr/>
                <p:nvPr/>
              </p:nvSpPr>
              <p:spPr>
                <a:xfrm>
                  <a:off x="468443" y="2208551"/>
                  <a:ext cx="1371600" cy="990600"/>
                </a:xfrm>
                <a:prstGeom prst="snip2DiagRect">
                  <a:avLst>
                    <a:gd name="adj1" fmla="val 50000"/>
                    <a:gd name="adj2" fmla="val 50000"/>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914400" y="1981200"/>
                  <a:ext cx="457200" cy="762000"/>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p:cNvSpPr/>
              <p:nvPr/>
            </p:nvSpPr>
            <p:spPr>
              <a:xfrm>
                <a:off x="1673772" y="5181600"/>
                <a:ext cx="3962400" cy="3048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2151993" y="3962400"/>
                <a:ext cx="769409" cy="1204210"/>
                <a:chOff x="468443" y="1538990"/>
                <a:chExt cx="1371600" cy="1660161"/>
              </a:xfrm>
            </p:grpSpPr>
            <p:sp>
              <p:nvSpPr>
                <p:cNvPr id="78" name="Isosceles Triangle 77"/>
                <p:cNvSpPr/>
                <p:nvPr/>
              </p:nvSpPr>
              <p:spPr>
                <a:xfrm>
                  <a:off x="793229" y="1538990"/>
                  <a:ext cx="685800" cy="685800"/>
                </a:xfrm>
                <a:prstGeom prst="triangl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nip Diagonal Corner Rectangle 78"/>
                <p:cNvSpPr/>
                <p:nvPr/>
              </p:nvSpPr>
              <p:spPr>
                <a:xfrm>
                  <a:off x="468443" y="2208551"/>
                  <a:ext cx="1371600" cy="990600"/>
                </a:xfrm>
                <a:prstGeom prst="snip2DiagRect">
                  <a:avLst>
                    <a:gd name="adj1" fmla="val 50000"/>
                    <a:gd name="adj2" fmla="val 50000"/>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a:off x="914400" y="1981200"/>
                  <a:ext cx="457200" cy="762000"/>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223909" y="3979888"/>
                <a:ext cx="769409" cy="1204210"/>
                <a:chOff x="468443" y="1538990"/>
                <a:chExt cx="1371600" cy="1660161"/>
              </a:xfrm>
            </p:grpSpPr>
            <p:sp>
              <p:nvSpPr>
                <p:cNvPr id="75" name="Isosceles Triangle 74"/>
                <p:cNvSpPr/>
                <p:nvPr/>
              </p:nvSpPr>
              <p:spPr>
                <a:xfrm>
                  <a:off x="793229" y="1538990"/>
                  <a:ext cx="685800" cy="685800"/>
                </a:xfrm>
                <a:prstGeom prst="triangl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nip Diagonal Corner Rectangle 75"/>
                <p:cNvSpPr/>
                <p:nvPr/>
              </p:nvSpPr>
              <p:spPr>
                <a:xfrm>
                  <a:off x="468443" y="2208551"/>
                  <a:ext cx="1371600" cy="990600"/>
                </a:xfrm>
                <a:prstGeom prst="snip2DiagRect">
                  <a:avLst>
                    <a:gd name="adj1" fmla="val 50000"/>
                    <a:gd name="adj2" fmla="val 50000"/>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914400" y="1981200"/>
                  <a:ext cx="457200" cy="762000"/>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55"/>
              <p:cNvGrpSpPr/>
              <p:nvPr/>
            </p:nvGrpSpPr>
            <p:grpSpPr>
              <a:xfrm>
                <a:off x="2127354" y="5189095"/>
                <a:ext cx="2960041" cy="288561"/>
                <a:chOff x="5638800" y="4953000"/>
                <a:chExt cx="3334062" cy="552722"/>
              </a:xfrm>
            </p:grpSpPr>
            <p:sp>
              <p:nvSpPr>
                <p:cNvPr id="66" name="Diamond 65"/>
                <p:cNvSpPr/>
                <p:nvPr/>
              </p:nvSpPr>
              <p:spPr>
                <a:xfrm>
                  <a:off x="5638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p:cNvSpPr/>
                <p:nvPr/>
              </p:nvSpPr>
              <p:spPr>
                <a:xfrm>
                  <a:off x="6019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6400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a:off x="6781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p:cNvSpPr/>
                <p:nvPr/>
              </p:nvSpPr>
              <p:spPr>
                <a:xfrm>
                  <a:off x="7162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p:cNvSpPr/>
                <p:nvPr/>
              </p:nvSpPr>
              <p:spPr>
                <a:xfrm>
                  <a:off x="7543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7924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8305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a:off x="8686800" y="4953000"/>
                  <a:ext cx="286062" cy="552722"/>
                </a:xfrm>
                <a:prstGeom prst="diamond">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1200" y="3276600"/>
            <a:ext cx="3505200" cy="1371600"/>
            <a:chOff x="1981200" y="3276600"/>
            <a:chExt cx="3505200" cy="1371600"/>
          </a:xfrm>
        </p:grpSpPr>
        <p:sp>
          <p:nvSpPr>
            <p:cNvPr id="3" name="Cube 2"/>
            <p:cNvSpPr/>
            <p:nvPr/>
          </p:nvSpPr>
          <p:spPr>
            <a:xfrm>
              <a:off x="1981200" y="3276600"/>
              <a:ext cx="3505200" cy="1371600"/>
            </a:xfrm>
            <a:prstGeom prst="cube">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9"/>
            <p:cNvGrpSpPr/>
            <p:nvPr/>
          </p:nvGrpSpPr>
          <p:grpSpPr>
            <a:xfrm>
              <a:off x="2047408" y="3653853"/>
              <a:ext cx="2809406" cy="888167"/>
              <a:chOff x="1447800" y="1420318"/>
              <a:chExt cx="2956809" cy="1096781"/>
            </a:xfrm>
          </p:grpSpPr>
          <p:sp>
            <p:nvSpPr>
              <p:cNvPr id="5" name="Quad Arrow 4"/>
              <p:cNvSpPr/>
              <p:nvPr/>
            </p:nvSpPr>
            <p:spPr>
              <a:xfrm>
                <a:off x="1447800" y="1447800"/>
                <a:ext cx="990600" cy="1066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Quad Arrow 3"/>
              <p:cNvSpPr/>
              <p:nvPr/>
            </p:nvSpPr>
            <p:spPr>
              <a:xfrm>
                <a:off x="2434652" y="1444053"/>
                <a:ext cx="990600" cy="1066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Quad Arrow 4"/>
              <p:cNvSpPr/>
              <p:nvPr/>
            </p:nvSpPr>
            <p:spPr>
              <a:xfrm>
                <a:off x="3414009" y="1450299"/>
                <a:ext cx="990600" cy="1066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5"/>
              <p:cNvSpPr/>
              <p:nvPr/>
            </p:nvSpPr>
            <p:spPr>
              <a:xfrm>
                <a:off x="2286000" y="1447800"/>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6"/>
              <p:cNvSpPr/>
              <p:nvPr/>
            </p:nvSpPr>
            <p:spPr>
              <a:xfrm>
                <a:off x="3247869" y="1420318"/>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p:cNvSpPr/>
              <p:nvPr/>
            </p:nvSpPr>
            <p:spPr>
              <a:xfrm>
                <a:off x="2303488" y="2184816"/>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8"/>
              <p:cNvSpPr/>
              <p:nvPr/>
            </p:nvSpPr>
            <p:spPr>
              <a:xfrm>
                <a:off x="3262859" y="2154837"/>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6248400" y="1828800"/>
            <a:ext cx="1295400" cy="2286000"/>
            <a:chOff x="6248400" y="1828800"/>
            <a:chExt cx="1295400" cy="2286000"/>
          </a:xfrm>
        </p:grpSpPr>
        <p:sp>
          <p:nvSpPr>
            <p:cNvPr id="13" name="Rounded Rectangle 12"/>
            <p:cNvSpPr/>
            <p:nvPr/>
          </p:nvSpPr>
          <p:spPr>
            <a:xfrm>
              <a:off x="6629400" y="2057400"/>
              <a:ext cx="533400"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248400" y="2971800"/>
              <a:ext cx="1295400" cy="1143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610663" y="2704476"/>
              <a:ext cx="569626" cy="773243"/>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0800000">
              <a:off x="6477000" y="1828800"/>
              <a:ext cx="8382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58132" y="1957466"/>
              <a:ext cx="462196" cy="33602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6736830" y="2789420"/>
              <a:ext cx="304800" cy="609600"/>
            </a:xfrm>
            <a:prstGeom prst="diamon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115843" y="980127"/>
            <a:ext cx="2833039" cy="1636129"/>
            <a:chOff x="2115843" y="980127"/>
            <a:chExt cx="2833039" cy="1636129"/>
          </a:xfrm>
        </p:grpSpPr>
        <p:sp>
          <p:nvSpPr>
            <p:cNvPr id="20" name="Moon 19"/>
            <p:cNvSpPr/>
            <p:nvPr/>
          </p:nvSpPr>
          <p:spPr>
            <a:xfrm rot="5755702">
              <a:off x="2714298" y="381672"/>
              <a:ext cx="1636129" cy="2833039"/>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llate 20"/>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lowchart: Collate 21"/>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lowchart: Collate 22"/>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mond 23"/>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838200" y="5791200"/>
            <a:ext cx="1710129" cy="550808"/>
            <a:chOff x="838200" y="5791200"/>
            <a:chExt cx="1710129" cy="550808"/>
          </a:xfrm>
        </p:grpSpPr>
        <p:sp>
          <p:nvSpPr>
            <p:cNvPr id="27" name="Flowchart: Magnetic Disk 26"/>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5652247" y="5347447"/>
            <a:ext cx="1936740" cy="1247192"/>
            <a:chOff x="5652247" y="5347447"/>
            <a:chExt cx="1936740" cy="1247192"/>
          </a:xfrm>
        </p:grpSpPr>
        <p:grpSp>
          <p:nvGrpSpPr>
            <p:cNvPr id="33" name="Group 32"/>
            <p:cNvGrpSpPr/>
            <p:nvPr/>
          </p:nvGrpSpPr>
          <p:grpSpPr>
            <a:xfrm rot="3950261">
              <a:off x="5943600" y="5056094"/>
              <a:ext cx="762000" cy="1344706"/>
              <a:chOff x="6248400" y="1828800"/>
              <a:chExt cx="1295400" cy="2286000"/>
            </a:xfrm>
          </p:grpSpPr>
          <p:sp>
            <p:nvSpPr>
              <p:cNvPr id="34" name="Rounded Rectangle 33"/>
              <p:cNvSpPr/>
              <p:nvPr/>
            </p:nvSpPr>
            <p:spPr>
              <a:xfrm>
                <a:off x="6629400" y="2057400"/>
                <a:ext cx="533400" cy="12192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48400" y="2971800"/>
                <a:ext cx="1295400" cy="1143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610663" y="2704476"/>
                <a:ext cx="569626" cy="773243"/>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10800000">
                <a:off x="6477000" y="1828800"/>
                <a:ext cx="838200" cy="304800"/>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658132" y="1957466"/>
                <a:ext cx="462196" cy="336029"/>
              </a:xfrm>
              <a:prstGeom prst="ellipse">
                <a:avLst/>
              </a:prstGeom>
              <a:solidFill>
                <a:srgbClr val="FFC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6736830" y="2789420"/>
                <a:ext cx="304800" cy="609600"/>
              </a:xfrm>
              <a:prstGeom prst="diamond">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ardrop 39"/>
            <p:cNvSpPr/>
            <p:nvPr/>
          </p:nvSpPr>
          <p:spPr>
            <a:xfrm rot="17865031">
              <a:off x="7140395" y="5612649"/>
              <a:ext cx="293551" cy="298830"/>
            </a:xfrm>
            <a:prstGeom prst="teardrop">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p:cNvSpPr/>
            <p:nvPr/>
          </p:nvSpPr>
          <p:spPr>
            <a:xfrm rot="17865031">
              <a:off x="7292796" y="5993650"/>
              <a:ext cx="293551" cy="298830"/>
            </a:xfrm>
            <a:prstGeom prst="teardrop">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p:nvSpPr>
          <p:spPr>
            <a:xfrm rot="17865031">
              <a:off x="7064196" y="6298449"/>
              <a:ext cx="293551" cy="298830"/>
            </a:xfrm>
            <a:prstGeom prst="teardrop">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lowchart: Delay 56"/>
          <p:cNvSpPr/>
          <p:nvPr/>
        </p:nvSpPr>
        <p:spPr>
          <a:xfrm rot="5400000">
            <a:off x="5237653" y="440946"/>
            <a:ext cx="12954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3595482" y="5147356"/>
            <a:ext cx="990600" cy="1076226"/>
            <a:chOff x="3657600" y="5228306"/>
            <a:chExt cx="990600" cy="1076226"/>
          </a:xfrm>
        </p:grpSpPr>
        <p:sp>
          <p:nvSpPr>
            <p:cNvPr id="58" name="Oval 57"/>
            <p:cNvSpPr/>
            <p:nvPr/>
          </p:nvSpPr>
          <p:spPr>
            <a:xfrm>
              <a:off x="3657600" y="5228306"/>
              <a:ext cx="990600" cy="1076226"/>
            </a:xfrm>
            <a:prstGeom prst="ellipse">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4"/>
            <p:cNvSpPr/>
            <p:nvPr/>
          </p:nvSpPr>
          <p:spPr>
            <a:xfrm>
              <a:off x="3658705" y="5329289"/>
              <a:ext cx="941217" cy="863889"/>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8"/>
            <p:cNvSpPr/>
            <p:nvPr/>
          </p:nvSpPr>
          <p:spPr>
            <a:xfrm>
              <a:off x="4271318" y="5415477"/>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8"/>
            <p:cNvSpPr/>
            <p:nvPr/>
          </p:nvSpPr>
          <p:spPr>
            <a:xfrm>
              <a:off x="4266391" y="5907376"/>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8"/>
            <p:cNvSpPr/>
            <p:nvPr/>
          </p:nvSpPr>
          <p:spPr>
            <a:xfrm>
              <a:off x="3790595" y="5425574"/>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8"/>
            <p:cNvSpPr/>
            <p:nvPr/>
          </p:nvSpPr>
          <p:spPr>
            <a:xfrm>
              <a:off x="3814133" y="5907376"/>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184314" y="5259517"/>
            <a:ext cx="990600" cy="1076226"/>
            <a:chOff x="3657600" y="5228306"/>
            <a:chExt cx="990600" cy="1076226"/>
          </a:xfrm>
        </p:grpSpPr>
        <p:sp>
          <p:nvSpPr>
            <p:cNvPr id="73" name="Oval 72"/>
            <p:cNvSpPr/>
            <p:nvPr/>
          </p:nvSpPr>
          <p:spPr>
            <a:xfrm>
              <a:off x="3657600" y="5228306"/>
              <a:ext cx="990600" cy="1076226"/>
            </a:xfrm>
            <a:prstGeom prst="ellipse">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4"/>
            <p:cNvSpPr/>
            <p:nvPr/>
          </p:nvSpPr>
          <p:spPr>
            <a:xfrm>
              <a:off x="3658705" y="5329289"/>
              <a:ext cx="941217" cy="863889"/>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8"/>
            <p:cNvSpPr/>
            <p:nvPr/>
          </p:nvSpPr>
          <p:spPr>
            <a:xfrm>
              <a:off x="4271318" y="5415477"/>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8"/>
            <p:cNvSpPr/>
            <p:nvPr/>
          </p:nvSpPr>
          <p:spPr>
            <a:xfrm>
              <a:off x="4266391" y="5907376"/>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8"/>
            <p:cNvSpPr/>
            <p:nvPr/>
          </p:nvSpPr>
          <p:spPr>
            <a:xfrm>
              <a:off x="3790595" y="5425574"/>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8"/>
            <p:cNvSpPr/>
            <p:nvPr/>
          </p:nvSpPr>
          <p:spPr>
            <a:xfrm>
              <a:off x="3814133" y="5907376"/>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3854727" y="4796566"/>
            <a:ext cx="990600" cy="1076226"/>
            <a:chOff x="3657600" y="5228306"/>
            <a:chExt cx="990600" cy="1076226"/>
          </a:xfrm>
        </p:grpSpPr>
        <p:sp>
          <p:nvSpPr>
            <p:cNvPr id="66" name="Oval 65"/>
            <p:cNvSpPr/>
            <p:nvPr/>
          </p:nvSpPr>
          <p:spPr>
            <a:xfrm>
              <a:off x="3657600" y="5228306"/>
              <a:ext cx="990600" cy="1076226"/>
            </a:xfrm>
            <a:prstGeom prst="ellipse">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4"/>
            <p:cNvSpPr/>
            <p:nvPr/>
          </p:nvSpPr>
          <p:spPr>
            <a:xfrm>
              <a:off x="3658705" y="5329289"/>
              <a:ext cx="941217" cy="863889"/>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8"/>
            <p:cNvSpPr/>
            <p:nvPr/>
          </p:nvSpPr>
          <p:spPr>
            <a:xfrm>
              <a:off x="4271318" y="5415477"/>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8"/>
            <p:cNvSpPr/>
            <p:nvPr/>
          </p:nvSpPr>
          <p:spPr>
            <a:xfrm>
              <a:off x="4266391" y="5907376"/>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8"/>
            <p:cNvSpPr/>
            <p:nvPr/>
          </p:nvSpPr>
          <p:spPr>
            <a:xfrm>
              <a:off x="3790595" y="5425574"/>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8"/>
            <p:cNvSpPr/>
            <p:nvPr/>
          </p:nvSpPr>
          <p:spPr>
            <a:xfrm>
              <a:off x="3814133" y="5907376"/>
              <a:ext cx="223893" cy="190820"/>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7507354" y="3259548"/>
            <a:ext cx="1295400" cy="2286000"/>
            <a:chOff x="6248400" y="1828800"/>
            <a:chExt cx="1295400" cy="2286000"/>
          </a:xfrm>
        </p:grpSpPr>
        <p:sp>
          <p:nvSpPr>
            <p:cNvPr id="80" name="Rounded Rectangle 79"/>
            <p:cNvSpPr/>
            <p:nvPr/>
          </p:nvSpPr>
          <p:spPr>
            <a:xfrm>
              <a:off x="6545005" y="2057400"/>
              <a:ext cx="699968" cy="1219200"/>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248400" y="2971800"/>
              <a:ext cx="1295400" cy="114300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6567312" y="2704476"/>
              <a:ext cx="656739" cy="773243"/>
            </a:xfrm>
            <a:prstGeom prst="ellips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0800000">
              <a:off x="6477000" y="1828800"/>
              <a:ext cx="838200" cy="304800"/>
            </a:xfrm>
            <a:prstGeom prst="trapezoid">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567312" y="1957466"/>
              <a:ext cx="659028" cy="336029"/>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457200" y="914400"/>
            <a:ext cx="1219200" cy="2590800"/>
            <a:chOff x="457200" y="914400"/>
            <a:chExt cx="1219200" cy="2590800"/>
          </a:xfrm>
        </p:grpSpPr>
        <p:grpSp>
          <p:nvGrpSpPr>
            <p:cNvPr id="44" name="Group 43"/>
            <p:cNvGrpSpPr/>
            <p:nvPr/>
          </p:nvGrpSpPr>
          <p:grpSpPr>
            <a:xfrm>
              <a:off x="457200" y="914400"/>
              <a:ext cx="1219200" cy="2590800"/>
              <a:chOff x="914400" y="3657600"/>
              <a:chExt cx="1219200" cy="2590800"/>
            </a:xfrm>
          </p:grpSpPr>
          <p:grpSp>
            <p:nvGrpSpPr>
              <p:cNvPr id="45" name="Group 21"/>
              <p:cNvGrpSpPr/>
              <p:nvPr/>
            </p:nvGrpSpPr>
            <p:grpSpPr>
              <a:xfrm>
                <a:off x="914400" y="3657600"/>
                <a:ext cx="1219200" cy="2590800"/>
                <a:chOff x="3200400" y="3581400"/>
                <a:chExt cx="1219200" cy="2590800"/>
              </a:xfrm>
              <a:solidFill>
                <a:srgbClr val="FFC000"/>
              </a:solidFill>
            </p:grpSpPr>
            <p:sp>
              <p:nvSpPr>
                <p:cNvPr id="47" name="Oval 46"/>
                <p:cNvSpPr/>
                <p:nvPr/>
              </p:nvSpPr>
              <p:spPr>
                <a:xfrm>
                  <a:off x="3276600" y="5562600"/>
                  <a:ext cx="11430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407764" y="5632554"/>
                  <a:ext cx="858187" cy="4309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716311" y="4738141"/>
                  <a:ext cx="228600" cy="1143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elay 49"/>
                <p:cNvSpPr/>
                <p:nvPr/>
              </p:nvSpPr>
              <p:spPr>
                <a:xfrm rot="5400000">
                  <a:off x="3162300" y="3619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p:cNvSpPr/>
              <p:nvPr/>
            </p:nvSpPr>
            <p:spPr>
              <a:xfrm>
                <a:off x="1447799" y="4648200"/>
                <a:ext cx="211111"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Quad Arrow 84"/>
            <p:cNvSpPr/>
            <p:nvPr/>
          </p:nvSpPr>
          <p:spPr>
            <a:xfrm>
              <a:off x="574496" y="1088968"/>
              <a:ext cx="941217" cy="863889"/>
            </a:xfrm>
            <a:prstGeom prst="quadArrow">
              <a:avLst>
                <a:gd name="adj1" fmla="val 38629"/>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5"/>
            <p:cNvSpPr/>
            <p:nvPr/>
          </p:nvSpPr>
          <p:spPr>
            <a:xfrm>
              <a:off x="900301" y="1382363"/>
              <a:ext cx="289605" cy="24682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381000"/>
            <a:ext cx="6858000" cy="5638800"/>
            <a:chOff x="762000" y="381000"/>
            <a:chExt cx="6858000" cy="5638800"/>
          </a:xfrm>
        </p:grpSpPr>
        <p:sp>
          <p:nvSpPr>
            <p:cNvPr id="3" name="Cube 2"/>
            <p:cNvSpPr/>
            <p:nvPr/>
          </p:nvSpPr>
          <p:spPr>
            <a:xfrm>
              <a:off x="914400" y="3352800"/>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6172200" y="3276600"/>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a:off x="1676400" y="3200400"/>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6934200" y="2971800"/>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762000" y="2590800"/>
              <a:ext cx="6858000" cy="1066800"/>
            </a:xfrm>
            <a:prstGeom prst="cube">
              <a:avLst>
                <a:gd name="adj" fmla="val 59017"/>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43000" y="2667000"/>
              <a:ext cx="2895600" cy="457200"/>
            </a:xfrm>
            <a:prstGeom prst="ellipse">
              <a:avLst/>
            </a:prstGeom>
            <a:solidFill>
              <a:schemeClr val="bg1">
                <a:lumMod val="8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8"/>
            <p:cNvGrpSpPr/>
            <p:nvPr/>
          </p:nvGrpSpPr>
          <p:grpSpPr>
            <a:xfrm rot="1928940">
              <a:off x="2636574" y="2169252"/>
              <a:ext cx="1004864" cy="1034400"/>
              <a:chOff x="4419600" y="316004"/>
              <a:chExt cx="2362200" cy="2046196"/>
            </a:xfrm>
          </p:grpSpPr>
          <p:sp>
            <p:nvSpPr>
              <p:cNvPr id="29" name="Wave 28"/>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Wave 17"/>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7"/>
              <p:cNvSpPr/>
              <p:nvPr/>
            </p:nvSpPr>
            <p:spPr>
              <a:xfrm>
                <a:off x="4495800" y="11430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8"/>
              <p:cNvSpPr/>
              <p:nvPr/>
            </p:nvSpPr>
            <p:spPr>
              <a:xfrm>
                <a:off x="4419600" y="16764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9"/>
              <p:cNvSpPr/>
              <p:nvPr/>
            </p:nvSpPr>
            <p:spPr>
              <a:xfrm>
                <a:off x="5029200" y="1371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0"/>
              <p:cNvSpPr/>
              <p:nvPr/>
            </p:nvSpPr>
            <p:spPr>
              <a:xfrm>
                <a:off x="4648200" y="609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11"/>
              <p:cNvSpPr/>
              <p:nvPr/>
            </p:nvSpPr>
            <p:spPr>
              <a:xfrm>
                <a:off x="5029200" y="9144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2"/>
              <p:cNvSpPr/>
              <p:nvPr/>
            </p:nvSpPr>
            <p:spPr>
              <a:xfrm>
                <a:off x="5562600" y="990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13"/>
              <p:cNvSpPr/>
              <p:nvPr/>
            </p:nvSpPr>
            <p:spPr>
              <a:xfrm>
                <a:off x="5029200" y="4572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14"/>
              <p:cNvSpPr/>
              <p:nvPr/>
            </p:nvSpPr>
            <p:spPr>
              <a:xfrm>
                <a:off x="5486400" y="4572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9"/>
            <p:cNvGrpSpPr/>
            <p:nvPr/>
          </p:nvGrpSpPr>
          <p:grpSpPr>
            <a:xfrm>
              <a:off x="5257800" y="381000"/>
              <a:ext cx="906905" cy="2522095"/>
              <a:chOff x="1603947" y="889774"/>
              <a:chExt cx="1948721" cy="5615957"/>
            </a:xfrm>
          </p:grpSpPr>
          <p:sp>
            <p:nvSpPr>
              <p:cNvPr id="21" name="Oval 20"/>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Wave 22"/>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38"/>
            <p:cNvGrpSpPr/>
            <p:nvPr/>
          </p:nvGrpSpPr>
          <p:grpSpPr>
            <a:xfrm>
              <a:off x="3810000" y="1447800"/>
              <a:ext cx="748259" cy="1427813"/>
              <a:chOff x="3657600" y="3581400"/>
              <a:chExt cx="1219200" cy="2590800"/>
            </a:xfrm>
          </p:grpSpPr>
          <p:sp>
            <p:nvSpPr>
              <p:cNvPr id="14" name="Oval 13"/>
              <p:cNvSpPr/>
              <p:nvPr/>
            </p:nvSpPr>
            <p:spPr>
              <a:xfrm>
                <a:off x="3733800" y="5562600"/>
                <a:ext cx="1143000" cy="6096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64964" y="5632554"/>
                <a:ext cx="858187" cy="430967"/>
              </a:xfrm>
              <a:prstGeom prst="ellipse">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73511" y="4738141"/>
                <a:ext cx="228600" cy="11430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p:cNvSpPr/>
              <p:nvPr/>
            </p:nvSpPr>
            <p:spPr>
              <a:xfrm rot="5400000">
                <a:off x="3619500" y="3619500"/>
                <a:ext cx="1295400" cy="1219200"/>
              </a:xfrm>
              <a:prstGeom prst="flowChartDelay">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6"/>
              <p:cNvGrpSpPr/>
              <p:nvPr/>
            </p:nvGrpSpPr>
            <p:grpSpPr>
              <a:xfrm>
                <a:off x="3695075" y="3618875"/>
                <a:ext cx="1143000" cy="1219200"/>
                <a:chOff x="1143000" y="533400"/>
                <a:chExt cx="1143000" cy="1219200"/>
              </a:xfrm>
            </p:grpSpPr>
            <p:sp>
              <p:nvSpPr>
                <p:cNvPr id="19" name="Quad Arrow 18"/>
                <p:cNvSpPr/>
                <p:nvPr/>
              </p:nvSpPr>
              <p:spPr>
                <a:xfrm>
                  <a:off x="1143000" y="533400"/>
                  <a:ext cx="1143000" cy="1219200"/>
                </a:xfrm>
                <a:prstGeom prst="quadArrow">
                  <a:avLst>
                    <a:gd name="adj1" fmla="val 12008"/>
                    <a:gd name="adj2" fmla="val 22500"/>
                    <a:gd name="adj3" fmla="val 22500"/>
                  </a:avLst>
                </a:prstGeom>
                <a:solidFill>
                  <a:schemeClr val="accent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p:nvPr/>
              </p:nvSpPr>
              <p:spPr>
                <a:xfrm>
                  <a:off x="1524000" y="838200"/>
                  <a:ext cx="381000" cy="533400"/>
                </a:xfrm>
                <a:prstGeom prst="diamond">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ounded Rectangle 11"/>
            <p:cNvSpPr/>
            <p:nvPr/>
          </p:nvSpPr>
          <p:spPr>
            <a:xfrm>
              <a:off x="1295400" y="2286000"/>
              <a:ext cx="1176728" cy="712033"/>
            </a:xfrm>
            <a:prstGeom prst="roundRect">
              <a:avLst>
                <a:gd name="adj" fmla="val 21844"/>
              </a:avLst>
            </a:prstGeom>
            <a:solidFill>
              <a:srgbClr val="ECD26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e 12"/>
            <p:cNvSpPr/>
            <p:nvPr/>
          </p:nvSpPr>
          <p:spPr>
            <a:xfrm rot="18154971">
              <a:off x="1442073" y="2233931"/>
              <a:ext cx="1295400" cy="1600200"/>
            </a:xfrm>
            <a:prstGeom prst="pie">
              <a:avLst>
                <a:gd name="adj1" fmla="val 0"/>
                <a:gd name="adj2" fmla="val 3225935"/>
              </a:avLst>
            </a:prstGeom>
            <a:solidFill>
              <a:srgbClr val="FFFF99"/>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p:cNvGrpSpPr/>
          <p:nvPr/>
        </p:nvGrpSpPr>
        <p:grpSpPr>
          <a:xfrm>
            <a:off x="2844014" y="4853273"/>
            <a:ext cx="2565231" cy="1450747"/>
            <a:chOff x="2777613" y="3460315"/>
            <a:chExt cx="2565231" cy="1450747"/>
          </a:xfrm>
        </p:grpSpPr>
        <p:sp>
          <p:nvSpPr>
            <p:cNvPr id="40" name="Flowchart: Magnetic Disk 39"/>
            <p:cNvSpPr/>
            <p:nvPr/>
          </p:nvSpPr>
          <p:spPr>
            <a:xfrm>
              <a:off x="2895600" y="3886200"/>
              <a:ext cx="2362200" cy="990600"/>
            </a:xfrm>
            <a:prstGeom prst="flowChartMagneticDisk">
              <a:avLst/>
            </a:prstGeom>
            <a:solidFill>
              <a:srgbClr val="D48638"/>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2813360" y="4658391"/>
              <a:ext cx="2519267" cy="252671"/>
              <a:chOff x="2813360" y="4658391"/>
              <a:chExt cx="2519267" cy="252671"/>
            </a:xfrm>
          </p:grpSpPr>
          <p:sp>
            <p:nvSpPr>
              <p:cNvPr id="94" name="Oval 93"/>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2823577" y="4525157"/>
              <a:ext cx="2519267" cy="252671"/>
              <a:chOff x="2813360" y="4658391"/>
              <a:chExt cx="2519267" cy="252671"/>
            </a:xfrm>
          </p:grpSpPr>
          <p:sp>
            <p:nvSpPr>
              <p:cNvPr id="89" name="Oval 88"/>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2817214" y="4384572"/>
              <a:ext cx="2519267" cy="252671"/>
              <a:chOff x="2813360" y="4658391"/>
              <a:chExt cx="2519267" cy="252671"/>
            </a:xfrm>
          </p:grpSpPr>
          <p:sp>
            <p:nvSpPr>
              <p:cNvPr id="84" name="Oval 83"/>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822686" y="4252797"/>
              <a:ext cx="2519267" cy="252671"/>
              <a:chOff x="2813360" y="4658391"/>
              <a:chExt cx="2519267" cy="252671"/>
            </a:xfrm>
          </p:grpSpPr>
          <p:sp>
            <p:nvSpPr>
              <p:cNvPr id="79" name="Oval 78"/>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rot="10800000">
              <a:off x="2817066" y="3825570"/>
              <a:ext cx="2519267" cy="252671"/>
              <a:chOff x="2813360" y="4658391"/>
              <a:chExt cx="2519267" cy="252671"/>
            </a:xfrm>
          </p:grpSpPr>
          <p:sp>
            <p:nvSpPr>
              <p:cNvPr id="74" name="Oval 73"/>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26"/>
            <p:cNvGrpSpPr/>
            <p:nvPr/>
          </p:nvGrpSpPr>
          <p:grpSpPr>
            <a:xfrm rot="20631074" flipH="1">
              <a:off x="4205974" y="3460315"/>
              <a:ext cx="956421" cy="692581"/>
              <a:chOff x="2694751" y="6436977"/>
              <a:chExt cx="2880370" cy="2097423"/>
            </a:xfrm>
            <a:solidFill>
              <a:schemeClr val="tx1"/>
            </a:solidFill>
          </p:grpSpPr>
          <p:sp>
            <p:nvSpPr>
              <p:cNvPr id="58" name="Bent-Up Arrow 57"/>
              <p:cNvSpPr/>
              <p:nvPr/>
            </p:nvSpPr>
            <p:spPr>
              <a:xfrm rot="8658149">
                <a:off x="4192355" y="7702232"/>
                <a:ext cx="503787" cy="689223"/>
              </a:xfrm>
              <a:prstGeom prst="bentUpArrow">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6670451">
                <a:off x="5016245" y="6981304"/>
                <a:ext cx="462699" cy="655052"/>
              </a:xfrm>
              <a:prstGeom prst="triangl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hord 59"/>
              <p:cNvSpPr/>
              <p:nvPr/>
            </p:nvSpPr>
            <p:spPr>
              <a:xfrm rot="19722594">
                <a:off x="3667814" y="6436977"/>
                <a:ext cx="838200" cy="1447800"/>
              </a:xfrm>
              <a:prstGeom prst="chord">
                <a:avLst>
                  <a:gd name="adj1" fmla="val 2700000"/>
                  <a:gd name="adj2" fmla="val 16873168"/>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hord 60"/>
              <p:cNvSpPr/>
              <p:nvPr/>
            </p:nvSpPr>
            <p:spPr>
              <a:xfrm rot="18520689">
                <a:off x="3350982" y="6476530"/>
                <a:ext cx="1079546" cy="1856586"/>
              </a:xfrm>
              <a:prstGeom prst="chord">
                <a:avLst>
                  <a:gd name="adj1" fmla="val 2700000"/>
                  <a:gd name="adj2" fmla="val 16873168"/>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hord 61"/>
              <p:cNvSpPr/>
              <p:nvPr/>
            </p:nvSpPr>
            <p:spPr>
              <a:xfrm rot="15886568">
                <a:off x="2945256" y="6811494"/>
                <a:ext cx="662687" cy="1163698"/>
              </a:xfrm>
              <a:prstGeom prst="chord">
                <a:avLst>
                  <a:gd name="adj1" fmla="val 2700000"/>
                  <a:gd name="adj2" fmla="val 16873168"/>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114800" y="6705600"/>
                <a:ext cx="1066800" cy="10668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rot="6171429">
                <a:off x="5016244" y="6917844"/>
                <a:ext cx="462699" cy="655052"/>
              </a:xfrm>
              <a:prstGeom prst="triangl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ent-Up Arrow 64"/>
              <p:cNvSpPr/>
              <p:nvPr/>
            </p:nvSpPr>
            <p:spPr>
              <a:xfrm rot="7963615">
                <a:off x="3905968" y="7770449"/>
                <a:ext cx="503787" cy="689223"/>
              </a:xfrm>
              <a:prstGeom prst="bentUpArrow">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6-Point Star 65"/>
              <p:cNvSpPr/>
              <p:nvPr/>
            </p:nvSpPr>
            <p:spPr>
              <a:xfrm>
                <a:off x="4038600" y="8229600"/>
                <a:ext cx="304800" cy="304800"/>
              </a:xfrm>
              <a:prstGeom prst="star6">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6-Point Star 66"/>
              <p:cNvSpPr/>
              <p:nvPr/>
            </p:nvSpPr>
            <p:spPr>
              <a:xfrm>
                <a:off x="4343400" y="8153400"/>
                <a:ext cx="304800" cy="304800"/>
              </a:xfrm>
              <a:prstGeom prst="star6">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25"/>
              <p:cNvGrpSpPr/>
              <p:nvPr/>
            </p:nvGrpSpPr>
            <p:grpSpPr>
              <a:xfrm>
                <a:off x="4876800" y="6705600"/>
                <a:ext cx="381000" cy="381000"/>
                <a:chOff x="4876800" y="6705600"/>
                <a:chExt cx="381000" cy="381000"/>
              </a:xfrm>
              <a:grpFill/>
            </p:grpSpPr>
            <p:sp>
              <p:nvSpPr>
                <p:cNvPr id="72" name="Oval 23"/>
                <p:cNvSpPr/>
                <p:nvPr/>
              </p:nvSpPr>
              <p:spPr>
                <a:xfrm>
                  <a:off x="4876800" y="67056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029200" y="6858000"/>
                  <a:ext cx="228600" cy="2286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26"/>
              <p:cNvGrpSpPr/>
              <p:nvPr/>
            </p:nvGrpSpPr>
            <p:grpSpPr>
              <a:xfrm>
                <a:off x="4648200" y="6781800"/>
                <a:ext cx="381000" cy="381000"/>
                <a:chOff x="4876800" y="6705600"/>
                <a:chExt cx="381000" cy="381000"/>
              </a:xfrm>
              <a:grpFill/>
            </p:grpSpPr>
            <p:sp>
              <p:nvSpPr>
                <p:cNvPr id="70" name="Oval 69"/>
                <p:cNvSpPr/>
                <p:nvPr/>
              </p:nvSpPr>
              <p:spPr>
                <a:xfrm>
                  <a:off x="4876800" y="67056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029200" y="6858000"/>
                  <a:ext cx="228600" cy="2286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3303075" y="3843395"/>
              <a:ext cx="1103302" cy="450263"/>
              <a:chOff x="3110360" y="3782412"/>
              <a:chExt cx="1103302" cy="450263"/>
            </a:xfrm>
          </p:grpSpPr>
          <p:sp>
            <p:nvSpPr>
              <p:cNvPr id="54" name="Oval 53"/>
              <p:cNvSpPr/>
              <p:nvPr/>
            </p:nvSpPr>
            <p:spPr>
              <a:xfrm rot="475140">
                <a:off x="3110360" y="3782412"/>
                <a:ext cx="1103302" cy="434618"/>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18159352">
                <a:off x="3268731" y="3895158"/>
                <a:ext cx="331714" cy="10782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8159352">
                <a:off x="3499419" y="3952193"/>
                <a:ext cx="331714" cy="10782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18159352">
                <a:off x="3759494" y="4012903"/>
                <a:ext cx="331714" cy="10782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2777613" y="4086084"/>
              <a:ext cx="2519267" cy="252671"/>
              <a:chOff x="2813360" y="4658391"/>
              <a:chExt cx="2519267" cy="252671"/>
            </a:xfrm>
          </p:grpSpPr>
          <p:sp>
            <p:nvSpPr>
              <p:cNvPr id="49" name="Oval 48"/>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 name="Group 19"/>
          <p:cNvGrpSpPr/>
          <p:nvPr/>
        </p:nvGrpSpPr>
        <p:grpSpPr>
          <a:xfrm>
            <a:off x="8009302" y="2697116"/>
            <a:ext cx="906905" cy="2522095"/>
            <a:chOff x="1603947" y="889774"/>
            <a:chExt cx="1948721" cy="5615957"/>
          </a:xfrm>
        </p:grpSpPr>
        <p:sp>
          <p:nvSpPr>
            <p:cNvPr id="118" name="Oval 117"/>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Wave 119"/>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6711428" y="1429991"/>
            <a:ext cx="2220321" cy="1438873"/>
            <a:chOff x="6711428" y="1429991"/>
            <a:chExt cx="2220321" cy="1438873"/>
          </a:xfrm>
        </p:grpSpPr>
        <p:sp>
          <p:nvSpPr>
            <p:cNvPr id="137" name="Oval 136"/>
            <p:cNvSpPr/>
            <p:nvPr/>
          </p:nvSpPr>
          <p:spPr>
            <a:xfrm>
              <a:off x="6711428" y="1907162"/>
              <a:ext cx="2204779" cy="348123"/>
            </a:xfrm>
            <a:prstGeom prst="ellipse">
              <a:avLst/>
            </a:prstGeom>
            <a:solidFill>
              <a:schemeClr val="bg1">
                <a:lumMod val="8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rot="1928940">
              <a:off x="8090342" y="1429991"/>
              <a:ext cx="841407" cy="857189"/>
              <a:chOff x="4419600" y="316004"/>
              <a:chExt cx="2362200" cy="2046196"/>
            </a:xfrm>
          </p:grpSpPr>
          <p:sp>
            <p:nvSpPr>
              <p:cNvPr id="114" name="Wave 113"/>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Wave 114"/>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495800" y="11430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419600" y="16764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5029200" y="1371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4648200" y="609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p:cNvSpPr/>
              <p:nvPr/>
            </p:nvSpPr>
            <p:spPr>
              <a:xfrm>
                <a:off x="5029200" y="9144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562600" y="990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029200" y="4572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486400" y="4572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7017822" y="1473133"/>
              <a:ext cx="1600200" cy="1395731"/>
              <a:chOff x="2956343" y="2502780"/>
              <a:chExt cx="1600200" cy="1395731"/>
            </a:xfrm>
          </p:grpSpPr>
          <p:sp>
            <p:nvSpPr>
              <p:cNvPr id="109" name="Rounded Rectangle 108"/>
              <p:cNvSpPr/>
              <p:nvPr/>
            </p:nvSpPr>
            <p:spPr>
              <a:xfrm>
                <a:off x="2962070" y="2502780"/>
                <a:ext cx="1176728" cy="712033"/>
              </a:xfrm>
              <a:prstGeom prst="roundRect">
                <a:avLst>
                  <a:gd name="adj" fmla="val 21844"/>
                </a:avLst>
              </a:prstGeom>
              <a:solidFill>
                <a:srgbClr val="ECD26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ie 109"/>
              <p:cNvSpPr/>
              <p:nvPr/>
            </p:nvSpPr>
            <p:spPr>
              <a:xfrm rot="18154971">
                <a:off x="3108743" y="2450711"/>
                <a:ext cx="1295400" cy="1600200"/>
              </a:xfrm>
              <a:prstGeom prst="pie">
                <a:avLst>
                  <a:gd name="adj1" fmla="val 0"/>
                  <a:gd name="adj2" fmla="val 3225935"/>
                </a:avLst>
              </a:prstGeom>
              <a:solidFill>
                <a:srgbClr val="FFFF99"/>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k-hdl.buzzfed.com/static/2015-02/13/16/imagebuzz/webdr04/anigif_optimized-11979-1423864588-1.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wow247.co.uk/wp-content/uploads/2015/06/giphy-16.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57200"/>
            <a:ext cx="3618240" cy="20334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gilmerfreepress.net/images/upload1/AlertAnimat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33800"/>
            <a:ext cx="4064726" cy="24303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designenvy.aiga.org/wp-content/plugins/designenvy/curator_submissions/post/3534/tumblr_lp699kRsyE1qzt4vjo1_500_l.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7223" y="30861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247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838200"/>
            <a:ext cx="7265575" cy="2526780"/>
            <a:chOff x="627614" y="1034073"/>
            <a:chExt cx="7265575" cy="2526780"/>
          </a:xfrm>
        </p:grpSpPr>
        <p:grpSp>
          <p:nvGrpSpPr>
            <p:cNvPr id="3" name="Group 2"/>
            <p:cNvGrpSpPr/>
            <p:nvPr/>
          </p:nvGrpSpPr>
          <p:grpSpPr>
            <a:xfrm>
              <a:off x="627614" y="1034073"/>
              <a:ext cx="3020978" cy="2521676"/>
              <a:chOff x="457200" y="457200"/>
              <a:chExt cx="3020978" cy="2521676"/>
            </a:xfrm>
          </p:grpSpPr>
          <p:grpSp>
            <p:nvGrpSpPr>
              <p:cNvPr id="50" name="Group 49"/>
              <p:cNvGrpSpPr/>
              <p:nvPr/>
            </p:nvGrpSpPr>
            <p:grpSpPr>
              <a:xfrm>
                <a:off x="457200" y="457200"/>
                <a:ext cx="1215358" cy="2497726"/>
                <a:chOff x="5410200" y="1299205"/>
                <a:chExt cx="1215358" cy="2497726"/>
              </a:xfrm>
            </p:grpSpPr>
            <p:grpSp>
              <p:nvGrpSpPr>
                <p:cNvPr id="72" name="Group 71"/>
                <p:cNvGrpSpPr/>
                <p:nvPr/>
              </p:nvGrpSpPr>
              <p:grpSpPr>
                <a:xfrm>
                  <a:off x="5410200" y="1299205"/>
                  <a:ext cx="607679" cy="2497726"/>
                  <a:chOff x="533400" y="381000"/>
                  <a:chExt cx="457200" cy="2497726"/>
                </a:xfrm>
              </p:grpSpPr>
              <p:sp>
                <p:nvSpPr>
                  <p:cNvPr id="78" name="Oval 7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533400" y="956854"/>
                    <a:ext cx="457200" cy="1524000"/>
                  </a:xfrm>
                  <a:prstGeom prst="roundRect">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33400" y="868679"/>
                    <a:ext cx="457200" cy="152400"/>
                  </a:xfrm>
                  <a:prstGeom prst="ellipse">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017879" y="1299205"/>
                  <a:ext cx="607679" cy="2497726"/>
                  <a:chOff x="2714897" y="457200"/>
                  <a:chExt cx="457200" cy="2497726"/>
                </a:xfrm>
              </p:grpSpPr>
              <p:sp>
                <p:nvSpPr>
                  <p:cNvPr id="74" name="Oval 7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p:cNvGrpSpPr/>
              <p:nvPr/>
            </p:nvGrpSpPr>
            <p:grpSpPr>
              <a:xfrm>
                <a:off x="1655141" y="459377"/>
                <a:ext cx="1215358" cy="2497726"/>
                <a:chOff x="5410200" y="1299205"/>
                <a:chExt cx="1215358" cy="2497726"/>
              </a:xfrm>
            </p:grpSpPr>
            <p:grpSp>
              <p:nvGrpSpPr>
                <p:cNvPr id="62" name="Group 61"/>
                <p:cNvGrpSpPr/>
                <p:nvPr/>
              </p:nvGrpSpPr>
              <p:grpSpPr>
                <a:xfrm>
                  <a:off x="5410200" y="1299205"/>
                  <a:ext cx="607679" cy="2497726"/>
                  <a:chOff x="533400" y="381000"/>
                  <a:chExt cx="457200" cy="2497726"/>
                </a:xfrm>
              </p:grpSpPr>
              <p:sp>
                <p:nvSpPr>
                  <p:cNvPr id="68" name="Oval 67"/>
                  <p:cNvSpPr/>
                  <p:nvPr/>
                </p:nvSpPr>
                <p:spPr>
                  <a:xfrm rot="16200000">
                    <a:off x="469990" y="2452006"/>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ounded Rectangle 68"/>
                  <p:cNvSpPr/>
                  <p:nvPr/>
                </p:nvSpPr>
                <p:spPr>
                  <a:xfrm>
                    <a:off x="533400" y="956854"/>
                    <a:ext cx="457200" cy="1524000"/>
                  </a:xfrm>
                  <a:prstGeom prst="round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33400" y="868679"/>
                    <a:ext cx="457200" cy="152400"/>
                  </a:xfrm>
                  <a:prstGeom prst="ellipse">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16200000">
                    <a:off x="468631" y="541019"/>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017879" y="1299205"/>
                  <a:ext cx="607679" cy="2497726"/>
                  <a:chOff x="2714897" y="457200"/>
                  <a:chExt cx="457200" cy="2497726"/>
                </a:xfrm>
              </p:grpSpPr>
              <p:sp>
                <p:nvSpPr>
                  <p:cNvPr id="64" name="Oval 6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1"/>
              <p:cNvGrpSpPr/>
              <p:nvPr/>
            </p:nvGrpSpPr>
            <p:grpSpPr>
              <a:xfrm>
                <a:off x="2870499" y="481150"/>
                <a:ext cx="607679" cy="2497726"/>
                <a:chOff x="533400" y="381000"/>
                <a:chExt cx="457200" cy="2497726"/>
              </a:xfrm>
            </p:grpSpPr>
            <p:sp>
              <p:nvSpPr>
                <p:cNvPr id="58" name="Oval 5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rot="16200000">
                <a:off x="172742" y="1579450"/>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Joshua</a:t>
                </a:r>
                <a:endParaRPr lang="en-US" sz="2000" dirty="0">
                  <a:latin typeface="Harrington" panose="04040505050A02020702" pitchFamily="82" charset="0"/>
                </a:endParaRPr>
              </a:p>
            </p:txBody>
          </p:sp>
          <p:sp>
            <p:nvSpPr>
              <p:cNvPr id="54" name="TextBox 53"/>
              <p:cNvSpPr txBox="1"/>
              <p:nvPr/>
            </p:nvSpPr>
            <p:spPr>
              <a:xfrm rot="16200000">
                <a:off x="756116" y="1554023"/>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Judges</a:t>
                </a:r>
                <a:endParaRPr lang="en-US" sz="2000" dirty="0">
                  <a:latin typeface="Harrington" panose="04040505050A02020702" pitchFamily="82" charset="0"/>
                </a:endParaRPr>
              </a:p>
            </p:txBody>
          </p:sp>
          <p:sp>
            <p:nvSpPr>
              <p:cNvPr id="55" name="TextBox 54"/>
              <p:cNvSpPr txBox="1"/>
              <p:nvPr/>
            </p:nvSpPr>
            <p:spPr>
              <a:xfrm rot="16200000">
                <a:off x="1359568" y="1583960"/>
                <a:ext cx="1216243" cy="400110"/>
              </a:xfrm>
              <a:prstGeom prst="rect">
                <a:avLst/>
              </a:prstGeom>
              <a:noFill/>
            </p:spPr>
            <p:txBody>
              <a:bodyPr wrap="square" rtlCol="0">
                <a:spAutoFit/>
              </a:bodyPr>
              <a:lstStyle/>
              <a:p>
                <a:pPr algn="ctr"/>
                <a:r>
                  <a:rPr lang="en-US" sz="2000" dirty="0" smtClean="0">
                    <a:latin typeface="Harrington" panose="04040505050A02020702" pitchFamily="82" charset="0"/>
                  </a:rPr>
                  <a:t>Ruth</a:t>
                </a:r>
                <a:endParaRPr lang="en-US" sz="2000" dirty="0">
                  <a:latin typeface="Harrington" panose="04040505050A02020702" pitchFamily="82" charset="0"/>
                </a:endParaRPr>
              </a:p>
            </p:txBody>
          </p:sp>
          <p:sp>
            <p:nvSpPr>
              <p:cNvPr id="56" name="TextBox 55"/>
              <p:cNvSpPr txBox="1"/>
              <p:nvPr/>
            </p:nvSpPr>
            <p:spPr>
              <a:xfrm rot="16200000">
                <a:off x="1977761" y="1598461"/>
                <a:ext cx="1187242" cy="400110"/>
              </a:xfrm>
              <a:prstGeom prst="rect">
                <a:avLst/>
              </a:prstGeom>
              <a:noFill/>
            </p:spPr>
            <p:txBody>
              <a:bodyPr wrap="square" rtlCol="0">
                <a:spAutoFit/>
              </a:bodyPr>
              <a:lstStyle/>
              <a:p>
                <a:pPr algn="ctr"/>
                <a:r>
                  <a:rPr lang="en-US" sz="2000" dirty="0" smtClean="0">
                    <a:latin typeface="Harrington" panose="04040505050A02020702" pitchFamily="82" charset="0"/>
                  </a:rPr>
                  <a:t>1 Samuel</a:t>
                </a:r>
                <a:endParaRPr lang="en-US" sz="2000" dirty="0">
                  <a:latin typeface="Harrington" panose="04040505050A02020702" pitchFamily="82" charset="0"/>
                </a:endParaRPr>
              </a:p>
            </p:txBody>
          </p:sp>
          <p:sp>
            <p:nvSpPr>
              <p:cNvPr id="57" name="TextBox 56"/>
              <p:cNvSpPr txBox="1"/>
              <p:nvPr/>
            </p:nvSpPr>
            <p:spPr>
              <a:xfrm rot="16200000">
                <a:off x="2366815" y="1596238"/>
                <a:ext cx="1600200" cy="369332"/>
              </a:xfrm>
              <a:prstGeom prst="rect">
                <a:avLst/>
              </a:prstGeom>
              <a:noFill/>
            </p:spPr>
            <p:txBody>
              <a:bodyPr wrap="square" rtlCol="0">
                <a:spAutoFit/>
              </a:bodyPr>
              <a:lstStyle/>
              <a:p>
                <a:pPr algn="ctr"/>
                <a:r>
                  <a:rPr lang="en-US" dirty="0" smtClean="0">
                    <a:latin typeface="Harrington" panose="04040505050A02020702" pitchFamily="82" charset="0"/>
                  </a:rPr>
                  <a:t>2 Samuel</a:t>
                </a:r>
                <a:endParaRPr lang="en-US" dirty="0">
                  <a:latin typeface="Harrington" panose="04040505050A02020702" pitchFamily="82" charset="0"/>
                </a:endParaRPr>
              </a:p>
            </p:txBody>
          </p:sp>
        </p:grpSp>
        <p:grpSp>
          <p:nvGrpSpPr>
            <p:cNvPr id="4" name="Group 3"/>
            <p:cNvGrpSpPr/>
            <p:nvPr/>
          </p:nvGrpSpPr>
          <p:grpSpPr>
            <a:xfrm>
              <a:off x="3655956" y="1039177"/>
              <a:ext cx="3020978" cy="2521676"/>
              <a:chOff x="457200" y="457200"/>
              <a:chExt cx="3020978" cy="2521676"/>
            </a:xfrm>
          </p:grpSpPr>
          <p:grpSp>
            <p:nvGrpSpPr>
              <p:cNvPr id="18" name="Group 17"/>
              <p:cNvGrpSpPr/>
              <p:nvPr/>
            </p:nvGrpSpPr>
            <p:grpSpPr>
              <a:xfrm>
                <a:off x="457200" y="457200"/>
                <a:ext cx="1215358" cy="2497726"/>
                <a:chOff x="5410200" y="1299205"/>
                <a:chExt cx="1215358" cy="2497726"/>
              </a:xfrm>
            </p:grpSpPr>
            <p:grpSp>
              <p:nvGrpSpPr>
                <p:cNvPr id="40" name="Group 39"/>
                <p:cNvGrpSpPr/>
                <p:nvPr/>
              </p:nvGrpSpPr>
              <p:grpSpPr>
                <a:xfrm>
                  <a:off x="5410200" y="1299205"/>
                  <a:ext cx="607679" cy="2497726"/>
                  <a:chOff x="533400" y="381000"/>
                  <a:chExt cx="457200" cy="2497726"/>
                </a:xfrm>
              </p:grpSpPr>
              <p:sp>
                <p:nvSpPr>
                  <p:cNvPr id="46" name="Oval 45"/>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017879" y="1299205"/>
                  <a:ext cx="607679" cy="2497726"/>
                  <a:chOff x="2714897" y="457200"/>
                  <a:chExt cx="457200" cy="2497726"/>
                </a:xfrm>
              </p:grpSpPr>
              <p:sp>
                <p:nvSpPr>
                  <p:cNvPr id="42" name="Oval 41"/>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p:cNvGrpSpPr/>
              <p:nvPr/>
            </p:nvGrpSpPr>
            <p:grpSpPr>
              <a:xfrm>
                <a:off x="1655141" y="459377"/>
                <a:ext cx="1215358" cy="2497726"/>
                <a:chOff x="5410200" y="1299205"/>
                <a:chExt cx="1215358" cy="2497726"/>
              </a:xfrm>
            </p:grpSpPr>
            <p:grpSp>
              <p:nvGrpSpPr>
                <p:cNvPr id="30" name="Group 29"/>
                <p:cNvGrpSpPr/>
                <p:nvPr/>
              </p:nvGrpSpPr>
              <p:grpSpPr>
                <a:xfrm>
                  <a:off x="5410200" y="1299205"/>
                  <a:ext cx="607679" cy="2497726"/>
                  <a:chOff x="533400" y="381000"/>
                  <a:chExt cx="457200" cy="2497726"/>
                </a:xfrm>
              </p:grpSpPr>
              <p:sp>
                <p:nvSpPr>
                  <p:cNvPr id="36" name="Oval 35"/>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6017879" y="1299205"/>
                  <a:ext cx="607679" cy="2497726"/>
                  <a:chOff x="2714897" y="457200"/>
                  <a:chExt cx="457200" cy="2497726"/>
                </a:xfrm>
              </p:grpSpPr>
              <p:sp>
                <p:nvSpPr>
                  <p:cNvPr id="32" name="Oval 31"/>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2870499" y="481150"/>
                <a:ext cx="607679" cy="2497726"/>
                <a:chOff x="533400" y="381000"/>
                <a:chExt cx="457200" cy="2497726"/>
              </a:xfrm>
            </p:grpSpPr>
            <p:sp>
              <p:nvSpPr>
                <p:cNvPr id="26" name="Oval 25"/>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rot="16200000">
                <a:off x="172742" y="1579450"/>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1 Kings</a:t>
                </a:r>
                <a:endParaRPr lang="en-US" sz="2000" dirty="0">
                  <a:latin typeface="Harrington" panose="04040505050A02020702" pitchFamily="82" charset="0"/>
                </a:endParaRPr>
              </a:p>
            </p:txBody>
          </p:sp>
          <p:sp>
            <p:nvSpPr>
              <p:cNvPr id="22" name="TextBox 21"/>
              <p:cNvSpPr txBox="1"/>
              <p:nvPr/>
            </p:nvSpPr>
            <p:spPr>
              <a:xfrm rot="16200000">
                <a:off x="756116" y="1554023"/>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2 Kings</a:t>
                </a:r>
                <a:endParaRPr lang="en-US" sz="2000" dirty="0">
                  <a:latin typeface="Harrington" panose="04040505050A02020702" pitchFamily="82" charset="0"/>
                </a:endParaRPr>
              </a:p>
            </p:txBody>
          </p:sp>
          <p:sp>
            <p:nvSpPr>
              <p:cNvPr id="23" name="TextBox 22"/>
              <p:cNvSpPr txBox="1"/>
              <p:nvPr/>
            </p:nvSpPr>
            <p:spPr>
              <a:xfrm rot="16200000">
                <a:off x="1244878" y="1475195"/>
                <a:ext cx="1445623" cy="707886"/>
              </a:xfrm>
              <a:prstGeom prst="rect">
                <a:avLst/>
              </a:prstGeom>
              <a:noFill/>
            </p:spPr>
            <p:txBody>
              <a:bodyPr wrap="square" rtlCol="0">
                <a:spAutoFit/>
              </a:bodyPr>
              <a:lstStyle/>
              <a:p>
                <a:pPr algn="ctr"/>
                <a:r>
                  <a:rPr lang="en-US" sz="2000" dirty="0" smtClean="0">
                    <a:latin typeface="Harrington" panose="04040505050A02020702" pitchFamily="82" charset="0"/>
                  </a:rPr>
                  <a:t>1 Chronicles</a:t>
                </a:r>
                <a:endParaRPr lang="en-US" sz="2000" dirty="0">
                  <a:latin typeface="Harrington" panose="04040505050A02020702" pitchFamily="82" charset="0"/>
                </a:endParaRPr>
              </a:p>
            </p:txBody>
          </p:sp>
          <p:sp>
            <p:nvSpPr>
              <p:cNvPr id="24" name="TextBox 23"/>
              <p:cNvSpPr txBox="1"/>
              <p:nvPr/>
            </p:nvSpPr>
            <p:spPr>
              <a:xfrm rot="16200000">
                <a:off x="1809384" y="1436006"/>
                <a:ext cx="1524000" cy="707886"/>
              </a:xfrm>
              <a:prstGeom prst="rect">
                <a:avLst/>
              </a:prstGeom>
              <a:noFill/>
            </p:spPr>
            <p:txBody>
              <a:bodyPr wrap="square" rtlCol="0">
                <a:spAutoFit/>
              </a:bodyPr>
              <a:lstStyle/>
              <a:p>
                <a:pPr algn="ctr"/>
                <a:r>
                  <a:rPr lang="en-US" sz="2000" dirty="0" smtClean="0">
                    <a:latin typeface="Harrington" panose="04040505050A02020702" pitchFamily="82" charset="0"/>
                  </a:rPr>
                  <a:t>2 Chronicles</a:t>
                </a:r>
                <a:endParaRPr lang="en-US" sz="2000" dirty="0">
                  <a:latin typeface="Harrington" panose="04040505050A02020702" pitchFamily="82" charset="0"/>
                </a:endParaRPr>
              </a:p>
            </p:txBody>
          </p:sp>
          <p:sp>
            <p:nvSpPr>
              <p:cNvPr id="25" name="TextBox 24"/>
              <p:cNvSpPr txBox="1"/>
              <p:nvPr/>
            </p:nvSpPr>
            <p:spPr>
              <a:xfrm rot="16200000">
                <a:off x="2434028" y="1663451"/>
                <a:ext cx="1465773" cy="369332"/>
              </a:xfrm>
              <a:prstGeom prst="rect">
                <a:avLst/>
              </a:prstGeom>
              <a:noFill/>
            </p:spPr>
            <p:txBody>
              <a:bodyPr wrap="square" rtlCol="0">
                <a:spAutoFit/>
              </a:bodyPr>
              <a:lstStyle/>
              <a:p>
                <a:pPr algn="ctr"/>
                <a:r>
                  <a:rPr lang="en-US" dirty="0" smtClean="0">
                    <a:latin typeface="Harrington" panose="04040505050A02020702" pitchFamily="82" charset="0"/>
                  </a:rPr>
                  <a:t>Ezra</a:t>
                </a:r>
                <a:endParaRPr lang="en-US" dirty="0">
                  <a:latin typeface="Harrington" panose="04040505050A02020702" pitchFamily="82" charset="0"/>
                </a:endParaRPr>
              </a:p>
            </p:txBody>
          </p:sp>
        </p:grpSp>
        <p:grpSp>
          <p:nvGrpSpPr>
            <p:cNvPr id="5" name="Group 4"/>
            <p:cNvGrpSpPr/>
            <p:nvPr/>
          </p:nvGrpSpPr>
          <p:grpSpPr>
            <a:xfrm>
              <a:off x="6677831" y="1057129"/>
              <a:ext cx="1215358" cy="2497726"/>
              <a:chOff x="5410200" y="1299205"/>
              <a:chExt cx="1215358" cy="2497726"/>
            </a:xfrm>
          </p:grpSpPr>
          <p:grpSp>
            <p:nvGrpSpPr>
              <p:cNvPr id="8" name="Group 7"/>
              <p:cNvGrpSpPr/>
              <p:nvPr/>
            </p:nvGrpSpPr>
            <p:grpSpPr>
              <a:xfrm>
                <a:off x="5410200" y="1299205"/>
                <a:ext cx="607679" cy="2497726"/>
                <a:chOff x="533400" y="381000"/>
                <a:chExt cx="457200" cy="2497726"/>
              </a:xfrm>
            </p:grpSpPr>
            <p:sp>
              <p:nvSpPr>
                <p:cNvPr id="14" name="Oval 1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017879" y="1299205"/>
                <a:ext cx="607679" cy="2497726"/>
                <a:chOff x="2714897" y="457200"/>
                <a:chExt cx="457200" cy="2497726"/>
              </a:xfrm>
            </p:grpSpPr>
            <p:sp>
              <p:nvSpPr>
                <p:cNvPr id="10" name="Oval 9"/>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p:cNvSpPr txBox="1"/>
            <p:nvPr/>
          </p:nvSpPr>
          <p:spPr>
            <a:xfrm rot="16200000">
              <a:off x="6279699" y="2223308"/>
              <a:ext cx="1332955" cy="400110"/>
            </a:xfrm>
            <a:prstGeom prst="rect">
              <a:avLst/>
            </a:prstGeom>
            <a:noFill/>
          </p:spPr>
          <p:txBody>
            <a:bodyPr wrap="square" rtlCol="0">
              <a:spAutoFit/>
            </a:bodyPr>
            <a:lstStyle/>
            <a:p>
              <a:pPr algn="ctr"/>
              <a:r>
                <a:rPr lang="en-US" sz="2000" dirty="0" smtClean="0">
                  <a:latin typeface="Harrington" panose="04040505050A02020702" pitchFamily="82" charset="0"/>
                </a:rPr>
                <a:t>Nehemiah</a:t>
              </a:r>
              <a:endParaRPr lang="en-US" sz="2000" dirty="0">
                <a:latin typeface="Harrington" panose="04040505050A02020702" pitchFamily="82" charset="0"/>
              </a:endParaRPr>
            </a:p>
          </p:txBody>
        </p:sp>
        <p:sp>
          <p:nvSpPr>
            <p:cNvPr id="7" name="TextBox 6"/>
            <p:cNvSpPr txBox="1"/>
            <p:nvPr/>
          </p:nvSpPr>
          <p:spPr>
            <a:xfrm rot="16200000">
              <a:off x="6928637" y="2258320"/>
              <a:ext cx="1365664" cy="400110"/>
            </a:xfrm>
            <a:prstGeom prst="rect">
              <a:avLst/>
            </a:prstGeom>
            <a:noFill/>
          </p:spPr>
          <p:txBody>
            <a:bodyPr wrap="square" rtlCol="0">
              <a:spAutoFit/>
            </a:bodyPr>
            <a:lstStyle/>
            <a:p>
              <a:pPr algn="ctr"/>
              <a:r>
                <a:rPr lang="en-US" sz="2000" smtClean="0">
                  <a:latin typeface="Harrington" panose="04040505050A02020702" pitchFamily="82" charset="0"/>
                </a:rPr>
                <a:t>Esther</a:t>
              </a:r>
              <a:endParaRPr lang="en-US" sz="2000" dirty="0">
                <a:latin typeface="Harrington" panose="04040505050A02020702" pitchFamily="82" charset="0"/>
              </a:endParaRPr>
            </a:p>
          </p:txBody>
        </p:sp>
      </p:grpSp>
      <p:grpSp>
        <p:nvGrpSpPr>
          <p:cNvPr id="82" name="Group 81"/>
          <p:cNvGrpSpPr/>
          <p:nvPr/>
        </p:nvGrpSpPr>
        <p:grpSpPr>
          <a:xfrm>
            <a:off x="924252" y="3810000"/>
            <a:ext cx="7265575" cy="2526780"/>
            <a:chOff x="627614" y="1034073"/>
            <a:chExt cx="7265575" cy="2526780"/>
          </a:xfrm>
        </p:grpSpPr>
        <p:grpSp>
          <p:nvGrpSpPr>
            <p:cNvPr id="83" name="Group 82"/>
            <p:cNvGrpSpPr/>
            <p:nvPr/>
          </p:nvGrpSpPr>
          <p:grpSpPr>
            <a:xfrm>
              <a:off x="627614" y="1034073"/>
              <a:ext cx="3020978" cy="2521676"/>
              <a:chOff x="457200" y="457200"/>
              <a:chExt cx="3020978" cy="2521676"/>
            </a:xfrm>
          </p:grpSpPr>
          <p:grpSp>
            <p:nvGrpSpPr>
              <p:cNvPr id="130" name="Group 129"/>
              <p:cNvGrpSpPr/>
              <p:nvPr/>
            </p:nvGrpSpPr>
            <p:grpSpPr>
              <a:xfrm>
                <a:off x="457200" y="457200"/>
                <a:ext cx="1215358" cy="2497726"/>
                <a:chOff x="5410200" y="1299205"/>
                <a:chExt cx="1215358" cy="2497726"/>
              </a:xfrm>
            </p:grpSpPr>
            <p:grpSp>
              <p:nvGrpSpPr>
                <p:cNvPr id="152" name="Group 151"/>
                <p:cNvGrpSpPr/>
                <p:nvPr/>
              </p:nvGrpSpPr>
              <p:grpSpPr>
                <a:xfrm>
                  <a:off x="5410200" y="1299205"/>
                  <a:ext cx="607679" cy="2497726"/>
                  <a:chOff x="533400" y="381000"/>
                  <a:chExt cx="457200" cy="2497726"/>
                </a:xfrm>
              </p:grpSpPr>
              <p:sp>
                <p:nvSpPr>
                  <p:cNvPr id="158" name="Oval 15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ounded Rectangle 158"/>
                  <p:cNvSpPr/>
                  <p:nvPr/>
                </p:nvSpPr>
                <p:spPr>
                  <a:xfrm>
                    <a:off x="533400" y="956854"/>
                    <a:ext cx="457200" cy="1524000"/>
                  </a:xfrm>
                  <a:prstGeom prst="roundRect">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533400" y="868679"/>
                    <a:ext cx="457200" cy="152400"/>
                  </a:xfrm>
                  <a:prstGeom prst="ellipse">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a:off x="6017879" y="1299205"/>
                  <a:ext cx="607679" cy="2497726"/>
                  <a:chOff x="2714897" y="457200"/>
                  <a:chExt cx="457200" cy="2497726"/>
                </a:xfrm>
              </p:grpSpPr>
              <p:sp>
                <p:nvSpPr>
                  <p:cNvPr id="154" name="Oval 15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130"/>
              <p:cNvGrpSpPr/>
              <p:nvPr/>
            </p:nvGrpSpPr>
            <p:grpSpPr>
              <a:xfrm>
                <a:off x="1655141" y="459377"/>
                <a:ext cx="1215358" cy="2497726"/>
                <a:chOff x="5410200" y="1299205"/>
                <a:chExt cx="1215358" cy="2497726"/>
              </a:xfrm>
            </p:grpSpPr>
            <p:grpSp>
              <p:nvGrpSpPr>
                <p:cNvPr id="142" name="Group 141"/>
                <p:cNvGrpSpPr/>
                <p:nvPr/>
              </p:nvGrpSpPr>
              <p:grpSpPr>
                <a:xfrm>
                  <a:off x="5410200" y="1299205"/>
                  <a:ext cx="607679" cy="2497726"/>
                  <a:chOff x="533400" y="381000"/>
                  <a:chExt cx="457200" cy="2497726"/>
                </a:xfrm>
              </p:grpSpPr>
              <p:sp>
                <p:nvSpPr>
                  <p:cNvPr id="148" name="Oval 14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ounded Rectangle 14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6017879" y="1299205"/>
                  <a:ext cx="607679" cy="2497726"/>
                  <a:chOff x="2714897" y="457200"/>
                  <a:chExt cx="457200" cy="2497726"/>
                </a:xfrm>
              </p:grpSpPr>
              <p:sp>
                <p:nvSpPr>
                  <p:cNvPr id="144" name="Oval 14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131"/>
              <p:cNvGrpSpPr/>
              <p:nvPr/>
            </p:nvGrpSpPr>
            <p:grpSpPr>
              <a:xfrm>
                <a:off x="2870499" y="481150"/>
                <a:ext cx="607679" cy="2497726"/>
                <a:chOff x="533400" y="381000"/>
                <a:chExt cx="457200" cy="2497726"/>
              </a:xfrm>
            </p:grpSpPr>
            <p:sp>
              <p:nvSpPr>
                <p:cNvPr id="138" name="Oval 13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ounded Rectangle 13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extBox 132"/>
              <p:cNvSpPr txBox="1"/>
              <p:nvPr/>
            </p:nvSpPr>
            <p:spPr>
              <a:xfrm rot="16200000">
                <a:off x="172742" y="1579450"/>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Joshua</a:t>
                </a:r>
                <a:endParaRPr lang="en-US" sz="2000" dirty="0">
                  <a:latin typeface="Harrington" panose="04040505050A02020702" pitchFamily="82" charset="0"/>
                </a:endParaRPr>
              </a:p>
            </p:txBody>
          </p:sp>
          <p:sp>
            <p:nvSpPr>
              <p:cNvPr id="134" name="TextBox 133"/>
              <p:cNvSpPr txBox="1"/>
              <p:nvPr/>
            </p:nvSpPr>
            <p:spPr>
              <a:xfrm rot="16200000">
                <a:off x="756116" y="1554023"/>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Judges</a:t>
                </a:r>
                <a:endParaRPr lang="en-US" sz="2000" dirty="0">
                  <a:latin typeface="Harrington" panose="04040505050A02020702" pitchFamily="82" charset="0"/>
                </a:endParaRPr>
              </a:p>
            </p:txBody>
          </p:sp>
          <p:sp>
            <p:nvSpPr>
              <p:cNvPr id="135" name="TextBox 134"/>
              <p:cNvSpPr txBox="1"/>
              <p:nvPr/>
            </p:nvSpPr>
            <p:spPr>
              <a:xfrm rot="16200000">
                <a:off x="1359568" y="1583960"/>
                <a:ext cx="1216243" cy="400110"/>
              </a:xfrm>
              <a:prstGeom prst="rect">
                <a:avLst/>
              </a:prstGeom>
              <a:noFill/>
            </p:spPr>
            <p:txBody>
              <a:bodyPr wrap="square" rtlCol="0">
                <a:spAutoFit/>
              </a:bodyPr>
              <a:lstStyle/>
              <a:p>
                <a:pPr algn="ctr"/>
                <a:r>
                  <a:rPr lang="en-US" sz="2000" dirty="0" smtClean="0">
                    <a:latin typeface="Harrington" panose="04040505050A02020702" pitchFamily="82" charset="0"/>
                  </a:rPr>
                  <a:t>Ruth</a:t>
                </a:r>
                <a:endParaRPr lang="en-US" sz="2000" dirty="0">
                  <a:latin typeface="Harrington" panose="04040505050A02020702" pitchFamily="82" charset="0"/>
                </a:endParaRPr>
              </a:p>
            </p:txBody>
          </p:sp>
          <p:sp>
            <p:nvSpPr>
              <p:cNvPr id="136" name="TextBox 135"/>
              <p:cNvSpPr txBox="1"/>
              <p:nvPr/>
            </p:nvSpPr>
            <p:spPr>
              <a:xfrm rot="16200000">
                <a:off x="1977761" y="1598461"/>
                <a:ext cx="1187242" cy="400110"/>
              </a:xfrm>
              <a:prstGeom prst="rect">
                <a:avLst/>
              </a:prstGeom>
              <a:noFill/>
            </p:spPr>
            <p:txBody>
              <a:bodyPr wrap="square" rtlCol="0">
                <a:spAutoFit/>
              </a:bodyPr>
              <a:lstStyle/>
              <a:p>
                <a:pPr algn="ctr"/>
                <a:r>
                  <a:rPr lang="en-US" sz="2000" dirty="0" smtClean="0">
                    <a:latin typeface="Harrington" panose="04040505050A02020702" pitchFamily="82" charset="0"/>
                  </a:rPr>
                  <a:t>1 Samuel</a:t>
                </a:r>
                <a:endParaRPr lang="en-US" sz="2000" dirty="0">
                  <a:latin typeface="Harrington" panose="04040505050A02020702" pitchFamily="82" charset="0"/>
                </a:endParaRPr>
              </a:p>
            </p:txBody>
          </p:sp>
          <p:sp>
            <p:nvSpPr>
              <p:cNvPr id="137" name="TextBox 136"/>
              <p:cNvSpPr txBox="1"/>
              <p:nvPr/>
            </p:nvSpPr>
            <p:spPr>
              <a:xfrm rot="16200000">
                <a:off x="2366815" y="1596238"/>
                <a:ext cx="1600200" cy="369332"/>
              </a:xfrm>
              <a:prstGeom prst="rect">
                <a:avLst/>
              </a:prstGeom>
              <a:noFill/>
            </p:spPr>
            <p:txBody>
              <a:bodyPr wrap="square" rtlCol="0">
                <a:spAutoFit/>
              </a:bodyPr>
              <a:lstStyle/>
              <a:p>
                <a:pPr algn="ctr"/>
                <a:r>
                  <a:rPr lang="en-US" dirty="0" smtClean="0">
                    <a:latin typeface="Harrington" panose="04040505050A02020702" pitchFamily="82" charset="0"/>
                  </a:rPr>
                  <a:t>2 Samuel</a:t>
                </a:r>
                <a:endParaRPr lang="en-US" dirty="0">
                  <a:latin typeface="Harrington" panose="04040505050A02020702" pitchFamily="82" charset="0"/>
                </a:endParaRPr>
              </a:p>
            </p:txBody>
          </p:sp>
        </p:grpSp>
        <p:grpSp>
          <p:nvGrpSpPr>
            <p:cNvPr id="84" name="Group 83"/>
            <p:cNvGrpSpPr/>
            <p:nvPr/>
          </p:nvGrpSpPr>
          <p:grpSpPr>
            <a:xfrm>
              <a:off x="3655956" y="1039177"/>
              <a:ext cx="3020978" cy="2521676"/>
              <a:chOff x="457200" y="457200"/>
              <a:chExt cx="3020978" cy="2521676"/>
            </a:xfrm>
          </p:grpSpPr>
          <p:grpSp>
            <p:nvGrpSpPr>
              <p:cNvPr id="98" name="Group 97"/>
              <p:cNvGrpSpPr/>
              <p:nvPr/>
            </p:nvGrpSpPr>
            <p:grpSpPr>
              <a:xfrm>
                <a:off x="457200" y="457200"/>
                <a:ext cx="1215358" cy="2497726"/>
                <a:chOff x="5410200" y="1299205"/>
                <a:chExt cx="1215358" cy="2497726"/>
              </a:xfrm>
            </p:grpSpPr>
            <p:grpSp>
              <p:nvGrpSpPr>
                <p:cNvPr id="120" name="Group 119"/>
                <p:cNvGrpSpPr/>
                <p:nvPr/>
              </p:nvGrpSpPr>
              <p:grpSpPr>
                <a:xfrm>
                  <a:off x="5410200" y="1299205"/>
                  <a:ext cx="607679" cy="2497726"/>
                  <a:chOff x="533400" y="381000"/>
                  <a:chExt cx="457200" cy="2497726"/>
                </a:xfrm>
              </p:grpSpPr>
              <p:sp>
                <p:nvSpPr>
                  <p:cNvPr id="126" name="Oval 125"/>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6017879" y="1299205"/>
                  <a:ext cx="607679" cy="2497726"/>
                  <a:chOff x="2714897" y="457200"/>
                  <a:chExt cx="457200" cy="2497726"/>
                </a:xfrm>
              </p:grpSpPr>
              <p:sp>
                <p:nvSpPr>
                  <p:cNvPr id="122" name="Oval 121"/>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98"/>
              <p:cNvGrpSpPr/>
              <p:nvPr/>
            </p:nvGrpSpPr>
            <p:grpSpPr>
              <a:xfrm>
                <a:off x="1655141" y="459377"/>
                <a:ext cx="1215358" cy="2497726"/>
                <a:chOff x="5410200" y="1299205"/>
                <a:chExt cx="1215358" cy="2497726"/>
              </a:xfrm>
            </p:grpSpPr>
            <p:grpSp>
              <p:nvGrpSpPr>
                <p:cNvPr id="110" name="Group 109"/>
                <p:cNvGrpSpPr/>
                <p:nvPr/>
              </p:nvGrpSpPr>
              <p:grpSpPr>
                <a:xfrm>
                  <a:off x="5410200" y="1299205"/>
                  <a:ext cx="607679" cy="2497726"/>
                  <a:chOff x="533400" y="381000"/>
                  <a:chExt cx="457200" cy="2497726"/>
                </a:xfrm>
              </p:grpSpPr>
              <p:sp>
                <p:nvSpPr>
                  <p:cNvPr id="116" name="Oval 115"/>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6017879" y="1299205"/>
                  <a:ext cx="607679" cy="2497726"/>
                  <a:chOff x="2714897" y="457200"/>
                  <a:chExt cx="457200" cy="2497726"/>
                </a:xfrm>
              </p:grpSpPr>
              <p:sp>
                <p:nvSpPr>
                  <p:cNvPr id="112" name="Oval 111"/>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99"/>
              <p:cNvGrpSpPr/>
              <p:nvPr/>
            </p:nvGrpSpPr>
            <p:grpSpPr>
              <a:xfrm>
                <a:off x="2870499" y="481150"/>
                <a:ext cx="607679" cy="2497726"/>
                <a:chOff x="533400" y="381000"/>
                <a:chExt cx="457200" cy="2497726"/>
              </a:xfrm>
            </p:grpSpPr>
            <p:sp>
              <p:nvSpPr>
                <p:cNvPr id="106" name="Oval 105"/>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rot="16200000">
                <a:off x="172742" y="1579450"/>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1 Kings</a:t>
                </a:r>
                <a:endParaRPr lang="en-US" sz="2000" dirty="0">
                  <a:latin typeface="Harrington" panose="04040505050A02020702" pitchFamily="82" charset="0"/>
                </a:endParaRPr>
              </a:p>
            </p:txBody>
          </p:sp>
          <p:sp>
            <p:nvSpPr>
              <p:cNvPr id="102" name="TextBox 101"/>
              <p:cNvSpPr txBox="1"/>
              <p:nvPr/>
            </p:nvSpPr>
            <p:spPr>
              <a:xfrm rot="16200000">
                <a:off x="756116" y="1554023"/>
                <a:ext cx="1141131" cy="400110"/>
              </a:xfrm>
              <a:prstGeom prst="rect">
                <a:avLst/>
              </a:prstGeom>
              <a:noFill/>
            </p:spPr>
            <p:txBody>
              <a:bodyPr wrap="square" rtlCol="0">
                <a:spAutoFit/>
              </a:bodyPr>
              <a:lstStyle/>
              <a:p>
                <a:pPr algn="ctr"/>
                <a:r>
                  <a:rPr lang="en-US" sz="2000" dirty="0" smtClean="0">
                    <a:latin typeface="Harrington" panose="04040505050A02020702" pitchFamily="82" charset="0"/>
                  </a:rPr>
                  <a:t>2 Kings</a:t>
                </a:r>
                <a:endParaRPr lang="en-US" sz="2000" dirty="0">
                  <a:latin typeface="Harrington" panose="04040505050A02020702" pitchFamily="82" charset="0"/>
                </a:endParaRPr>
              </a:p>
            </p:txBody>
          </p:sp>
          <p:sp>
            <p:nvSpPr>
              <p:cNvPr id="103" name="TextBox 102"/>
              <p:cNvSpPr txBox="1"/>
              <p:nvPr/>
            </p:nvSpPr>
            <p:spPr>
              <a:xfrm rot="16200000">
                <a:off x="1198815" y="1410097"/>
                <a:ext cx="1445623" cy="707886"/>
              </a:xfrm>
              <a:prstGeom prst="rect">
                <a:avLst/>
              </a:prstGeom>
              <a:noFill/>
            </p:spPr>
            <p:txBody>
              <a:bodyPr wrap="square" rtlCol="0">
                <a:spAutoFit/>
              </a:bodyPr>
              <a:lstStyle/>
              <a:p>
                <a:pPr algn="ctr"/>
                <a:r>
                  <a:rPr lang="en-US" sz="2000" dirty="0" smtClean="0">
                    <a:latin typeface="Harrington" panose="04040505050A02020702" pitchFamily="82" charset="0"/>
                  </a:rPr>
                  <a:t>1 Chronicles</a:t>
                </a:r>
                <a:endParaRPr lang="en-US" sz="2000" dirty="0">
                  <a:latin typeface="Harrington" panose="04040505050A02020702" pitchFamily="82" charset="0"/>
                </a:endParaRPr>
              </a:p>
            </p:txBody>
          </p:sp>
          <p:sp>
            <p:nvSpPr>
              <p:cNvPr id="104" name="TextBox 103"/>
              <p:cNvSpPr txBox="1"/>
              <p:nvPr/>
            </p:nvSpPr>
            <p:spPr>
              <a:xfrm rot="16200000">
                <a:off x="1780253" y="1424020"/>
                <a:ext cx="1524000" cy="707886"/>
              </a:xfrm>
              <a:prstGeom prst="rect">
                <a:avLst/>
              </a:prstGeom>
              <a:noFill/>
            </p:spPr>
            <p:txBody>
              <a:bodyPr wrap="square" rtlCol="0">
                <a:spAutoFit/>
              </a:bodyPr>
              <a:lstStyle/>
              <a:p>
                <a:pPr algn="ctr"/>
                <a:r>
                  <a:rPr lang="en-US" sz="2000" dirty="0" smtClean="0">
                    <a:latin typeface="Harrington" panose="04040505050A02020702" pitchFamily="82" charset="0"/>
                  </a:rPr>
                  <a:t>2 Chronicles</a:t>
                </a:r>
                <a:endParaRPr lang="en-US" sz="2000" dirty="0">
                  <a:latin typeface="Harrington" panose="04040505050A02020702" pitchFamily="82" charset="0"/>
                </a:endParaRPr>
              </a:p>
            </p:txBody>
          </p:sp>
          <p:sp>
            <p:nvSpPr>
              <p:cNvPr id="105" name="TextBox 104"/>
              <p:cNvSpPr txBox="1"/>
              <p:nvPr/>
            </p:nvSpPr>
            <p:spPr>
              <a:xfrm rot="16200000">
                <a:off x="2434028" y="1663451"/>
                <a:ext cx="1465773" cy="369332"/>
              </a:xfrm>
              <a:prstGeom prst="rect">
                <a:avLst/>
              </a:prstGeom>
              <a:noFill/>
            </p:spPr>
            <p:txBody>
              <a:bodyPr wrap="square" rtlCol="0">
                <a:spAutoFit/>
              </a:bodyPr>
              <a:lstStyle/>
              <a:p>
                <a:pPr algn="ctr"/>
                <a:r>
                  <a:rPr lang="en-US" dirty="0" smtClean="0">
                    <a:latin typeface="Harrington" panose="04040505050A02020702" pitchFamily="82" charset="0"/>
                  </a:rPr>
                  <a:t>Ezra</a:t>
                </a:r>
                <a:endParaRPr lang="en-US" dirty="0">
                  <a:latin typeface="Harrington" panose="04040505050A02020702" pitchFamily="82" charset="0"/>
                </a:endParaRPr>
              </a:p>
            </p:txBody>
          </p:sp>
        </p:grpSp>
        <p:grpSp>
          <p:nvGrpSpPr>
            <p:cNvPr id="85" name="Group 84"/>
            <p:cNvGrpSpPr/>
            <p:nvPr/>
          </p:nvGrpSpPr>
          <p:grpSpPr>
            <a:xfrm>
              <a:off x="6676934" y="1057129"/>
              <a:ext cx="1216255" cy="2497726"/>
              <a:chOff x="5409303" y="1299205"/>
              <a:chExt cx="1216255" cy="2497726"/>
            </a:xfrm>
          </p:grpSpPr>
          <p:grpSp>
            <p:nvGrpSpPr>
              <p:cNvPr id="88" name="Group 87"/>
              <p:cNvGrpSpPr/>
              <p:nvPr/>
            </p:nvGrpSpPr>
            <p:grpSpPr>
              <a:xfrm>
                <a:off x="5409303" y="1299205"/>
                <a:ext cx="608576" cy="2497726"/>
                <a:chOff x="532725" y="381000"/>
                <a:chExt cx="457875" cy="2497726"/>
              </a:xfrm>
            </p:grpSpPr>
            <p:sp>
              <p:nvSpPr>
                <p:cNvPr id="94" name="Oval 9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p:cNvSpPr/>
                <p:nvPr/>
              </p:nvSpPr>
              <p:spPr>
                <a:xfrm>
                  <a:off x="532725" y="955966"/>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6017879" y="1299205"/>
                <a:ext cx="607679" cy="2497726"/>
                <a:chOff x="2714897" y="457200"/>
                <a:chExt cx="457200" cy="2497726"/>
              </a:xfrm>
            </p:grpSpPr>
            <p:sp>
              <p:nvSpPr>
                <p:cNvPr id="90" name="Oval 89"/>
                <p:cNvSpPr/>
                <p:nvPr/>
              </p:nvSpPr>
              <p:spPr>
                <a:xfrm rot="16200000">
                  <a:off x="2642509" y="2528206"/>
                  <a:ext cx="586739" cy="266702"/>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2714897" y="1043940"/>
                  <a:ext cx="457200" cy="1524000"/>
                </a:xfrm>
                <a:prstGeom prst="round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714897" y="956854"/>
                  <a:ext cx="457200" cy="152400"/>
                </a:xfrm>
                <a:prstGeom prst="ellipse">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16200000">
                  <a:off x="2642508" y="617219"/>
                  <a:ext cx="586739" cy="266702"/>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6" name="TextBox 85"/>
            <p:cNvSpPr txBox="1"/>
            <p:nvPr/>
          </p:nvSpPr>
          <p:spPr>
            <a:xfrm rot="16200000">
              <a:off x="6279699" y="2223308"/>
              <a:ext cx="1332955" cy="400110"/>
            </a:xfrm>
            <a:prstGeom prst="rect">
              <a:avLst/>
            </a:prstGeom>
            <a:noFill/>
          </p:spPr>
          <p:txBody>
            <a:bodyPr wrap="square" rtlCol="0">
              <a:spAutoFit/>
            </a:bodyPr>
            <a:lstStyle/>
            <a:p>
              <a:pPr algn="ctr"/>
              <a:r>
                <a:rPr lang="en-US" sz="2000" dirty="0" smtClean="0">
                  <a:latin typeface="Harrington" panose="04040505050A02020702" pitchFamily="82" charset="0"/>
                </a:rPr>
                <a:t>Nehemiah</a:t>
              </a:r>
              <a:endParaRPr lang="en-US" sz="2000" dirty="0">
                <a:latin typeface="Harrington" panose="04040505050A02020702" pitchFamily="82" charset="0"/>
              </a:endParaRPr>
            </a:p>
          </p:txBody>
        </p:sp>
        <p:sp>
          <p:nvSpPr>
            <p:cNvPr id="87" name="TextBox 86"/>
            <p:cNvSpPr txBox="1"/>
            <p:nvPr/>
          </p:nvSpPr>
          <p:spPr>
            <a:xfrm rot="16200000">
              <a:off x="6928637" y="2258320"/>
              <a:ext cx="1365664" cy="400110"/>
            </a:xfrm>
            <a:prstGeom prst="rect">
              <a:avLst/>
            </a:prstGeom>
            <a:noFill/>
          </p:spPr>
          <p:txBody>
            <a:bodyPr wrap="square" rtlCol="0">
              <a:spAutoFit/>
            </a:bodyPr>
            <a:lstStyle/>
            <a:p>
              <a:pPr algn="ctr"/>
              <a:r>
                <a:rPr lang="en-US" sz="2000" dirty="0" smtClean="0">
                  <a:latin typeface="Harrington" panose="04040505050A02020702" pitchFamily="82" charset="0"/>
                </a:rPr>
                <a:t>Esther</a:t>
              </a:r>
              <a:endParaRPr lang="en-US" sz="2000" dirty="0">
                <a:latin typeface="Harrington" panose="04040505050A02020702" pitchFamily="82" charset="0"/>
              </a:endParaRPr>
            </a:p>
          </p:txBody>
        </p:sp>
      </p:grpSp>
    </p:spTree>
    <p:extLst>
      <p:ext uri="{BB962C8B-B14F-4D97-AF65-F5344CB8AC3E}">
        <p14:creationId xmlns:p14="http://schemas.microsoft.com/office/powerpoint/2010/main" val="282193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762000" y="3810000"/>
            <a:ext cx="990600" cy="2057400"/>
          </a:xfrm>
          <a:prstGeom prst="r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Shape 3"/>
          <p:cNvSpPr/>
          <p:nvPr/>
        </p:nvSpPr>
        <p:spPr>
          <a:xfrm>
            <a:off x="762000" y="914400"/>
            <a:ext cx="1676400" cy="1752600"/>
          </a:xfrm>
          <a:prstGeom prst="corne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p:cNvSpPr/>
          <p:nvPr/>
        </p:nvSpPr>
        <p:spPr>
          <a:xfrm rot="10800000">
            <a:off x="1676400" y="914400"/>
            <a:ext cx="1676400" cy="1752600"/>
          </a:xfrm>
          <a:prstGeom prst="corner">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p:cNvSpPr/>
          <p:nvPr/>
        </p:nvSpPr>
        <p:spPr>
          <a:xfrm>
            <a:off x="3428999" y="920579"/>
            <a:ext cx="1676400" cy="1752600"/>
          </a:xfrm>
          <a:prstGeom prst="corne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876800" y="3733800"/>
            <a:ext cx="3929449" cy="2636108"/>
            <a:chOff x="914400" y="304800"/>
            <a:chExt cx="7772400" cy="5257800"/>
          </a:xfrm>
        </p:grpSpPr>
        <p:sp>
          <p:nvSpPr>
            <p:cNvPr id="8" name="Rounded Rectangle 7"/>
            <p:cNvSpPr/>
            <p:nvPr/>
          </p:nvSpPr>
          <p:spPr>
            <a:xfrm>
              <a:off x="1600200" y="304800"/>
              <a:ext cx="76200" cy="1524000"/>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2"/>
            <p:cNvGrpSpPr/>
            <p:nvPr/>
          </p:nvGrpSpPr>
          <p:grpSpPr>
            <a:xfrm>
              <a:off x="1122405" y="3952103"/>
              <a:ext cx="7346092" cy="1381897"/>
              <a:chOff x="1122405" y="3952103"/>
              <a:chExt cx="7346092" cy="1381897"/>
            </a:xfrm>
          </p:grpSpPr>
          <p:sp>
            <p:nvSpPr>
              <p:cNvPr id="54" name="Rounded Rectangle 1"/>
              <p:cNvSpPr/>
              <p:nvPr/>
            </p:nvSpPr>
            <p:spPr>
              <a:xfrm>
                <a:off x="11430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2"/>
              <p:cNvSpPr/>
              <p:nvPr/>
            </p:nvSpPr>
            <p:spPr>
              <a:xfrm>
                <a:off x="25908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3"/>
              <p:cNvSpPr/>
              <p:nvPr/>
            </p:nvSpPr>
            <p:spPr>
              <a:xfrm>
                <a:off x="40386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
              <p:cNvSpPr/>
              <p:nvPr/>
            </p:nvSpPr>
            <p:spPr>
              <a:xfrm>
                <a:off x="54864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
              <p:cNvSpPr/>
              <p:nvPr/>
            </p:nvSpPr>
            <p:spPr>
              <a:xfrm>
                <a:off x="6934200" y="4648200"/>
                <a:ext cx="1530178"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6"/>
              <p:cNvSpPr/>
              <p:nvPr/>
            </p:nvSpPr>
            <p:spPr>
              <a:xfrm>
                <a:off x="19050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7"/>
              <p:cNvSpPr/>
              <p:nvPr/>
            </p:nvSpPr>
            <p:spPr>
              <a:xfrm>
                <a:off x="33528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8"/>
              <p:cNvSpPr/>
              <p:nvPr/>
            </p:nvSpPr>
            <p:spPr>
              <a:xfrm>
                <a:off x="48006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9"/>
              <p:cNvSpPr/>
              <p:nvPr/>
            </p:nvSpPr>
            <p:spPr>
              <a:xfrm>
                <a:off x="62484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0"/>
              <p:cNvSpPr/>
              <p:nvPr/>
            </p:nvSpPr>
            <p:spPr>
              <a:xfrm>
                <a:off x="1122405" y="3960341"/>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1"/>
              <p:cNvSpPr/>
              <p:nvPr/>
            </p:nvSpPr>
            <p:spPr>
              <a:xfrm>
                <a:off x="7663248" y="3952103"/>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3"/>
            <p:cNvGrpSpPr/>
            <p:nvPr/>
          </p:nvGrpSpPr>
          <p:grpSpPr>
            <a:xfrm>
              <a:off x="1089453" y="2584621"/>
              <a:ext cx="7346092" cy="1381897"/>
              <a:chOff x="1122405" y="3952103"/>
              <a:chExt cx="7346092" cy="1381897"/>
            </a:xfrm>
          </p:grpSpPr>
          <p:sp>
            <p:nvSpPr>
              <p:cNvPr id="43" name="Rounded Rectangle 42"/>
              <p:cNvSpPr/>
              <p:nvPr/>
            </p:nvSpPr>
            <p:spPr>
              <a:xfrm>
                <a:off x="11430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5908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0386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5486400" y="46482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934200" y="4648200"/>
                <a:ext cx="1530178"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9050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20"/>
              <p:cNvSpPr/>
              <p:nvPr/>
            </p:nvSpPr>
            <p:spPr>
              <a:xfrm>
                <a:off x="33528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21"/>
              <p:cNvSpPr/>
              <p:nvPr/>
            </p:nvSpPr>
            <p:spPr>
              <a:xfrm>
                <a:off x="48006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6248400" y="3962400"/>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1122405" y="3960341"/>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7663248" y="3952103"/>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1060621" y="1919415"/>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518719" y="1919415"/>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991864" y="1894702"/>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558480" y="1907058"/>
              <a:ext cx="1447800"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32"/>
            <p:cNvGrpSpPr/>
            <p:nvPr/>
          </p:nvGrpSpPr>
          <p:grpSpPr>
            <a:xfrm>
              <a:off x="1081216" y="1200664"/>
              <a:ext cx="2924433" cy="716693"/>
              <a:chOff x="1081216" y="1200664"/>
              <a:chExt cx="2924433" cy="716693"/>
            </a:xfrm>
          </p:grpSpPr>
          <p:sp>
            <p:nvSpPr>
              <p:cNvPr id="40" name="Rounded Rectangle 39"/>
              <p:cNvSpPr/>
              <p:nvPr/>
            </p:nvSpPr>
            <p:spPr>
              <a:xfrm>
                <a:off x="1081216" y="1200664"/>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123302" y="1231557"/>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200400" y="1219200"/>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33"/>
            <p:cNvGrpSpPr/>
            <p:nvPr/>
          </p:nvGrpSpPr>
          <p:grpSpPr>
            <a:xfrm>
              <a:off x="5486400" y="1219200"/>
              <a:ext cx="2924433" cy="716693"/>
              <a:chOff x="1081216" y="1200664"/>
              <a:chExt cx="2924433" cy="716693"/>
            </a:xfrm>
          </p:grpSpPr>
          <p:sp>
            <p:nvSpPr>
              <p:cNvPr id="37" name="Rounded Rectangle 36"/>
              <p:cNvSpPr/>
              <p:nvPr/>
            </p:nvSpPr>
            <p:spPr>
              <a:xfrm>
                <a:off x="1081216" y="1200664"/>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2123302" y="1231557"/>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200400" y="1219200"/>
                <a:ext cx="805249" cy="685800"/>
              </a:xfrm>
              <a:prstGeom prst="roundRect">
                <a:avLst/>
              </a:prstGeom>
              <a:blipFill>
                <a:blip r:embed="rId2"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lowchart: Delay 16"/>
            <p:cNvSpPr/>
            <p:nvPr/>
          </p:nvSpPr>
          <p:spPr>
            <a:xfrm rot="16200000">
              <a:off x="3771900" y="3467100"/>
              <a:ext cx="2057400" cy="1676400"/>
            </a:xfrm>
            <a:prstGeom prst="flowChartDelay">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324866" y="3521675"/>
              <a:ext cx="86496" cy="1816443"/>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156475" y="3472249"/>
              <a:ext cx="107503" cy="1841156"/>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200000">
              <a:off x="4629669" y="338163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Delay 20"/>
            <p:cNvSpPr/>
            <p:nvPr/>
          </p:nvSpPr>
          <p:spPr>
            <a:xfrm rot="16200000">
              <a:off x="4633788" y="3904733"/>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rot="16200000">
              <a:off x="4633788" y="437429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Delay 22"/>
            <p:cNvSpPr/>
            <p:nvPr/>
          </p:nvSpPr>
          <p:spPr>
            <a:xfrm rot="16200000">
              <a:off x="4648204" y="486650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4094207" y="3818237"/>
              <a:ext cx="96793" cy="1515763"/>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420499" y="3785285"/>
              <a:ext cx="82378" cy="1540475"/>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49"/>
            <p:cNvGrpSpPr/>
            <p:nvPr/>
          </p:nvGrpSpPr>
          <p:grpSpPr>
            <a:xfrm>
              <a:off x="5791200" y="3276600"/>
              <a:ext cx="244573" cy="829692"/>
              <a:chOff x="4022627" y="618108"/>
              <a:chExt cx="609600" cy="1328393"/>
            </a:xfrm>
          </p:grpSpPr>
          <p:sp>
            <p:nvSpPr>
              <p:cNvPr id="35" name="Teardrop 34"/>
              <p:cNvSpPr/>
              <p:nvPr/>
            </p:nvSpPr>
            <p:spPr>
              <a:xfrm rot="8535873">
                <a:off x="4139313" y="618108"/>
                <a:ext cx="413420" cy="379278"/>
              </a:xfrm>
              <a:prstGeom prst="teardrop">
                <a:avLst>
                  <a:gd name="adj" fmla="val 19266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Extract 35"/>
              <p:cNvSpPr/>
              <p:nvPr/>
            </p:nvSpPr>
            <p:spPr>
              <a:xfrm rot="10800000">
                <a:off x="4022627" y="1108301"/>
                <a:ext cx="609600" cy="838200"/>
              </a:xfrm>
              <a:prstGeom prst="flowChartExtra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50"/>
            <p:cNvGrpSpPr/>
            <p:nvPr/>
          </p:nvGrpSpPr>
          <p:grpSpPr>
            <a:xfrm>
              <a:off x="3480486" y="3291016"/>
              <a:ext cx="244573" cy="829692"/>
              <a:chOff x="4022627" y="618108"/>
              <a:chExt cx="609600" cy="1328393"/>
            </a:xfrm>
          </p:grpSpPr>
          <p:sp>
            <p:nvSpPr>
              <p:cNvPr id="33" name="Teardrop 32"/>
              <p:cNvSpPr/>
              <p:nvPr/>
            </p:nvSpPr>
            <p:spPr>
              <a:xfrm rot="8535873">
                <a:off x="4139313" y="618108"/>
                <a:ext cx="413420" cy="379278"/>
              </a:xfrm>
              <a:prstGeom prst="teardrop">
                <a:avLst>
                  <a:gd name="adj" fmla="val 19266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rot="10800000">
                <a:off x="4022627" y="1108301"/>
                <a:ext cx="609600" cy="838200"/>
              </a:xfrm>
              <a:prstGeom prst="flowChartExtra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Double Wave 27"/>
            <p:cNvSpPr/>
            <p:nvPr/>
          </p:nvSpPr>
          <p:spPr>
            <a:xfrm>
              <a:off x="937054" y="304800"/>
              <a:ext cx="838200" cy="381000"/>
            </a:xfrm>
            <a:prstGeom prst="doubleWave">
              <a:avLst>
                <a:gd name="adj1" fmla="val 6250"/>
                <a:gd name="adj2" fmla="val 10000"/>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a:off x="914400" y="4267200"/>
              <a:ext cx="914400" cy="1295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7772400" y="4267200"/>
              <a:ext cx="914400" cy="1295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a:off x="7239000" y="4724400"/>
              <a:ext cx="762000" cy="8382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rot="4662359">
              <a:off x="1641171" y="4692893"/>
              <a:ext cx="724457" cy="979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7888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39139" y="1933303"/>
            <a:ext cx="1257300" cy="2400300"/>
            <a:chOff x="739139" y="1933303"/>
            <a:chExt cx="1257300" cy="2400300"/>
          </a:xfrm>
        </p:grpSpPr>
        <p:sp>
          <p:nvSpPr>
            <p:cNvPr id="4" name="Cube 3"/>
            <p:cNvSpPr/>
            <p:nvPr/>
          </p:nvSpPr>
          <p:spPr>
            <a:xfrm>
              <a:off x="1071154" y="3048000"/>
              <a:ext cx="226423" cy="9906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a:off x="1749523" y="3017926"/>
              <a:ext cx="227322" cy="994536"/>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be 1"/>
            <p:cNvSpPr/>
            <p:nvPr/>
          </p:nvSpPr>
          <p:spPr>
            <a:xfrm>
              <a:off x="759822" y="3508465"/>
              <a:ext cx="184870" cy="808809"/>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403170" y="3370217"/>
              <a:ext cx="220202" cy="963386"/>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739139" y="2971800"/>
              <a:ext cx="1257300" cy="685800"/>
            </a:xfrm>
            <a:prstGeom prst="cube">
              <a:avLst>
                <a:gd name="adj" fmla="val 69746"/>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74567" y="1933303"/>
              <a:ext cx="802278" cy="1066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097488" y="371203"/>
            <a:ext cx="1371600" cy="2095500"/>
            <a:chOff x="6227789" y="2933700"/>
            <a:chExt cx="1371600" cy="2095500"/>
          </a:xfrm>
        </p:grpSpPr>
        <p:sp>
          <p:nvSpPr>
            <p:cNvPr id="14" name="Rounded Rectangle 13"/>
            <p:cNvSpPr/>
            <p:nvPr/>
          </p:nvSpPr>
          <p:spPr>
            <a:xfrm>
              <a:off x="6227789" y="2933700"/>
              <a:ext cx="1371600" cy="2095500"/>
            </a:xfrm>
            <a:prstGeom prst="roundRect">
              <a:avLst>
                <a:gd name="adj" fmla="val 1095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540017" y="3169208"/>
              <a:ext cx="768916" cy="723900"/>
              <a:chOff x="6535783" y="3219450"/>
              <a:chExt cx="768916" cy="723900"/>
            </a:xfrm>
          </p:grpSpPr>
          <p:sp>
            <p:nvSpPr>
              <p:cNvPr id="16" name="Rectangle 15"/>
              <p:cNvSpPr/>
              <p:nvPr/>
            </p:nvSpPr>
            <p:spPr>
              <a:xfrm>
                <a:off x="6781800" y="3399608"/>
                <a:ext cx="45719" cy="2873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002781" y="3399607"/>
                <a:ext cx="53338" cy="2873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p:cNvSpPr/>
              <p:nvPr/>
            </p:nvSpPr>
            <p:spPr>
              <a:xfrm rot="17503896">
                <a:off x="6858000" y="3723731"/>
                <a:ext cx="152400" cy="1524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535783" y="3219450"/>
                <a:ext cx="768916" cy="723900"/>
              </a:xfrm>
              <a:prstGeom prst="roundRect">
                <a:avLst>
                  <a:gd name="adj" fmla="val 253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49742" y="4112351"/>
              <a:ext cx="768916" cy="723900"/>
              <a:chOff x="6535783" y="3219450"/>
              <a:chExt cx="768916" cy="723900"/>
            </a:xfrm>
          </p:grpSpPr>
          <p:sp>
            <p:nvSpPr>
              <p:cNvPr id="22" name="Rectangle 21"/>
              <p:cNvSpPr/>
              <p:nvPr/>
            </p:nvSpPr>
            <p:spPr>
              <a:xfrm>
                <a:off x="6781800" y="3399608"/>
                <a:ext cx="45719" cy="2873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002781" y="3399607"/>
                <a:ext cx="53338" cy="2873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hord 23"/>
              <p:cNvSpPr/>
              <p:nvPr/>
            </p:nvSpPr>
            <p:spPr>
              <a:xfrm rot="17503896">
                <a:off x="6858000" y="3723731"/>
                <a:ext cx="152400" cy="1524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535783" y="3219450"/>
                <a:ext cx="768916" cy="723900"/>
              </a:xfrm>
              <a:prstGeom prst="roundRect">
                <a:avLst>
                  <a:gd name="adj" fmla="val 253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p:cNvSpPr/>
            <p:nvPr/>
          </p:nvSpPr>
          <p:spPr>
            <a:xfrm>
              <a:off x="6864089" y="3932736"/>
              <a:ext cx="98999" cy="125731"/>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2798409" y="2125436"/>
            <a:ext cx="4149370" cy="3452948"/>
            <a:chOff x="2798409" y="2125436"/>
            <a:chExt cx="4149370" cy="3452948"/>
          </a:xfrm>
        </p:grpSpPr>
        <p:sp>
          <p:nvSpPr>
            <p:cNvPr id="12" name="Quad Arrow Callout 11"/>
            <p:cNvSpPr/>
            <p:nvPr/>
          </p:nvSpPr>
          <p:spPr>
            <a:xfrm>
              <a:off x="3790289" y="2125436"/>
              <a:ext cx="381000" cy="410139"/>
            </a:xfrm>
            <a:prstGeom prst="quadArrowCallout">
              <a:avLst>
                <a:gd name="adj1" fmla="val 34515"/>
                <a:gd name="adj2" fmla="val 18515"/>
                <a:gd name="adj3" fmla="val 18515"/>
                <a:gd name="adj4" fmla="val 48123"/>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409289" y="5349784"/>
              <a:ext cx="1143000" cy="2286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p:cNvSpPr/>
            <p:nvPr/>
          </p:nvSpPr>
          <p:spPr>
            <a:xfrm rot="18779555">
              <a:off x="3148547" y="3824220"/>
              <a:ext cx="1664485" cy="1681257"/>
            </a:xfrm>
            <a:prstGeom prst="teardrop">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446506" y="4818561"/>
              <a:ext cx="2072640" cy="548640"/>
            </a:xfrm>
            <a:custGeom>
              <a:avLst/>
              <a:gdLst>
                <a:gd name="connsiteX0" fmla="*/ 0 w 2072640"/>
                <a:gd name="connsiteY0" fmla="*/ 548640 h 548640"/>
                <a:gd name="connsiteX1" fmla="*/ 418012 w 2072640"/>
                <a:gd name="connsiteY1" fmla="*/ 539932 h 548640"/>
                <a:gd name="connsiteX2" fmla="*/ 478972 w 2072640"/>
                <a:gd name="connsiteY2" fmla="*/ 522514 h 548640"/>
                <a:gd name="connsiteX3" fmla="*/ 583474 w 2072640"/>
                <a:gd name="connsiteY3" fmla="*/ 505097 h 548640"/>
                <a:gd name="connsiteX4" fmla="*/ 653143 w 2072640"/>
                <a:gd name="connsiteY4" fmla="*/ 478972 h 548640"/>
                <a:gd name="connsiteX5" fmla="*/ 705394 w 2072640"/>
                <a:gd name="connsiteY5" fmla="*/ 461554 h 548640"/>
                <a:gd name="connsiteX6" fmla="*/ 731520 w 2072640"/>
                <a:gd name="connsiteY6" fmla="*/ 452846 h 548640"/>
                <a:gd name="connsiteX7" fmla="*/ 757646 w 2072640"/>
                <a:gd name="connsiteY7" fmla="*/ 435429 h 548640"/>
                <a:gd name="connsiteX8" fmla="*/ 792480 w 2072640"/>
                <a:gd name="connsiteY8" fmla="*/ 426720 h 548640"/>
                <a:gd name="connsiteX9" fmla="*/ 870857 w 2072640"/>
                <a:gd name="connsiteY9" fmla="*/ 365760 h 548640"/>
                <a:gd name="connsiteX10" fmla="*/ 888274 w 2072640"/>
                <a:gd name="connsiteY10" fmla="*/ 339634 h 548640"/>
                <a:gd name="connsiteX11" fmla="*/ 905692 w 2072640"/>
                <a:gd name="connsiteY11" fmla="*/ 322217 h 548640"/>
                <a:gd name="connsiteX12" fmla="*/ 923109 w 2072640"/>
                <a:gd name="connsiteY12" fmla="*/ 269966 h 548640"/>
                <a:gd name="connsiteX13" fmla="*/ 931817 w 2072640"/>
                <a:gd name="connsiteY13" fmla="*/ 243840 h 548640"/>
                <a:gd name="connsiteX14" fmla="*/ 914400 w 2072640"/>
                <a:gd name="connsiteY14" fmla="*/ 113212 h 548640"/>
                <a:gd name="connsiteX15" fmla="*/ 888274 w 2072640"/>
                <a:gd name="connsiteY15" fmla="*/ 60960 h 548640"/>
                <a:gd name="connsiteX16" fmla="*/ 862149 w 2072640"/>
                <a:gd name="connsiteY16" fmla="*/ 43543 h 548640"/>
                <a:gd name="connsiteX17" fmla="*/ 809897 w 2072640"/>
                <a:gd name="connsiteY17" fmla="*/ 0 h 548640"/>
                <a:gd name="connsiteX18" fmla="*/ 731520 w 2072640"/>
                <a:gd name="connsiteY18" fmla="*/ 26126 h 548640"/>
                <a:gd name="connsiteX19" fmla="*/ 740229 w 2072640"/>
                <a:gd name="connsiteY19" fmla="*/ 87086 h 548640"/>
                <a:gd name="connsiteX20" fmla="*/ 757646 w 2072640"/>
                <a:gd name="connsiteY20" fmla="*/ 156754 h 548640"/>
                <a:gd name="connsiteX21" fmla="*/ 783772 w 2072640"/>
                <a:gd name="connsiteY21" fmla="*/ 174172 h 548640"/>
                <a:gd name="connsiteX22" fmla="*/ 844732 w 2072640"/>
                <a:gd name="connsiteY22" fmla="*/ 243840 h 548640"/>
                <a:gd name="connsiteX23" fmla="*/ 896983 w 2072640"/>
                <a:gd name="connsiteY23" fmla="*/ 278674 h 548640"/>
                <a:gd name="connsiteX24" fmla="*/ 940526 w 2072640"/>
                <a:gd name="connsiteY24" fmla="*/ 313509 h 548640"/>
                <a:gd name="connsiteX25" fmla="*/ 992777 w 2072640"/>
                <a:gd name="connsiteY25" fmla="*/ 330926 h 548640"/>
                <a:gd name="connsiteX26" fmla="*/ 1018903 w 2072640"/>
                <a:gd name="connsiteY26" fmla="*/ 348343 h 548640"/>
                <a:gd name="connsiteX27" fmla="*/ 1062446 w 2072640"/>
                <a:gd name="connsiteY27" fmla="*/ 357052 h 548640"/>
                <a:gd name="connsiteX28" fmla="*/ 1088572 w 2072640"/>
                <a:gd name="connsiteY28" fmla="*/ 365760 h 548640"/>
                <a:gd name="connsiteX29" fmla="*/ 1497874 w 2072640"/>
                <a:gd name="connsiteY29" fmla="*/ 357052 h 548640"/>
                <a:gd name="connsiteX30" fmla="*/ 1515292 w 2072640"/>
                <a:gd name="connsiteY30" fmla="*/ 339634 h 548640"/>
                <a:gd name="connsiteX31" fmla="*/ 1550126 w 2072640"/>
                <a:gd name="connsiteY31" fmla="*/ 330926 h 548640"/>
                <a:gd name="connsiteX32" fmla="*/ 1619794 w 2072640"/>
                <a:gd name="connsiteY32" fmla="*/ 313509 h 548640"/>
                <a:gd name="connsiteX33" fmla="*/ 1637212 w 2072640"/>
                <a:gd name="connsiteY33" fmla="*/ 296092 h 548640"/>
                <a:gd name="connsiteX34" fmla="*/ 1706880 w 2072640"/>
                <a:gd name="connsiteY34" fmla="*/ 287383 h 548640"/>
                <a:gd name="connsiteX35" fmla="*/ 1741714 w 2072640"/>
                <a:gd name="connsiteY35" fmla="*/ 278674 h 548640"/>
                <a:gd name="connsiteX36" fmla="*/ 1994263 w 2072640"/>
                <a:gd name="connsiteY36" fmla="*/ 287383 h 548640"/>
                <a:gd name="connsiteX37" fmla="*/ 2020389 w 2072640"/>
                <a:gd name="connsiteY37" fmla="*/ 304800 h 548640"/>
                <a:gd name="connsiteX38" fmla="*/ 2046514 w 2072640"/>
                <a:gd name="connsiteY38" fmla="*/ 313509 h 548640"/>
                <a:gd name="connsiteX39" fmla="*/ 2072640 w 2072640"/>
                <a:gd name="connsiteY39" fmla="*/ 348343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2640" h="548640">
                  <a:moveTo>
                    <a:pt x="0" y="548640"/>
                  </a:moveTo>
                  <a:lnTo>
                    <a:pt x="418012" y="539932"/>
                  </a:lnTo>
                  <a:cubicBezTo>
                    <a:pt x="444808" y="538901"/>
                    <a:pt x="454487" y="527411"/>
                    <a:pt x="478972" y="522514"/>
                  </a:cubicBezTo>
                  <a:cubicBezTo>
                    <a:pt x="513601" y="515588"/>
                    <a:pt x="583474" y="505097"/>
                    <a:pt x="583474" y="505097"/>
                  </a:cubicBezTo>
                  <a:cubicBezTo>
                    <a:pt x="616497" y="472076"/>
                    <a:pt x="586086" y="495737"/>
                    <a:pt x="653143" y="478972"/>
                  </a:cubicBezTo>
                  <a:cubicBezTo>
                    <a:pt x="670954" y="474519"/>
                    <a:pt x="687977" y="467360"/>
                    <a:pt x="705394" y="461554"/>
                  </a:cubicBezTo>
                  <a:lnTo>
                    <a:pt x="731520" y="452846"/>
                  </a:lnTo>
                  <a:cubicBezTo>
                    <a:pt x="740229" y="447040"/>
                    <a:pt x="748026" y="439552"/>
                    <a:pt x="757646" y="435429"/>
                  </a:cubicBezTo>
                  <a:cubicBezTo>
                    <a:pt x="768647" y="430714"/>
                    <a:pt x="782675" y="433584"/>
                    <a:pt x="792480" y="426720"/>
                  </a:cubicBezTo>
                  <a:cubicBezTo>
                    <a:pt x="899286" y="351956"/>
                    <a:pt x="803453" y="388230"/>
                    <a:pt x="870857" y="365760"/>
                  </a:cubicBezTo>
                  <a:cubicBezTo>
                    <a:pt x="876663" y="357051"/>
                    <a:pt x="881736" y="347807"/>
                    <a:pt x="888274" y="339634"/>
                  </a:cubicBezTo>
                  <a:cubicBezTo>
                    <a:pt x="893403" y="333223"/>
                    <a:pt x="902020" y="329561"/>
                    <a:pt x="905692" y="322217"/>
                  </a:cubicBezTo>
                  <a:cubicBezTo>
                    <a:pt x="913903" y="305796"/>
                    <a:pt x="917303" y="287383"/>
                    <a:pt x="923109" y="269966"/>
                  </a:cubicBezTo>
                  <a:lnTo>
                    <a:pt x="931817" y="243840"/>
                  </a:lnTo>
                  <a:cubicBezTo>
                    <a:pt x="926011" y="200297"/>
                    <a:pt x="921622" y="156542"/>
                    <a:pt x="914400" y="113212"/>
                  </a:cubicBezTo>
                  <a:cubicBezTo>
                    <a:pt x="911566" y="96211"/>
                    <a:pt x="900312" y="72998"/>
                    <a:pt x="888274" y="60960"/>
                  </a:cubicBezTo>
                  <a:cubicBezTo>
                    <a:pt x="880873" y="53559"/>
                    <a:pt x="870189" y="50243"/>
                    <a:pt x="862149" y="43543"/>
                  </a:cubicBezTo>
                  <a:cubicBezTo>
                    <a:pt x="795102" y="-12330"/>
                    <a:pt x="874757" y="43239"/>
                    <a:pt x="809897" y="0"/>
                  </a:cubicBezTo>
                  <a:cubicBezTo>
                    <a:pt x="808238" y="277"/>
                    <a:pt x="736230" y="4933"/>
                    <a:pt x="731520" y="26126"/>
                  </a:cubicBezTo>
                  <a:cubicBezTo>
                    <a:pt x="727067" y="46164"/>
                    <a:pt x="736855" y="66839"/>
                    <a:pt x="740229" y="87086"/>
                  </a:cubicBezTo>
                  <a:cubicBezTo>
                    <a:pt x="740572" y="89144"/>
                    <a:pt x="750560" y="147897"/>
                    <a:pt x="757646" y="156754"/>
                  </a:cubicBezTo>
                  <a:cubicBezTo>
                    <a:pt x="764185" y="164927"/>
                    <a:pt x="775063" y="168366"/>
                    <a:pt x="783772" y="174172"/>
                  </a:cubicBezTo>
                  <a:cubicBezTo>
                    <a:pt x="812576" y="217377"/>
                    <a:pt x="793787" y="192894"/>
                    <a:pt x="844732" y="243840"/>
                  </a:cubicBezTo>
                  <a:cubicBezTo>
                    <a:pt x="877349" y="276458"/>
                    <a:pt x="859172" y="266071"/>
                    <a:pt x="896983" y="278674"/>
                  </a:cubicBezTo>
                  <a:cubicBezTo>
                    <a:pt x="911460" y="293152"/>
                    <a:pt x="920749" y="304719"/>
                    <a:pt x="940526" y="313509"/>
                  </a:cubicBezTo>
                  <a:cubicBezTo>
                    <a:pt x="957303" y="320965"/>
                    <a:pt x="977501" y="320742"/>
                    <a:pt x="992777" y="330926"/>
                  </a:cubicBezTo>
                  <a:cubicBezTo>
                    <a:pt x="1001486" y="336732"/>
                    <a:pt x="1009103" y="344668"/>
                    <a:pt x="1018903" y="348343"/>
                  </a:cubicBezTo>
                  <a:cubicBezTo>
                    <a:pt x="1032762" y="353540"/>
                    <a:pt x="1048086" y="353462"/>
                    <a:pt x="1062446" y="357052"/>
                  </a:cubicBezTo>
                  <a:cubicBezTo>
                    <a:pt x="1071352" y="359278"/>
                    <a:pt x="1079863" y="362857"/>
                    <a:pt x="1088572" y="365760"/>
                  </a:cubicBezTo>
                  <a:cubicBezTo>
                    <a:pt x="1225006" y="362857"/>
                    <a:pt x="1361664" y="365391"/>
                    <a:pt x="1497874" y="357052"/>
                  </a:cubicBezTo>
                  <a:cubicBezTo>
                    <a:pt x="1506070" y="356550"/>
                    <a:pt x="1507948" y="343306"/>
                    <a:pt x="1515292" y="339634"/>
                  </a:cubicBezTo>
                  <a:cubicBezTo>
                    <a:pt x="1525997" y="334281"/>
                    <a:pt x="1538442" y="333522"/>
                    <a:pt x="1550126" y="330926"/>
                  </a:cubicBezTo>
                  <a:cubicBezTo>
                    <a:pt x="1613175" y="316915"/>
                    <a:pt x="1573112" y="329069"/>
                    <a:pt x="1619794" y="313509"/>
                  </a:cubicBezTo>
                  <a:cubicBezTo>
                    <a:pt x="1625600" y="307703"/>
                    <a:pt x="1629348" y="298451"/>
                    <a:pt x="1637212" y="296092"/>
                  </a:cubicBezTo>
                  <a:cubicBezTo>
                    <a:pt x="1659628" y="289367"/>
                    <a:pt x="1683795" y="291231"/>
                    <a:pt x="1706880" y="287383"/>
                  </a:cubicBezTo>
                  <a:cubicBezTo>
                    <a:pt x="1718686" y="285415"/>
                    <a:pt x="1730103" y="281577"/>
                    <a:pt x="1741714" y="278674"/>
                  </a:cubicBezTo>
                  <a:cubicBezTo>
                    <a:pt x="1825897" y="281577"/>
                    <a:pt x="1910398" y="279521"/>
                    <a:pt x="1994263" y="287383"/>
                  </a:cubicBezTo>
                  <a:cubicBezTo>
                    <a:pt x="2004684" y="288360"/>
                    <a:pt x="2011028" y="300119"/>
                    <a:pt x="2020389" y="304800"/>
                  </a:cubicBezTo>
                  <a:cubicBezTo>
                    <a:pt x="2028599" y="308905"/>
                    <a:pt x="2037806" y="310606"/>
                    <a:pt x="2046514" y="313509"/>
                  </a:cubicBezTo>
                  <a:cubicBezTo>
                    <a:pt x="2068522" y="335516"/>
                    <a:pt x="2060260" y="323582"/>
                    <a:pt x="2072640" y="34834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539637" y="5075682"/>
              <a:ext cx="400018" cy="76200"/>
            </a:xfrm>
            <a:prstGeom prst="round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547761" y="5240926"/>
              <a:ext cx="400018" cy="76200"/>
            </a:xfrm>
            <a:prstGeom prst="round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410290" y="5044984"/>
              <a:ext cx="421083" cy="32221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4170669" y="2899157"/>
              <a:ext cx="172731" cy="1617073"/>
              <a:chOff x="5785601" y="1657537"/>
              <a:chExt cx="381000" cy="1312630"/>
            </a:xfrm>
          </p:grpSpPr>
          <p:sp>
            <p:nvSpPr>
              <p:cNvPr id="38" name="Oval 37"/>
              <p:cNvSpPr/>
              <p:nvPr/>
            </p:nvSpPr>
            <p:spPr>
              <a:xfrm>
                <a:off x="5880142" y="1657537"/>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880142" y="1773554"/>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884497" y="1891120"/>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888852" y="2008686"/>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893207" y="2126252"/>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897562" y="2243818"/>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901917" y="2361384"/>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906272" y="2478950"/>
                <a:ext cx="139658" cy="171263"/>
              </a:xfrm>
              <a:prstGeom prst="ellipse">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Callout 45"/>
              <p:cNvSpPr/>
              <p:nvPr/>
            </p:nvSpPr>
            <p:spPr>
              <a:xfrm>
                <a:off x="5785601" y="2560028"/>
                <a:ext cx="381000" cy="410139"/>
              </a:xfrm>
              <a:prstGeom prst="quadArrowCallout">
                <a:avLst>
                  <a:gd name="adj1" fmla="val 34515"/>
                  <a:gd name="adj2" fmla="val 18515"/>
                  <a:gd name="adj3" fmla="val 18515"/>
                  <a:gd name="adj4" fmla="val 48123"/>
                </a:avLst>
              </a:prstGeom>
              <a:solidFill>
                <a:srgbClr val="DEA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6"/>
            <p:cNvSpPr/>
            <p:nvPr/>
          </p:nvSpPr>
          <p:spPr>
            <a:xfrm>
              <a:off x="2798409" y="2454184"/>
              <a:ext cx="2286000" cy="1295400"/>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63371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3048000"/>
            <a:ext cx="8261497" cy="304800"/>
            <a:chOff x="2819400" y="1600200"/>
            <a:chExt cx="8458200" cy="381000"/>
          </a:xfrm>
        </p:grpSpPr>
        <p:sp>
          <p:nvSpPr>
            <p:cNvPr id="5" name="Flowchart: Summing Junction 4"/>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umming Junction 5"/>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Summing Junction 6"/>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Summing Junction 7"/>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Summing Junction 8"/>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umming Junction 9"/>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Summing Junction 10"/>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4153620" y="977415"/>
            <a:ext cx="1962367" cy="1588401"/>
            <a:chOff x="4153620" y="977415"/>
            <a:chExt cx="1962367" cy="1588401"/>
          </a:xfrm>
        </p:grpSpPr>
        <p:sp>
          <p:nvSpPr>
            <p:cNvPr id="13" name="Hexagon 12"/>
            <p:cNvSpPr/>
            <p:nvPr/>
          </p:nvSpPr>
          <p:spPr>
            <a:xfrm rot="3594820">
              <a:off x="5125387" y="1575216"/>
              <a:ext cx="1295400" cy="685800"/>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p:cNvSpPr/>
            <p:nvPr/>
          </p:nvSpPr>
          <p:spPr>
            <a:xfrm>
              <a:off x="4343400" y="1752600"/>
              <a:ext cx="1295400" cy="685800"/>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rot="1899356">
              <a:off x="4153620" y="1363758"/>
              <a:ext cx="1365692" cy="825497"/>
            </a:xfrm>
            <a:prstGeom prst="hexagon">
              <a:avLst>
                <a:gd name="adj" fmla="val 70902"/>
                <a:gd name="vf" fmla="val 11547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rot="1899356">
              <a:off x="4560092" y="977415"/>
              <a:ext cx="1365692" cy="825497"/>
            </a:xfrm>
            <a:prstGeom prst="hexagon">
              <a:avLst>
                <a:gd name="adj" fmla="val 40789"/>
                <a:gd name="vf" fmla="val 11547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6"/>
          <p:cNvGrpSpPr/>
          <p:nvPr/>
        </p:nvGrpSpPr>
        <p:grpSpPr>
          <a:xfrm>
            <a:off x="1049244" y="624910"/>
            <a:ext cx="2641268" cy="2144210"/>
            <a:chOff x="1049244" y="624910"/>
            <a:chExt cx="2641268" cy="2144210"/>
          </a:xfrm>
        </p:grpSpPr>
        <p:sp>
          <p:nvSpPr>
            <p:cNvPr id="18" name="Regular Pentagon 17"/>
            <p:cNvSpPr/>
            <p:nvPr/>
          </p:nvSpPr>
          <p:spPr>
            <a:xfrm>
              <a:off x="1219200" y="1219200"/>
              <a:ext cx="1752600" cy="1143000"/>
            </a:xfrm>
            <a:prstGeom prst="pent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gular Pentagon 18"/>
            <p:cNvSpPr/>
            <p:nvPr/>
          </p:nvSpPr>
          <p:spPr>
            <a:xfrm rot="18168762">
              <a:off x="1960829" y="1140365"/>
              <a:ext cx="1443740" cy="125321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gular Pentagon 19"/>
            <p:cNvSpPr/>
            <p:nvPr/>
          </p:nvSpPr>
          <p:spPr>
            <a:xfrm rot="20879574">
              <a:off x="2169048" y="624910"/>
              <a:ext cx="1003744" cy="1178926"/>
            </a:xfrm>
            <a:prstGeom prst="pent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1899356">
              <a:off x="2324820" y="1592359"/>
              <a:ext cx="1365692" cy="825497"/>
            </a:xfrm>
            <a:prstGeom prst="hexagon">
              <a:avLst>
                <a:gd name="adj" fmla="val 40789"/>
                <a:gd name="vf" fmla="val 11547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1899356">
              <a:off x="1049244" y="1728776"/>
              <a:ext cx="1365692" cy="1040344"/>
            </a:xfrm>
            <a:prstGeom prst="hexagon">
              <a:avLst>
                <a:gd name="adj" fmla="val 33886"/>
                <a:gd name="vf" fmla="val 11547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2"/>
          <p:cNvGrpSpPr/>
          <p:nvPr/>
        </p:nvGrpSpPr>
        <p:grpSpPr>
          <a:xfrm>
            <a:off x="3490824" y="3658031"/>
            <a:ext cx="1752600" cy="2290997"/>
            <a:chOff x="2362200" y="3810000"/>
            <a:chExt cx="1752600" cy="2290997"/>
          </a:xfrm>
        </p:grpSpPr>
        <p:sp>
          <p:nvSpPr>
            <p:cNvPr id="24" name="Rounded Rectangle 23"/>
            <p:cNvSpPr/>
            <p:nvPr/>
          </p:nvSpPr>
          <p:spPr>
            <a:xfrm rot="16200000">
              <a:off x="2508982" y="5207207"/>
              <a:ext cx="1394086" cy="393493"/>
            </a:xfrm>
            <a:prstGeom prst="roundRect">
              <a:avLst/>
            </a:prstGeom>
            <a:solidFill>
              <a:srgbClr val="997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362200" y="3810000"/>
              <a:ext cx="1752600" cy="1295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5"/>
          <p:cNvGrpSpPr/>
          <p:nvPr/>
        </p:nvGrpSpPr>
        <p:grpSpPr>
          <a:xfrm>
            <a:off x="5181600" y="3733800"/>
            <a:ext cx="3169098" cy="2604541"/>
            <a:chOff x="3124200" y="3339059"/>
            <a:chExt cx="3169098" cy="2604541"/>
          </a:xfrm>
        </p:grpSpPr>
        <p:sp>
          <p:nvSpPr>
            <p:cNvPr id="27" name="Oval 26"/>
            <p:cNvSpPr/>
            <p:nvPr/>
          </p:nvSpPr>
          <p:spPr>
            <a:xfrm>
              <a:off x="3124200" y="3657600"/>
              <a:ext cx="2743200" cy="2286000"/>
            </a:xfrm>
            <a:prstGeom prst="ellipse">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0800000">
              <a:off x="3352799" y="3339059"/>
              <a:ext cx="2208551" cy="685800"/>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8"/>
            <p:cNvGrpSpPr/>
            <p:nvPr/>
          </p:nvGrpSpPr>
          <p:grpSpPr>
            <a:xfrm>
              <a:off x="3342807" y="3901190"/>
              <a:ext cx="2230868" cy="191125"/>
              <a:chOff x="2819400" y="1600200"/>
              <a:chExt cx="5029200" cy="381000"/>
            </a:xfrm>
          </p:grpSpPr>
          <p:sp>
            <p:nvSpPr>
              <p:cNvPr id="37" name="Flowchart: Summing Junction 36"/>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umming Junction 37"/>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lowchart: Summing Junction 29"/>
            <p:cNvSpPr/>
            <p:nvPr/>
          </p:nvSpPr>
          <p:spPr>
            <a:xfrm rot="4046290">
              <a:off x="5226723" y="4107874"/>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rot="4046290">
              <a:off x="5434614" y="4465706"/>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rot="6068395">
              <a:off x="5443357" y="4875436"/>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rot="5972274">
              <a:off x="5391790" y="5212132"/>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umming Junction 33"/>
            <p:cNvSpPr/>
            <p:nvPr/>
          </p:nvSpPr>
          <p:spPr>
            <a:xfrm rot="1743546">
              <a:off x="5339969" y="4052115"/>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Summing Junction 34"/>
            <p:cNvSpPr/>
            <p:nvPr/>
          </p:nvSpPr>
          <p:spPr>
            <a:xfrm rot="4046290">
              <a:off x="5643950" y="4441405"/>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umming Junction 35"/>
            <p:cNvSpPr/>
            <p:nvPr/>
          </p:nvSpPr>
          <p:spPr>
            <a:xfrm rot="4046290">
              <a:off x="5815613" y="4694304"/>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25"/>
          <p:cNvGrpSpPr/>
          <p:nvPr/>
        </p:nvGrpSpPr>
        <p:grpSpPr>
          <a:xfrm>
            <a:off x="259383" y="3866718"/>
            <a:ext cx="2743200" cy="2604541"/>
            <a:chOff x="3124200" y="3339059"/>
            <a:chExt cx="2743200" cy="2604541"/>
          </a:xfrm>
        </p:grpSpPr>
        <p:sp>
          <p:nvSpPr>
            <p:cNvPr id="42" name="Oval 41"/>
            <p:cNvSpPr/>
            <p:nvPr/>
          </p:nvSpPr>
          <p:spPr>
            <a:xfrm>
              <a:off x="3124200" y="3657600"/>
              <a:ext cx="2743200" cy="2286000"/>
            </a:xfrm>
            <a:prstGeom prst="ellipse">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10800000">
              <a:off x="3352799" y="3339059"/>
              <a:ext cx="2208551" cy="685800"/>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8"/>
            <p:cNvGrpSpPr/>
            <p:nvPr/>
          </p:nvGrpSpPr>
          <p:grpSpPr>
            <a:xfrm>
              <a:off x="3481299" y="3932118"/>
              <a:ext cx="1960410" cy="156892"/>
              <a:chOff x="3131612" y="1661854"/>
              <a:chExt cx="4419488" cy="312758"/>
            </a:xfrm>
          </p:grpSpPr>
          <p:sp>
            <p:nvSpPr>
              <p:cNvPr id="52" name="Flowchart: Summing Junction 51"/>
              <p:cNvSpPr/>
              <p:nvPr/>
            </p:nvSpPr>
            <p:spPr>
              <a:xfrm>
                <a:off x="3131612" y="1661854"/>
                <a:ext cx="990489" cy="312758"/>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Summing Junction 52"/>
              <p:cNvSpPr/>
              <p:nvPr/>
            </p:nvSpPr>
            <p:spPr>
              <a:xfrm>
                <a:off x="4274611" y="1661854"/>
                <a:ext cx="990489" cy="312758"/>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umming Junction 53"/>
              <p:cNvSpPr/>
              <p:nvPr/>
            </p:nvSpPr>
            <p:spPr>
              <a:xfrm>
                <a:off x="5417612" y="1661854"/>
                <a:ext cx="990489" cy="312758"/>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54"/>
              <p:cNvSpPr/>
              <p:nvPr/>
            </p:nvSpPr>
            <p:spPr>
              <a:xfrm>
                <a:off x="6560611" y="1661854"/>
                <a:ext cx="990489" cy="312758"/>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5715000"/>
            <a:ext cx="5943600" cy="304800"/>
            <a:chOff x="2819400" y="1600200"/>
            <a:chExt cx="8458200" cy="381000"/>
          </a:xfrm>
          <a:noFill/>
        </p:grpSpPr>
        <p:sp>
          <p:nvSpPr>
            <p:cNvPr id="3" name="Flowchart: Summing Junction 2"/>
            <p:cNvSpPr/>
            <p:nvPr/>
          </p:nvSpPr>
          <p:spPr>
            <a:xfrm>
              <a:off x="2819400" y="1600200"/>
              <a:ext cx="1600200" cy="381000"/>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Summing Junction 3"/>
            <p:cNvSpPr/>
            <p:nvPr/>
          </p:nvSpPr>
          <p:spPr>
            <a:xfrm>
              <a:off x="3962400" y="1600200"/>
              <a:ext cx="1600200" cy="381000"/>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Summing Junction 4"/>
            <p:cNvSpPr/>
            <p:nvPr/>
          </p:nvSpPr>
          <p:spPr>
            <a:xfrm>
              <a:off x="5105400" y="1600200"/>
              <a:ext cx="1600200" cy="381000"/>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umming Junction 5"/>
            <p:cNvSpPr/>
            <p:nvPr/>
          </p:nvSpPr>
          <p:spPr>
            <a:xfrm>
              <a:off x="6248400" y="1600200"/>
              <a:ext cx="1600200" cy="381000"/>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Summing Junction 6"/>
            <p:cNvSpPr/>
            <p:nvPr/>
          </p:nvSpPr>
          <p:spPr>
            <a:xfrm>
              <a:off x="7391400" y="1600200"/>
              <a:ext cx="1600200" cy="381000"/>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Summing Junction 7"/>
            <p:cNvSpPr/>
            <p:nvPr/>
          </p:nvSpPr>
          <p:spPr>
            <a:xfrm>
              <a:off x="8534400" y="1600200"/>
              <a:ext cx="1600200" cy="381000"/>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Summing Junction 8"/>
            <p:cNvSpPr/>
            <p:nvPr/>
          </p:nvSpPr>
          <p:spPr>
            <a:xfrm>
              <a:off x="9677400" y="1600200"/>
              <a:ext cx="1600200" cy="381000"/>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57200" y="533400"/>
            <a:ext cx="2857500" cy="1943100"/>
            <a:chOff x="457200" y="533400"/>
            <a:chExt cx="2857500" cy="1943100"/>
          </a:xfrm>
        </p:grpSpPr>
        <p:grpSp>
          <p:nvGrpSpPr>
            <p:cNvPr id="13" name="Group 12"/>
            <p:cNvGrpSpPr/>
            <p:nvPr/>
          </p:nvGrpSpPr>
          <p:grpSpPr>
            <a:xfrm>
              <a:off x="457200" y="533400"/>
              <a:ext cx="2857500" cy="1943100"/>
              <a:chOff x="2324100" y="419100"/>
              <a:chExt cx="2857500" cy="1943100"/>
            </a:xfrm>
          </p:grpSpPr>
          <p:sp>
            <p:nvSpPr>
              <p:cNvPr id="10" name="Can 9"/>
              <p:cNvSpPr/>
              <p:nvPr/>
            </p:nvSpPr>
            <p:spPr>
              <a:xfrm rot="5400000">
                <a:off x="1600200" y="1143000"/>
                <a:ext cx="1905000" cy="457200"/>
              </a:xfrm>
              <a:prstGeom prst="ca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705100" y="1257300"/>
                <a:ext cx="2133600" cy="3048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rot="5400000">
                <a:off x="4000500" y="1181100"/>
                <a:ext cx="1905000" cy="457200"/>
              </a:xfrm>
              <a:prstGeom prst="ca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ounded Rectangle 13"/>
            <p:cNvSpPr/>
            <p:nvPr/>
          </p:nvSpPr>
          <p:spPr>
            <a:xfrm>
              <a:off x="3221182" y="1371600"/>
              <a:ext cx="76200" cy="3048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1295400" y="2743200"/>
            <a:ext cx="1143000" cy="2362200"/>
            <a:chOff x="6934200" y="1524000"/>
            <a:chExt cx="1143000" cy="2362200"/>
          </a:xfrm>
        </p:grpSpPr>
        <p:sp>
          <p:nvSpPr>
            <p:cNvPr id="20" name="Rounded Rectangle 19"/>
            <p:cNvSpPr/>
            <p:nvPr/>
          </p:nvSpPr>
          <p:spPr>
            <a:xfrm>
              <a:off x="6934200" y="1600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934200" y="1981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934200" y="2362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934200" y="2743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934200" y="3124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934200" y="3505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5400000">
              <a:off x="59817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5400000">
              <a:off x="66675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4495800" y="1524000"/>
            <a:ext cx="2895600" cy="3505200"/>
            <a:chOff x="4495800" y="1524000"/>
            <a:chExt cx="2895600" cy="3505200"/>
          </a:xfrm>
        </p:grpSpPr>
        <p:grpSp>
          <p:nvGrpSpPr>
            <p:cNvPr id="45" name="Group 44"/>
            <p:cNvGrpSpPr/>
            <p:nvPr/>
          </p:nvGrpSpPr>
          <p:grpSpPr>
            <a:xfrm>
              <a:off x="5029200" y="1752600"/>
              <a:ext cx="468923" cy="762000"/>
              <a:chOff x="5181600" y="1524000"/>
              <a:chExt cx="609600" cy="990600"/>
            </a:xfrm>
          </p:grpSpPr>
          <p:sp>
            <p:nvSpPr>
              <p:cNvPr id="43" name="Rounded Rectangle 42"/>
              <p:cNvSpPr/>
              <p:nvPr/>
            </p:nvSpPr>
            <p:spPr>
              <a:xfrm rot="5400000">
                <a:off x="5219700" y="2171700"/>
                <a:ext cx="5334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p:cNvSpPr/>
              <p:nvPr/>
            </p:nvSpPr>
            <p:spPr>
              <a:xfrm>
                <a:off x="5181600" y="1524000"/>
                <a:ext cx="609600" cy="533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ounded Rectangle 41"/>
            <p:cNvSpPr/>
            <p:nvPr/>
          </p:nvSpPr>
          <p:spPr>
            <a:xfrm rot="5400000">
              <a:off x="4533900" y="2171700"/>
              <a:ext cx="5334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572000" y="2438400"/>
              <a:ext cx="2819400" cy="2590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a:off x="4495800" y="1524000"/>
              <a:ext cx="609600" cy="533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019800" y="1676400"/>
              <a:ext cx="13716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rot="927856">
              <a:off x="5850904" y="2405075"/>
              <a:ext cx="1143000" cy="2602981"/>
              <a:chOff x="6934200" y="1523998"/>
              <a:chExt cx="1143000" cy="2602981"/>
            </a:xfrm>
          </p:grpSpPr>
          <p:sp>
            <p:nvSpPr>
              <p:cNvPr id="31" name="Rounded Rectangle 30"/>
              <p:cNvSpPr/>
              <p:nvPr/>
            </p:nvSpPr>
            <p:spPr>
              <a:xfrm>
                <a:off x="6934200" y="1600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934200" y="1981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934200" y="2362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6934200" y="2743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934200" y="3124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934200" y="3505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5400000">
                <a:off x="5838827" y="2771770"/>
                <a:ext cx="2602981" cy="107437"/>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5400000">
                <a:off x="6563171" y="2733230"/>
                <a:ext cx="2561820" cy="14336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8489" y="1371600"/>
            <a:ext cx="8475688" cy="1656413"/>
            <a:chOff x="398489" y="1371600"/>
            <a:chExt cx="9752350" cy="1937478"/>
          </a:xfrm>
        </p:grpSpPr>
        <p:grpSp>
          <p:nvGrpSpPr>
            <p:cNvPr id="3" name="Group 8"/>
            <p:cNvGrpSpPr/>
            <p:nvPr/>
          </p:nvGrpSpPr>
          <p:grpSpPr>
            <a:xfrm>
              <a:off x="7864839" y="1372849"/>
              <a:ext cx="2286000" cy="1905000"/>
              <a:chOff x="1295400" y="2209800"/>
              <a:chExt cx="2286000" cy="1905000"/>
            </a:xfrm>
          </p:grpSpPr>
          <p:sp>
            <p:nvSpPr>
              <p:cNvPr id="28" name="Rectangle 27"/>
              <p:cNvSpPr/>
              <p:nvPr/>
            </p:nvSpPr>
            <p:spPr>
              <a:xfrm>
                <a:off x="1295400" y="3886200"/>
                <a:ext cx="2286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p:cNvSpPr/>
              <p:nvPr/>
            </p:nvSpPr>
            <p:spPr>
              <a:xfrm rot="5400000">
                <a:off x="533400" y="2971800"/>
                <a:ext cx="1752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p:cNvSpPr/>
              <p:nvPr/>
            </p:nvSpPr>
            <p:spPr>
              <a:xfrm rot="5400000">
                <a:off x="2514600" y="3048000"/>
                <a:ext cx="1905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4"/>
              <p:cNvSpPr/>
              <p:nvPr/>
            </p:nvSpPr>
            <p:spPr>
              <a:xfrm>
                <a:off x="1905000" y="2209800"/>
                <a:ext cx="1676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
              <p:cNvSpPr/>
              <p:nvPr/>
            </p:nvSpPr>
            <p:spPr>
              <a:xfrm rot="5400000">
                <a:off x="1333500" y="2781300"/>
                <a:ext cx="1371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p:cNvSpPr/>
              <p:nvPr/>
            </p:nvSpPr>
            <p:spPr>
              <a:xfrm>
                <a:off x="1981200" y="3352800"/>
                <a:ext cx="10668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7"/>
              <p:cNvSpPr/>
              <p:nvPr/>
            </p:nvSpPr>
            <p:spPr>
              <a:xfrm rot="5400000">
                <a:off x="2476500" y="3009900"/>
                <a:ext cx="914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9"/>
            <p:cNvGrpSpPr/>
            <p:nvPr/>
          </p:nvGrpSpPr>
          <p:grpSpPr>
            <a:xfrm>
              <a:off x="2895600" y="1371600"/>
              <a:ext cx="2286000" cy="1905000"/>
              <a:chOff x="1295400" y="2209800"/>
              <a:chExt cx="2286000" cy="1905000"/>
            </a:xfrm>
          </p:grpSpPr>
          <p:sp>
            <p:nvSpPr>
              <p:cNvPr id="21" name="Rectangle 20"/>
              <p:cNvSpPr/>
              <p:nvPr/>
            </p:nvSpPr>
            <p:spPr>
              <a:xfrm>
                <a:off x="1295400" y="3886200"/>
                <a:ext cx="2286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533400" y="2971800"/>
                <a:ext cx="1752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5400000">
                <a:off x="2514600" y="3048000"/>
                <a:ext cx="1905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000" y="2209800"/>
                <a:ext cx="1676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00000">
                <a:off x="1333500" y="2781300"/>
                <a:ext cx="1371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81200" y="3352800"/>
                <a:ext cx="10668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400000">
                <a:off x="2476500" y="3009900"/>
                <a:ext cx="914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7"/>
            <p:cNvGrpSpPr/>
            <p:nvPr/>
          </p:nvGrpSpPr>
          <p:grpSpPr>
            <a:xfrm>
              <a:off x="5410200" y="1371600"/>
              <a:ext cx="2286000" cy="1905000"/>
              <a:chOff x="1295400" y="2209800"/>
              <a:chExt cx="2286000" cy="1905000"/>
            </a:xfrm>
          </p:grpSpPr>
          <p:sp>
            <p:nvSpPr>
              <p:cNvPr id="14" name="Rectangle 13"/>
              <p:cNvSpPr/>
              <p:nvPr/>
            </p:nvSpPr>
            <p:spPr>
              <a:xfrm>
                <a:off x="1295400" y="3886200"/>
                <a:ext cx="2286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5400000">
                <a:off x="533400" y="2971800"/>
                <a:ext cx="1752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5400000">
                <a:off x="2514600" y="3048000"/>
                <a:ext cx="1905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05000" y="2209800"/>
                <a:ext cx="1676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1333500" y="2781300"/>
                <a:ext cx="1371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81200" y="3352800"/>
                <a:ext cx="10668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2476500" y="3009900"/>
                <a:ext cx="914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5"/>
            <p:cNvGrpSpPr/>
            <p:nvPr/>
          </p:nvGrpSpPr>
          <p:grpSpPr>
            <a:xfrm>
              <a:off x="398489" y="1404078"/>
              <a:ext cx="2286000" cy="1905000"/>
              <a:chOff x="1295400" y="2209800"/>
              <a:chExt cx="2286000" cy="1905000"/>
            </a:xfrm>
          </p:grpSpPr>
          <p:sp>
            <p:nvSpPr>
              <p:cNvPr id="7" name="Rectangle 6"/>
              <p:cNvSpPr/>
              <p:nvPr/>
            </p:nvSpPr>
            <p:spPr>
              <a:xfrm>
                <a:off x="1295400" y="3886200"/>
                <a:ext cx="2286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533400" y="2971800"/>
                <a:ext cx="1752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2514600" y="3048000"/>
                <a:ext cx="1905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05000" y="2209800"/>
                <a:ext cx="1676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1333500" y="2781300"/>
                <a:ext cx="1371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1200" y="3352800"/>
                <a:ext cx="10668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2476500" y="3009900"/>
                <a:ext cx="914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rot="5400000">
            <a:off x="3192280" y="1608320"/>
            <a:ext cx="1540240" cy="5791200"/>
            <a:chOff x="3352800" y="457200"/>
            <a:chExt cx="1540240" cy="5791200"/>
          </a:xfrm>
        </p:grpSpPr>
        <p:sp>
          <p:nvSpPr>
            <p:cNvPr id="36" name="U-Turn Arrow 35"/>
            <p:cNvSpPr/>
            <p:nvPr/>
          </p:nvSpPr>
          <p:spPr>
            <a:xfrm>
              <a:off x="3352800" y="457200"/>
              <a:ext cx="1524000" cy="1371600"/>
            </a:xfrm>
            <a:prstGeom prst="uturnArrow">
              <a:avLst>
                <a:gd name="adj1" fmla="val 25000"/>
                <a:gd name="adj2" fmla="val 25000"/>
                <a:gd name="adj3" fmla="val 0"/>
                <a:gd name="adj4" fmla="val 43750"/>
                <a:gd name="adj5" fmla="val 51093"/>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ounded Rectangle 36"/>
            <p:cNvSpPr/>
            <p:nvPr/>
          </p:nvSpPr>
          <p:spPr>
            <a:xfrm>
              <a:off x="3352800" y="1752600"/>
              <a:ext cx="349770" cy="4495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6200000">
              <a:off x="4307798" y="950001"/>
              <a:ext cx="392243" cy="77824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04800" y="4191000"/>
            <a:ext cx="1401432" cy="2312894"/>
            <a:chOff x="304800" y="4191000"/>
            <a:chExt cx="1401432" cy="2312894"/>
          </a:xfrm>
        </p:grpSpPr>
        <p:sp>
          <p:nvSpPr>
            <p:cNvPr id="40" name="Oval 39"/>
            <p:cNvSpPr/>
            <p:nvPr/>
          </p:nvSpPr>
          <p:spPr>
            <a:xfrm>
              <a:off x="435844" y="5104367"/>
              <a:ext cx="1149398" cy="13396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77823" y="5104367"/>
              <a:ext cx="665441" cy="9133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17328" y="4312782"/>
              <a:ext cx="907420" cy="121782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p:cNvSpPr/>
            <p:nvPr/>
          </p:nvSpPr>
          <p:spPr>
            <a:xfrm>
              <a:off x="617328" y="4191000"/>
              <a:ext cx="846925" cy="426238"/>
            </a:xfrm>
            <a:prstGeom prst="clou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p:cNvSpPr/>
            <p:nvPr/>
          </p:nvSpPr>
          <p:spPr>
            <a:xfrm rot="6492476">
              <a:off x="30061" y="4667869"/>
              <a:ext cx="1053185" cy="423463"/>
            </a:xfrm>
            <a:prstGeom prst="clou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p:cNvSpPr/>
            <p:nvPr/>
          </p:nvSpPr>
          <p:spPr>
            <a:xfrm rot="5400000">
              <a:off x="967908" y="4688535"/>
              <a:ext cx="1053185" cy="423463"/>
            </a:xfrm>
            <a:prstGeom prst="clou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17328" y="4312782"/>
              <a:ext cx="241979" cy="3653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282769" y="4312782"/>
              <a:ext cx="241979" cy="36534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30"/>
            <p:cNvGrpSpPr/>
            <p:nvPr/>
          </p:nvGrpSpPr>
          <p:grpSpPr>
            <a:xfrm rot="6582136">
              <a:off x="394296" y="5661490"/>
              <a:ext cx="752908" cy="931899"/>
              <a:chOff x="3429000" y="2743200"/>
              <a:chExt cx="1447800" cy="2363802"/>
            </a:xfrm>
          </p:grpSpPr>
          <p:sp>
            <p:nvSpPr>
              <p:cNvPr id="70" name="Rounded Rectangle 69"/>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p:cNvSpPr/>
            <p:nvPr/>
          </p:nvSpPr>
          <p:spPr>
            <a:xfrm>
              <a:off x="435845" y="5774170"/>
              <a:ext cx="282675" cy="39966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51"/>
          <p:cNvGrpSpPr/>
          <p:nvPr/>
        </p:nvGrpSpPr>
        <p:grpSpPr>
          <a:xfrm>
            <a:off x="2359523" y="4614718"/>
            <a:ext cx="917319" cy="1570992"/>
            <a:chOff x="3200400" y="1143000"/>
            <a:chExt cx="1905000" cy="3276600"/>
          </a:xfrm>
        </p:grpSpPr>
        <p:sp>
          <p:nvSpPr>
            <p:cNvPr id="51" name="Trapezoid 50"/>
            <p:cNvSpPr/>
            <p:nvPr/>
          </p:nvSpPr>
          <p:spPr>
            <a:xfrm>
              <a:off x="3352800" y="3048000"/>
              <a:ext cx="1600200" cy="1371600"/>
            </a:xfrm>
            <a:prstGeom prst="trapezoid">
              <a:avLst>
                <a:gd name="adj" fmla="val 924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200400" y="2709949"/>
              <a:ext cx="1905000" cy="94765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16200000">
              <a:off x="4000500" y="2933700"/>
              <a:ext cx="228600" cy="1371600"/>
            </a:xfrm>
            <a:prstGeom prst="moon">
              <a:avLst>
                <a:gd name="adj" fmla="val 7181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352800" y="2819400"/>
              <a:ext cx="1568335" cy="569422"/>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36"/>
            <p:cNvGrpSpPr/>
            <p:nvPr/>
          </p:nvGrpSpPr>
          <p:grpSpPr>
            <a:xfrm>
              <a:off x="3429000" y="1143000"/>
              <a:ext cx="1413164" cy="2324793"/>
              <a:chOff x="4552034" y="178499"/>
              <a:chExt cx="2405302" cy="3870249"/>
            </a:xfrm>
          </p:grpSpPr>
          <p:sp>
            <p:nvSpPr>
              <p:cNvPr id="56" name="Teardrop 55"/>
              <p:cNvSpPr/>
              <p:nvPr/>
            </p:nvSpPr>
            <p:spPr>
              <a:xfrm rot="3900435">
                <a:off x="4475834" y="2074303"/>
                <a:ext cx="762000" cy="609600"/>
              </a:xfrm>
              <a:prstGeom prst="teardrop">
                <a:avLst>
                  <a:gd name="adj" fmla="val 20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rot="16605203" flipH="1">
                <a:off x="5684513" y="504251"/>
                <a:ext cx="1164058" cy="512553"/>
              </a:xfrm>
              <a:prstGeom prst="teardrop">
                <a:avLst>
                  <a:gd name="adj" fmla="val 20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ardrop 57"/>
              <p:cNvSpPr/>
              <p:nvPr/>
            </p:nvSpPr>
            <p:spPr>
              <a:xfrm rot="4994797">
                <a:off x="4661233" y="533071"/>
                <a:ext cx="1164058" cy="512553"/>
              </a:xfrm>
              <a:prstGeom prst="teardrop">
                <a:avLst>
                  <a:gd name="adj" fmla="val 20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ardrop 58"/>
              <p:cNvSpPr/>
              <p:nvPr/>
            </p:nvSpPr>
            <p:spPr>
              <a:xfrm rot="17235799" flipH="1">
                <a:off x="6271536" y="2054490"/>
                <a:ext cx="762000" cy="609600"/>
              </a:xfrm>
              <a:prstGeom prst="teardrop">
                <a:avLst>
                  <a:gd name="adj" fmla="val 20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105400" y="1981200"/>
                <a:ext cx="1371600" cy="1752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art 60"/>
              <p:cNvSpPr/>
              <p:nvPr/>
            </p:nvSpPr>
            <p:spPr>
              <a:xfrm rot="17812693">
                <a:off x="4636706" y="2915877"/>
                <a:ext cx="1207856" cy="1057886"/>
              </a:xfrm>
              <a:prstGeom prst="hear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art 61"/>
              <p:cNvSpPr/>
              <p:nvPr/>
            </p:nvSpPr>
            <p:spPr>
              <a:xfrm rot="3297309">
                <a:off x="5697806" y="2779018"/>
                <a:ext cx="1253589" cy="1168395"/>
              </a:xfrm>
              <a:prstGeom prst="hear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562600" y="1981200"/>
                <a:ext cx="381000" cy="4572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art 63"/>
              <p:cNvSpPr/>
              <p:nvPr/>
            </p:nvSpPr>
            <p:spPr>
              <a:xfrm rot="10800000">
                <a:off x="4953000" y="1066800"/>
                <a:ext cx="1600200" cy="1371600"/>
              </a:xfrm>
              <a:prstGeom prst="hear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e 64"/>
              <p:cNvSpPr/>
              <p:nvPr/>
            </p:nvSpPr>
            <p:spPr>
              <a:xfrm rot="13582693">
                <a:off x="5271767" y="1643468"/>
                <a:ext cx="999772" cy="978949"/>
              </a:xfrm>
              <a:prstGeom prst="pie">
                <a:avLst>
                  <a:gd name="adj1" fmla="val 0"/>
                  <a:gd name="adj2" fmla="val 446112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p:cNvSpPr/>
              <p:nvPr/>
            </p:nvSpPr>
            <p:spPr>
              <a:xfrm>
                <a:off x="5334000" y="1295400"/>
                <a:ext cx="381000" cy="381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410200" y="1447800"/>
                <a:ext cx="228600" cy="2286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791200" y="1295400"/>
                <a:ext cx="381000" cy="381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67400" y="1447800"/>
                <a:ext cx="228600" cy="2286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30"/>
          <p:cNvGrpSpPr/>
          <p:nvPr/>
        </p:nvGrpSpPr>
        <p:grpSpPr>
          <a:xfrm rot="6582136">
            <a:off x="4378791" y="4815993"/>
            <a:ext cx="1155718" cy="1824906"/>
            <a:chOff x="3429000" y="2743200"/>
            <a:chExt cx="1447800" cy="2363802"/>
          </a:xfrm>
        </p:grpSpPr>
        <p:sp>
          <p:nvSpPr>
            <p:cNvPr id="75" name="Rounded Rectangle 74"/>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6858000" y="4038600"/>
            <a:ext cx="1692564" cy="2286000"/>
            <a:chOff x="2819400" y="1371600"/>
            <a:chExt cx="1692564" cy="2286000"/>
          </a:xfrm>
        </p:grpSpPr>
        <p:sp>
          <p:nvSpPr>
            <p:cNvPr id="80" name="Oval 79"/>
            <p:cNvSpPr/>
            <p:nvPr/>
          </p:nvSpPr>
          <p:spPr>
            <a:xfrm>
              <a:off x="3352800" y="1371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3429000" y="2438400"/>
              <a:ext cx="838200" cy="1219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2819400" y="2514600"/>
              <a:ext cx="609600" cy="457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16200000">
              <a:off x="2743200" y="2133600"/>
              <a:ext cx="609600" cy="457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830945" y="1757218"/>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4191000" y="2438400"/>
              <a:ext cx="304800" cy="838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130964" y="3237345"/>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7" name="Picture 2" descr="https://d30y9cdsu7xlg0.cloudfront.net/png/16709-2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9875" y="-15236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3048000"/>
            <a:ext cx="8261497" cy="304800"/>
            <a:chOff x="2819400" y="1600200"/>
            <a:chExt cx="8458200" cy="381000"/>
          </a:xfrm>
        </p:grpSpPr>
        <p:sp>
          <p:nvSpPr>
            <p:cNvPr id="5" name="Flowchart: Summing Junction 4"/>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umming Junction 5"/>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Summing Junction 6"/>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Summing Junction 7"/>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Summing Junction 8"/>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umming Junction 9"/>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Summing Junction 10"/>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4153620" y="977415"/>
            <a:ext cx="1962367" cy="1588401"/>
            <a:chOff x="4153620" y="977415"/>
            <a:chExt cx="1962367" cy="1588401"/>
          </a:xfrm>
        </p:grpSpPr>
        <p:sp>
          <p:nvSpPr>
            <p:cNvPr id="13" name="Hexagon 12"/>
            <p:cNvSpPr/>
            <p:nvPr/>
          </p:nvSpPr>
          <p:spPr>
            <a:xfrm rot="3594820">
              <a:off x="5125387" y="1575216"/>
              <a:ext cx="1295400" cy="685800"/>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p:cNvSpPr/>
            <p:nvPr/>
          </p:nvSpPr>
          <p:spPr>
            <a:xfrm>
              <a:off x="4343400" y="1752600"/>
              <a:ext cx="1295400" cy="685800"/>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rot="1899356">
              <a:off x="4153620" y="1363758"/>
              <a:ext cx="1365692" cy="825497"/>
            </a:xfrm>
            <a:prstGeom prst="hexagon">
              <a:avLst>
                <a:gd name="adj" fmla="val 70902"/>
                <a:gd name="vf" fmla="val 11547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rot="1899356">
              <a:off x="4560092" y="977415"/>
              <a:ext cx="1365692" cy="825497"/>
            </a:xfrm>
            <a:prstGeom prst="hexagon">
              <a:avLst>
                <a:gd name="adj" fmla="val 40789"/>
                <a:gd name="vf" fmla="val 11547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6"/>
          <p:cNvGrpSpPr/>
          <p:nvPr/>
        </p:nvGrpSpPr>
        <p:grpSpPr>
          <a:xfrm>
            <a:off x="1049244" y="624910"/>
            <a:ext cx="2641268" cy="2144210"/>
            <a:chOff x="1049244" y="624910"/>
            <a:chExt cx="2641268" cy="2144210"/>
          </a:xfrm>
        </p:grpSpPr>
        <p:sp>
          <p:nvSpPr>
            <p:cNvPr id="18" name="Regular Pentagon 17"/>
            <p:cNvSpPr/>
            <p:nvPr/>
          </p:nvSpPr>
          <p:spPr>
            <a:xfrm>
              <a:off x="1219200" y="1219200"/>
              <a:ext cx="1752600" cy="1143000"/>
            </a:xfrm>
            <a:prstGeom prst="pent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gular Pentagon 18"/>
            <p:cNvSpPr/>
            <p:nvPr/>
          </p:nvSpPr>
          <p:spPr>
            <a:xfrm rot="18168762">
              <a:off x="1960829" y="1140365"/>
              <a:ext cx="1443740" cy="125321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gular Pentagon 19"/>
            <p:cNvSpPr/>
            <p:nvPr/>
          </p:nvSpPr>
          <p:spPr>
            <a:xfrm rot="20879574">
              <a:off x="2169048" y="624910"/>
              <a:ext cx="1003744" cy="1178926"/>
            </a:xfrm>
            <a:prstGeom prst="pent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rot="1899356">
              <a:off x="2324820" y="1592359"/>
              <a:ext cx="1365692" cy="825497"/>
            </a:xfrm>
            <a:prstGeom prst="hexagon">
              <a:avLst>
                <a:gd name="adj" fmla="val 40789"/>
                <a:gd name="vf" fmla="val 11547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rot="1899356">
              <a:off x="1049244" y="1728776"/>
              <a:ext cx="1365692" cy="1040344"/>
            </a:xfrm>
            <a:prstGeom prst="hexagon">
              <a:avLst>
                <a:gd name="adj" fmla="val 33886"/>
                <a:gd name="vf" fmla="val 11547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2"/>
          <p:cNvGrpSpPr/>
          <p:nvPr/>
        </p:nvGrpSpPr>
        <p:grpSpPr>
          <a:xfrm>
            <a:off x="2362200" y="3810000"/>
            <a:ext cx="1752600" cy="2290997"/>
            <a:chOff x="2362200" y="3810000"/>
            <a:chExt cx="1752600" cy="2290997"/>
          </a:xfrm>
        </p:grpSpPr>
        <p:sp>
          <p:nvSpPr>
            <p:cNvPr id="24" name="Rounded Rectangle 23"/>
            <p:cNvSpPr/>
            <p:nvPr/>
          </p:nvSpPr>
          <p:spPr>
            <a:xfrm rot="16200000">
              <a:off x="2508982" y="5207207"/>
              <a:ext cx="1394086" cy="393493"/>
            </a:xfrm>
            <a:prstGeom prst="roundRect">
              <a:avLst/>
            </a:prstGeom>
            <a:solidFill>
              <a:srgbClr val="997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362200" y="3810000"/>
              <a:ext cx="1752600" cy="1295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886200" y="3124200"/>
            <a:ext cx="2641268" cy="2315428"/>
            <a:chOff x="5105400" y="4038600"/>
            <a:chExt cx="2641268" cy="2315428"/>
          </a:xfrm>
        </p:grpSpPr>
        <p:grpSp>
          <p:nvGrpSpPr>
            <p:cNvPr id="26" name="Group 16"/>
            <p:cNvGrpSpPr/>
            <p:nvPr/>
          </p:nvGrpSpPr>
          <p:grpSpPr>
            <a:xfrm>
              <a:off x="5105400" y="4038600"/>
              <a:ext cx="2641268" cy="2144210"/>
              <a:chOff x="1049244" y="624910"/>
              <a:chExt cx="2641268" cy="2144210"/>
            </a:xfrm>
          </p:grpSpPr>
          <p:sp>
            <p:nvSpPr>
              <p:cNvPr id="27" name="Regular Pentagon 26"/>
              <p:cNvSpPr/>
              <p:nvPr/>
            </p:nvSpPr>
            <p:spPr>
              <a:xfrm>
                <a:off x="1219200" y="1219200"/>
                <a:ext cx="1752600" cy="1143000"/>
              </a:xfrm>
              <a:prstGeom prst="pent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gular Pentagon 27"/>
              <p:cNvSpPr/>
              <p:nvPr/>
            </p:nvSpPr>
            <p:spPr>
              <a:xfrm rot="18168762">
                <a:off x="1960829" y="1140365"/>
                <a:ext cx="1443740" cy="1253214"/>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gular Pentagon 28"/>
              <p:cNvSpPr/>
              <p:nvPr/>
            </p:nvSpPr>
            <p:spPr>
              <a:xfrm rot="20879574">
                <a:off x="2169048" y="624910"/>
                <a:ext cx="1003744" cy="1178926"/>
              </a:xfrm>
              <a:prstGeom prst="pent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p:cNvSpPr/>
              <p:nvPr/>
            </p:nvSpPr>
            <p:spPr>
              <a:xfrm rot="1899356">
                <a:off x="2324820" y="1592359"/>
                <a:ext cx="1365692" cy="825497"/>
              </a:xfrm>
              <a:prstGeom prst="hexagon">
                <a:avLst>
                  <a:gd name="adj" fmla="val 40789"/>
                  <a:gd name="vf" fmla="val 11547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p:nvSpPr>
            <p:spPr>
              <a:xfrm rot="1899356">
                <a:off x="1049244" y="1728776"/>
                <a:ext cx="1365692" cy="1040344"/>
              </a:xfrm>
              <a:prstGeom prst="hexagon">
                <a:avLst>
                  <a:gd name="adj" fmla="val 33886"/>
                  <a:gd name="vf" fmla="val 11547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Double Wave 31"/>
            <p:cNvSpPr/>
            <p:nvPr/>
          </p:nvSpPr>
          <p:spPr>
            <a:xfrm rot="3426896">
              <a:off x="6144342" y="5392432"/>
              <a:ext cx="1295400" cy="457200"/>
            </a:xfrm>
            <a:prstGeom prst="doubleWav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uble Wave 32"/>
            <p:cNvSpPr/>
            <p:nvPr/>
          </p:nvSpPr>
          <p:spPr>
            <a:xfrm rot="3426896">
              <a:off x="6084935" y="5500965"/>
              <a:ext cx="1295400" cy="315715"/>
            </a:xfrm>
            <a:prstGeom prst="doubleWav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33"/>
            <p:cNvSpPr/>
            <p:nvPr/>
          </p:nvSpPr>
          <p:spPr>
            <a:xfrm rot="3619893">
              <a:off x="5964353" y="5601320"/>
              <a:ext cx="1295400" cy="210016"/>
            </a:xfrm>
            <a:prstGeom prst="doubleWav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gular Pentagon 34"/>
            <p:cNvSpPr/>
            <p:nvPr/>
          </p:nvSpPr>
          <p:spPr>
            <a:xfrm rot="17218788">
              <a:off x="5997560" y="4687335"/>
              <a:ext cx="626731" cy="736113"/>
            </a:xfrm>
            <a:prstGeom prst="pent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6705600" y="4971178"/>
            <a:ext cx="1981200" cy="1566080"/>
            <a:chOff x="6705600" y="4971178"/>
            <a:chExt cx="1981200" cy="1566080"/>
          </a:xfrm>
        </p:grpSpPr>
        <p:grpSp>
          <p:nvGrpSpPr>
            <p:cNvPr id="37" name="Group 36"/>
            <p:cNvGrpSpPr/>
            <p:nvPr/>
          </p:nvGrpSpPr>
          <p:grpSpPr>
            <a:xfrm>
              <a:off x="6705600" y="5181600"/>
              <a:ext cx="1981200" cy="1355658"/>
              <a:chOff x="1892144" y="1892682"/>
              <a:chExt cx="4213558" cy="3264295"/>
            </a:xfrm>
          </p:grpSpPr>
          <p:sp>
            <p:nvSpPr>
              <p:cNvPr id="38" name="Freeform 37"/>
              <p:cNvSpPr/>
              <p:nvPr/>
            </p:nvSpPr>
            <p:spPr>
              <a:xfrm rot="16619191">
                <a:off x="1630796" y="34651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7711729">
                <a:off x="5212196" y="36175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9169556">
                <a:off x="4720256" y="4229843"/>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2370357">
                <a:off x="2202769" y="410512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2001772">
                <a:off x="4650667" y="3694462"/>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2106561">
                <a:off x="2175832" y="3587922"/>
                <a:ext cx="1347760" cy="8382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286000" y="2362200"/>
                <a:ext cx="3505200" cy="1295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21123619">
                <a:off x="2438400" y="2057400"/>
                <a:ext cx="1178831"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1170280">
                <a:off x="3386956" y="1892682"/>
                <a:ext cx="1218572" cy="558035"/>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1604958">
                <a:off x="3970485" y="3939496"/>
                <a:ext cx="1218572" cy="8698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2001772">
                <a:off x="4948856" y="2248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9487711">
                <a:off x="5384098" y="2844426"/>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9487711">
                <a:off x="2107498" y="2311027"/>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001772">
                <a:off x="1977056" y="3010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2001772">
                <a:off x="4741647" y="32783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2001772">
                <a:off x="4360648" y="19829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11170280">
                <a:off x="2845144" y="3336827"/>
                <a:ext cx="1159194" cy="717744"/>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0800000">
                <a:off x="3810000" y="3352800"/>
                <a:ext cx="1178831"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2001772">
                <a:off x="3032357" y="3895835"/>
                <a:ext cx="1032306" cy="806694"/>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11170280">
                <a:off x="2922122" y="4488804"/>
                <a:ext cx="1159194" cy="5559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75284">
                <a:off x="3901559" y="452481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032866">
              <a:off x="7101486" y="4971178"/>
              <a:ext cx="1078520" cy="920888"/>
              <a:chOff x="6592120" y="2543038"/>
              <a:chExt cx="1180280" cy="1190762"/>
            </a:xfrm>
          </p:grpSpPr>
          <p:sp>
            <p:nvSpPr>
              <p:cNvPr id="60" name="Moon 59"/>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p:cNvGrpSpPr/>
          <p:nvPr/>
        </p:nvGrpSpPr>
        <p:grpSpPr>
          <a:xfrm rot="20032866">
            <a:off x="602517" y="4839911"/>
            <a:ext cx="1078520" cy="920888"/>
            <a:chOff x="6592120" y="2543038"/>
            <a:chExt cx="1180280" cy="1190762"/>
          </a:xfrm>
          <a:solidFill>
            <a:schemeClr val="tx1"/>
          </a:solidFill>
        </p:grpSpPr>
        <p:sp>
          <p:nvSpPr>
            <p:cNvPr id="71" name="Moon 70"/>
            <p:cNvSpPr/>
            <p:nvPr/>
          </p:nvSpPr>
          <p:spPr>
            <a:xfrm rot="20340023">
              <a:off x="6984109" y="2543038"/>
              <a:ext cx="446067" cy="1163735"/>
            </a:xfrm>
            <a:prstGeom prst="moon">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a:off x="6934200" y="2895600"/>
              <a:ext cx="838200" cy="838200"/>
            </a:xfrm>
            <a:prstGeom prst="moon">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7000273">
              <a:off x="6706420" y="2834528"/>
              <a:ext cx="609600" cy="838200"/>
            </a:xfrm>
            <a:prstGeom prst="moon">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1390811">
              <a:off x="7065717" y="2726224"/>
              <a:ext cx="457200" cy="762000"/>
            </a:xfrm>
            <a:prstGeom prst="moon">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7029260">
              <a:off x="6957046" y="2967738"/>
              <a:ext cx="263093" cy="725924"/>
            </a:xfrm>
            <a:prstGeom prst="moon">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a:off x="7162800" y="3124200"/>
              <a:ext cx="304800" cy="533400"/>
            </a:xfrm>
            <a:prstGeom prst="moon">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rot="9507607">
              <a:off x="6924523" y="3002610"/>
              <a:ext cx="304800" cy="533400"/>
            </a:xfrm>
            <a:prstGeom prst="moon">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rot="20032866">
            <a:off x="7025225" y="3485123"/>
            <a:ext cx="1078520" cy="920888"/>
            <a:chOff x="6592120" y="2543038"/>
            <a:chExt cx="1180280" cy="1190762"/>
          </a:xfrm>
        </p:grpSpPr>
        <p:sp>
          <p:nvSpPr>
            <p:cNvPr id="81" name="Moon 80"/>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5740433" y="446002"/>
            <a:ext cx="2714205" cy="583973"/>
            <a:chOff x="5740433" y="446002"/>
            <a:chExt cx="2714205" cy="583973"/>
          </a:xfrm>
        </p:grpSpPr>
        <p:grpSp>
          <p:nvGrpSpPr>
            <p:cNvPr id="89" name="Group 88"/>
            <p:cNvGrpSpPr/>
            <p:nvPr/>
          </p:nvGrpSpPr>
          <p:grpSpPr>
            <a:xfrm>
              <a:off x="5740433" y="446002"/>
              <a:ext cx="2565838" cy="213709"/>
              <a:chOff x="2881787" y="1600200"/>
              <a:chExt cx="8409030" cy="571499"/>
            </a:xfrm>
          </p:grpSpPr>
          <p:sp>
            <p:nvSpPr>
              <p:cNvPr id="98" name="Flowchart: Summing Junction 97"/>
              <p:cNvSpPr/>
              <p:nvPr/>
            </p:nvSpPr>
            <p:spPr>
              <a:xfrm rot="20228767">
                <a:off x="2881787" y="1764797"/>
                <a:ext cx="1600199"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Summing Junction 98"/>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umming Junction 99"/>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Summing Junction 100"/>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umming Junction 101"/>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Summing Junction 102"/>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umming Junction 103"/>
              <p:cNvSpPr/>
              <p:nvPr/>
            </p:nvSpPr>
            <p:spPr>
              <a:xfrm rot="1205630">
                <a:off x="9690618" y="1790699"/>
                <a:ext cx="1600199"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Flowchart: Summing Junction 89"/>
            <p:cNvSpPr/>
            <p:nvPr/>
          </p:nvSpPr>
          <p:spPr>
            <a:xfrm rot="2461812">
              <a:off x="7966371" y="598402"/>
              <a:ext cx="488267" cy="142473"/>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umming Junction 90"/>
            <p:cNvSpPr/>
            <p:nvPr/>
          </p:nvSpPr>
          <p:spPr>
            <a:xfrm rot="1928394">
              <a:off x="6247542" y="826087"/>
              <a:ext cx="488267" cy="142473"/>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Summing Junction 91"/>
            <p:cNvSpPr/>
            <p:nvPr/>
          </p:nvSpPr>
          <p:spPr>
            <a:xfrm rot="1916105">
              <a:off x="6122042" y="742806"/>
              <a:ext cx="488267" cy="142473"/>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Summing Junction 92"/>
            <p:cNvSpPr/>
            <p:nvPr/>
          </p:nvSpPr>
          <p:spPr>
            <a:xfrm>
              <a:off x="5766944" y="624452"/>
              <a:ext cx="488267" cy="142473"/>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Summing Junction 93"/>
            <p:cNvSpPr/>
            <p:nvPr/>
          </p:nvSpPr>
          <p:spPr>
            <a:xfrm rot="1234400">
              <a:off x="6959445" y="668013"/>
              <a:ext cx="488267" cy="142473"/>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Summing Junction 94"/>
            <p:cNvSpPr/>
            <p:nvPr/>
          </p:nvSpPr>
          <p:spPr>
            <a:xfrm rot="1321307">
              <a:off x="7287168" y="839614"/>
              <a:ext cx="488267" cy="142473"/>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umming Junction 95"/>
            <p:cNvSpPr/>
            <p:nvPr/>
          </p:nvSpPr>
          <p:spPr>
            <a:xfrm rot="169133">
              <a:off x="7637205" y="887502"/>
              <a:ext cx="488267" cy="142473"/>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p:cNvSpPr/>
            <p:nvPr/>
          </p:nvSpPr>
          <p:spPr>
            <a:xfrm rot="19414666">
              <a:off x="8047340" y="810103"/>
              <a:ext cx="395267" cy="147096"/>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1000" y="381000"/>
            <a:ext cx="4095712" cy="3829641"/>
            <a:chOff x="1687629" y="1447800"/>
            <a:chExt cx="4095712" cy="3829641"/>
          </a:xfrm>
        </p:grpSpPr>
        <p:sp>
          <p:nvSpPr>
            <p:cNvPr id="2" name="Trapezoid 1"/>
            <p:cNvSpPr/>
            <p:nvPr/>
          </p:nvSpPr>
          <p:spPr>
            <a:xfrm rot="10800000">
              <a:off x="3048000" y="1447800"/>
              <a:ext cx="1371600" cy="10668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114800" y="1905000"/>
              <a:ext cx="1668541" cy="3372441"/>
              <a:chOff x="4114800" y="1905000"/>
              <a:chExt cx="1668541" cy="3372441"/>
            </a:xfrm>
          </p:grpSpPr>
          <p:sp>
            <p:nvSpPr>
              <p:cNvPr id="3" name="Trapezoid 2"/>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16200000">
                <a:off x="5109615" y="4605319"/>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flipH="1">
              <a:off x="1687629" y="1893771"/>
              <a:ext cx="1668541" cy="3362816"/>
              <a:chOff x="4114800" y="1905000"/>
              <a:chExt cx="1668541" cy="3362816"/>
            </a:xfrm>
          </p:grpSpPr>
          <p:sp>
            <p:nvSpPr>
              <p:cNvPr id="11" name="Trapezoid 10"/>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6200000">
                <a:off x="5109615" y="4595694"/>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4416372" y="4831093"/>
            <a:ext cx="4604255" cy="1765380"/>
            <a:chOff x="4416372" y="4831093"/>
            <a:chExt cx="4604255" cy="1765380"/>
          </a:xfrm>
        </p:grpSpPr>
        <p:sp>
          <p:nvSpPr>
            <p:cNvPr id="19" name="Trapezoid 18"/>
            <p:cNvSpPr/>
            <p:nvPr/>
          </p:nvSpPr>
          <p:spPr>
            <a:xfrm rot="13870210">
              <a:off x="6179528" y="4983493"/>
              <a:ext cx="1371600" cy="10668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2542809">
              <a:off x="8040913" y="5676316"/>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
            <p:cNvSpPr/>
            <p:nvPr/>
          </p:nvSpPr>
          <p:spPr>
            <a:xfrm rot="9655573">
              <a:off x="7868834" y="4981785"/>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4"/>
            <p:cNvSpPr/>
            <p:nvPr/>
          </p:nvSpPr>
          <p:spPr>
            <a:xfrm rot="15326079">
              <a:off x="8237991" y="5322459"/>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5"/>
            <p:cNvSpPr/>
            <p:nvPr/>
          </p:nvSpPr>
          <p:spPr>
            <a:xfrm rot="15940348">
              <a:off x="7739744" y="5186858"/>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6"/>
            <p:cNvSpPr/>
            <p:nvPr/>
          </p:nvSpPr>
          <p:spPr>
            <a:xfrm rot="17436614">
              <a:off x="7808766" y="5719809"/>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7"/>
            <p:cNvSpPr/>
            <p:nvPr/>
          </p:nvSpPr>
          <p:spPr>
            <a:xfrm rot="16200000">
              <a:off x="7258923" y="5618877"/>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7790433" flipH="1">
              <a:off x="4307515" y="5725616"/>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8674442" flipH="1">
              <a:off x="4709569" y="5336301"/>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9525504" flipH="1">
              <a:off x="5396586" y="5381713"/>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5659652" flipH="1">
              <a:off x="4844143" y="5720257"/>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5400000" flipH="1">
              <a:off x="5353923" y="5847477"/>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3167267" flipH="1">
              <a:off x="5887323" y="5695077"/>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5599080" y="2287452"/>
            <a:ext cx="1639919" cy="791247"/>
            <a:chOff x="5293941" y="1620289"/>
            <a:chExt cx="1639919" cy="791247"/>
          </a:xfrm>
        </p:grpSpPr>
        <p:sp>
          <p:nvSpPr>
            <p:cNvPr id="18" name="Oval 17"/>
            <p:cNvSpPr/>
            <p:nvPr/>
          </p:nvSpPr>
          <p:spPr>
            <a:xfrm>
              <a:off x="5293941" y="1676400"/>
              <a:ext cx="649659" cy="381000"/>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014020" y="1629293"/>
              <a:ext cx="556114" cy="381001"/>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25488" y="1691253"/>
              <a:ext cx="485633" cy="381000"/>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469504" y="1851271"/>
              <a:ext cx="465692" cy="381000"/>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307071" y="2030536"/>
              <a:ext cx="649659" cy="381000"/>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084589" y="1620289"/>
              <a:ext cx="372963" cy="596268"/>
              <a:chOff x="4770537" y="2743200"/>
              <a:chExt cx="372963" cy="596268"/>
            </a:xfrm>
          </p:grpSpPr>
          <p:sp>
            <p:nvSpPr>
              <p:cNvPr id="20" name="Moon 19"/>
              <p:cNvSpPr/>
              <p:nvPr/>
            </p:nvSpPr>
            <p:spPr>
              <a:xfrm>
                <a:off x="4800599" y="2743200"/>
                <a:ext cx="228601" cy="533400"/>
              </a:xfrm>
              <a:prstGeom prst="moon">
                <a:avLst>
                  <a:gd name="adj" fmla="val 65238"/>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1241061">
                <a:off x="4914899" y="2806068"/>
                <a:ext cx="228601" cy="533400"/>
              </a:xfrm>
              <a:prstGeom prst="moon">
                <a:avLst>
                  <a:gd name="adj" fmla="val 65238"/>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19797391" flipH="1">
                <a:off x="4770537" y="2793967"/>
                <a:ext cx="162828" cy="533400"/>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p:cNvSpPr/>
            <p:nvPr/>
          </p:nvSpPr>
          <p:spPr>
            <a:xfrm>
              <a:off x="6284201" y="1947409"/>
              <a:ext cx="649659" cy="381000"/>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810634" y="2009368"/>
              <a:ext cx="503516" cy="381000"/>
            </a:xfrm>
            <a:prstGeom prst="ellipse">
              <a:avLst/>
            </a:prstGeom>
            <a:solidFill>
              <a:srgbClr val="E9D8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1105274" y="4332137"/>
            <a:ext cx="961119" cy="1701748"/>
            <a:chOff x="1105274" y="4332137"/>
            <a:chExt cx="961119" cy="1701748"/>
          </a:xfrm>
        </p:grpSpPr>
        <p:sp>
          <p:nvSpPr>
            <p:cNvPr id="44" name="Flowchart: Delay 43"/>
            <p:cNvSpPr/>
            <p:nvPr/>
          </p:nvSpPr>
          <p:spPr>
            <a:xfrm rot="15573381">
              <a:off x="800458" y="4750343"/>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15573381">
              <a:off x="687068" y="4767949"/>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0" name="Group 4099"/>
          <p:cNvGrpSpPr/>
          <p:nvPr/>
        </p:nvGrpSpPr>
        <p:grpSpPr>
          <a:xfrm>
            <a:off x="4299998" y="559315"/>
            <a:ext cx="4539202" cy="1747736"/>
            <a:chOff x="4299998" y="559315"/>
            <a:chExt cx="4539202" cy="1747736"/>
          </a:xfrm>
        </p:grpSpPr>
        <p:grpSp>
          <p:nvGrpSpPr>
            <p:cNvPr id="4099" name="Group 4098"/>
            <p:cNvGrpSpPr/>
            <p:nvPr/>
          </p:nvGrpSpPr>
          <p:grpSpPr>
            <a:xfrm>
              <a:off x="4299998" y="559315"/>
              <a:ext cx="4539202" cy="1747736"/>
              <a:chOff x="4299998" y="559315"/>
              <a:chExt cx="4028303" cy="1747736"/>
            </a:xfrm>
          </p:grpSpPr>
          <p:grpSp>
            <p:nvGrpSpPr>
              <p:cNvPr id="92" name="Group 91"/>
              <p:cNvGrpSpPr/>
              <p:nvPr/>
            </p:nvGrpSpPr>
            <p:grpSpPr>
              <a:xfrm>
                <a:off x="6769664" y="951050"/>
                <a:ext cx="1071387" cy="1356001"/>
                <a:chOff x="1460766" y="2387454"/>
                <a:chExt cx="1354118" cy="1356001"/>
              </a:xfrm>
            </p:grpSpPr>
            <p:grpSp>
              <p:nvGrpSpPr>
                <p:cNvPr id="93" name="Group 92"/>
                <p:cNvGrpSpPr/>
                <p:nvPr/>
              </p:nvGrpSpPr>
              <p:grpSpPr>
                <a:xfrm>
                  <a:off x="1460766" y="2387454"/>
                  <a:ext cx="760427" cy="1352158"/>
                  <a:chOff x="1460766" y="2387454"/>
                  <a:chExt cx="760427" cy="1352158"/>
                </a:xfrm>
              </p:grpSpPr>
              <p:sp>
                <p:nvSpPr>
                  <p:cNvPr id="103" name="Oval 102"/>
                  <p:cNvSpPr/>
                  <p:nvPr/>
                </p:nvSpPr>
                <p:spPr>
                  <a:xfrm rot="5238995">
                    <a:off x="1358606" y="2489614"/>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5238995">
                    <a:off x="1372471" y="2682065"/>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4892357">
                    <a:off x="1393612" y="282854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4892357">
                    <a:off x="1439455" y="2987428"/>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4448387">
                    <a:off x="1480246" y="316156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4448387">
                    <a:off x="1511429" y="33157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1615388">
                    <a:off x="1663829" y="34681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782955">
                    <a:off x="1823734" y="354647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flipH="1">
                  <a:off x="2054457" y="2391297"/>
                  <a:ext cx="760427" cy="1352158"/>
                  <a:chOff x="1460766" y="2387454"/>
                  <a:chExt cx="760427" cy="1352158"/>
                </a:xfrm>
              </p:grpSpPr>
              <p:sp>
                <p:nvSpPr>
                  <p:cNvPr id="95" name="Oval 94"/>
                  <p:cNvSpPr/>
                  <p:nvPr/>
                </p:nvSpPr>
                <p:spPr>
                  <a:xfrm rot="5238995">
                    <a:off x="1358606" y="2489614"/>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5238995">
                    <a:off x="1372471" y="2682065"/>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4892357">
                    <a:off x="1393612" y="282854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4892357">
                    <a:off x="1439455" y="2987428"/>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4448387">
                    <a:off x="1480246" y="316156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4448387">
                    <a:off x="1511429" y="33157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615388">
                    <a:off x="1663829" y="34681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782955">
                    <a:off x="1823734" y="354647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97" name="Group 4096"/>
              <p:cNvGrpSpPr/>
              <p:nvPr/>
            </p:nvGrpSpPr>
            <p:grpSpPr>
              <a:xfrm>
                <a:off x="4598011" y="915103"/>
                <a:ext cx="1071387" cy="1356001"/>
                <a:chOff x="1460766" y="2387454"/>
                <a:chExt cx="1354118" cy="1356001"/>
              </a:xfrm>
            </p:grpSpPr>
            <p:grpSp>
              <p:nvGrpSpPr>
                <p:cNvPr id="4096" name="Group 4095"/>
                <p:cNvGrpSpPr/>
                <p:nvPr/>
              </p:nvGrpSpPr>
              <p:grpSpPr>
                <a:xfrm>
                  <a:off x="1460766" y="2387454"/>
                  <a:ext cx="760427" cy="1352158"/>
                  <a:chOff x="1460766" y="2387454"/>
                  <a:chExt cx="760427" cy="1352158"/>
                </a:xfrm>
              </p:grpSpPr>
              <p:sp>
                <p:nvSpPr>
                  <p:cNvPr id="60" name="Oval 59"/>
                  <p:cNvSpPr/>
                  <p:nvPr/>
                </p:nvSpPr>
                <p:spPr>
                  <a:xfrm rot="5238995">
                    <a:off x="1358606" y="2489614"/>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5238995">
                    <a:off x="1372471" y="2682065"/>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4892357">
                    <a:off x="1393612" y="282854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4892357">
                    <a:off x="1439455" y="2987428"/>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4448387">
                    <a:off x="1480246" y="316156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4448387">
                    <a:off x="1511429" y="33157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1615388">
                    <a:off x="1663829" y="34681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782955">
                    <a:off x="1823734" y="354647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flipH="1">
                  <a:off x="2054457" y="2391297"/>
                  <a:ext cx="760427" cy="1352158"/>
                  <a:chOff x="1460766" y="2387454"/>
                  <a:chExt cx="760427" cy="1352158"/>
                </a:xfrm>
              </p:grpSpPr>
              <p:sp>
                <p:nvSpPr>
                  <p:cNvPr id="83" name="Oval 82"/>
                  <p:cNvSpPr/>
                  <p:nvPr/>
                </p:nvSpPr>
                <p:spPr>
                  <a:xfrm rot="5238995">
                    <a:off x="1358606" y="2489614"/>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5238995">
                    <a:off x="1372471" y="2682065"/>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4892357">
                    <a:off x="1393612" y="282854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4892357">
                    <a:off x="1439455" y="2987428"/>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4448387">
                    <a:off x="1480246" y="316156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4448387">
                    <a:off x="1511429" y="33157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615388">
                    <a:off x="1663829" y="3468181"/>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782955">
                    <a:off x="1823734" y="3546472"/>
                    <a:ext cx="397459" cy="193140"/>
                  </a:xfrm>
                  <a:prstGeom prst="ellipse">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Freeform 46"/>
              <p:cNvSpPr/>
              <p:nvPr/>
            </p:nvSpPr>
            <p:spPr>
              <a:xfrm>
                <a:off x="4299998" y="623794"/>
                <a:ext cx="4028303" cy="563490"/>
              </a:xfrm>
              <a:custGeom>
                <a:avLst/>
                <a:gdLst>
                  <a:gd name="connsiteX0" fmla="*/ 395416 w 4028303"/>
                  <a:gd name="connsiteY0" fmla="*/ 36268 h 563490"/>
                  <a:gd name="connsiteX1" fmla="*/ 395416 w 4028303"/>
                  <a:gd name="connsiteY1" fmla="*/ 36268 h 563490"/>
                  <a:gd name="connsiteX2" fmla="*/ 329513 w 4028303"/>
                  <a:gd name="connsiteY2" fmla="*/ 60982 h 563490"/>
                  <a:gd name="connsiteX3" fmla="*/ 304800 w 4028303"/>
                  <a:gd name="connsiteY3" fmla="*/ 69220 h 563490"/>
                  <a:gd name="connsiteX4" fmla="*/ 230659 w 4028303"/>
                  <a:gd name="connsiteY4" fmla="*/ 118647 h 563490"/>
                  <a:gd name="connsiteX5" fmla="*/ 205946 w 4028303"/>
                  <a:gd name="connsiteY5" fmla="*/ 135123 h 563490"/>
                  <a:gd name="connsiteX6" fmla="*/ 181232 w 4028303"/>
                  <a:gd name="connsiteY6" fmla="*/ 143360 h 563490"/>
                  <a:gd name="connsiteX7" fmla="*/ 131805 w 4028303"/>
                  <a:gd name="connsiteY7" fmla="*/ 184550 h 563490"/>
                  <a:gd name="connsiteX8" fmla="*/ 82378 w 4028303"/>
                  <a:gd name="connsiteY8" fmla="*/ 201025 h 563490"/>
                  <a:gd name="connsiteX9" fmla="*/ 57665 w 4028303"/>
                  <a:gd name="connsiteY9" fmla="*/ 225739 h 563490"/>
                  <a:gd name="connsiteX10" fmla="*/ 32951 w 4028303"/>
                  <a:gd name="connsiteY10" fmla="*/ 242214 h 563490"/>
                  <a:gd name="connsiteX11" fmla="*/ 0 w 4028303"/>
                  <a:gd name="connsiteY11" fmla="*/ 291641 h 563490"/>
                  <a:gd name="connsiteX12" fmla="*/ 16476 w 4028303"/>
                  <a:gd name="connsiteY12" fmla="*/ 406971 h 563490"/>
                  <a:gd name="connsiteX13" fmla="*/ 24713 w 4028303"/>
                  <a:gd name="connsiteY13" fmla="*/ 439923 h 563490"/>
                  <a:gd name="connsiteX14" fmla="*/ 57665 w 4028303"/>
                  <a:gd name="connsiteY14" fmla="*/ 489350 h 563490"/>
                  <a:gd name="connsiteX15" fmla="*/ 123568 w 4028303"/>
                  <a:gd name="connsiteY15" fmla="*/ 472874 h 563490"/>
                  <a:gd name="connsiteX16" fmla="*/ 172995 w 4028303"/>
                  <a:gd name="connsiteY16" fmla="*/ 456398 h 563490"/>
                  <a:gd name="connsiteX17" fmla="*/ 214184 w 4028303"/>
                  <a:gd name="connsiteY17" fmla="*/ 439923 h 563490"/>
                  <a:gd name="connsiteX18" fmla="*/ 271849 w 4028303"/>
                  <a:gd name="connsiteY18" fmla="*/ 431685 h 563490"/>
                  <a:gd name="connsiteX19" fmla="*/ 296562 w 4028303"/>
                  <a:gd name="connsiteY19" fmla="*/ 423447 h 563490"/>
                  <a:gd name="connsiteX20" fmla="*/ 329513 w 4028303"/>
                  <a:gd name="connsiteY20" fmla="*/ 415209 h 563490"/>
                  <a:gd name="connsiteX21" fmla="*/ 354227 w 4028303"/>
                  <a:gd name="connsiteY21" fmla="*/ 398733 h 563490"/>
                  <a:gd name="connsiteX22" fmla="*/ 395416 w 4028303"/>
                  <a:gd name="connsiteY22" fmla="*/ 390496 h 563490"/>
                  <a:gd name="connsiteX23" fmla="*/ 543697 w 4028303"/>
                  <a:gd name="connsiteY23" fmla="*/ 374020 h 563490"/>
                  <a:gd name="connsiteX24" fmla="*/ 675503 w 4028303"/>
                  <a:gd name="connsiteY24" fmla="*/ 349306 h 563490"/>
                  <a:gd name="connsiteX25" fmla="*/ 873211 w 4028303"/>
                  <a:gd name="connsiteY25" fmla="*/ 357544 h 563490"/>
                  <a:gd name="connsiteX26" fmla="*/ 897924 w 4028303"/>
                  <a:gd name="connsiteY26" fmla="*/ 365782 h 563490"/>
                  <a:gd name="connsiteX27" fmla="*/ 947351 w 4028303"/>
                  <a:gd name="connsiteY27" fmla="*/ 374020 h 563490"/>
                  <a:gd name="connsiteX28" fmla="*/ 980303 w 4028303"/>
                  <a:gd name="connsiteY28" fmla="*/ 390496 h 563490"/>
                  <a:gd name="connsiteX29" fmla="*/ 1103870 w 4028303"/>
                  <a:gd name="connsiteY29" fmla="*/ 406971 h 563490"/>
                  <a:gd name="connsiteX30" fmla="*/ 1136822 w 4028303"/>
                  <a:gd name="connsiteY30" fmla="*/ 415209 h 563490"/>
                  <a:gd name="connsiteX31" fmla="*/ 1210962 w 4028303"/>
                  <a:gd name="connsiteY31" fmla="*/ 423447 h 563490"/>
                  <a:gd name="connsiteX32" fmla="*/ 1260389 w 4028303"/>
                  <a:gd name="connsiteY32" fmla="*/ 439923 h 563490"/>
                  <a:gd name="connsiteX33" fmla="*/ 1309816 w 4028303"/>
                  <a:gd name="connsiteY33" fmla="*/ 448160 h 563490"/>
                  <a:gd name="connsiteX34" fmla="*/ 1400432 w 4028303"/>
                  <a:gd name="connsiteY34" fmla="*/ 464636 h 563490"/>
                  <a:gd name="connsiteX35" fmla="*/ 1458097 w 4028303"/>
                  <a:gd name="connsiteY35" fmla="*/ 481112 h 563490"/>
                  <a:gd name="connsiteX36" fmla="*/ 1532238 w 4028303"/>
                  <a:gd name="connsiteY36" fmla="*/ 497587 h 563490"/>
                  <a:gd name="connsiteX37" fmla="*/ 1581665 w 4028303"/>
                  <a:gd name="connsiteY37" fmla="*/ 514063 h 563490"/>
                  <a:gd name="connsiteX38" fmla="*/ 1606378 w 4028303"/>
                  <a:gd name="connsiteY38" fmla="*/ 522301 h 563490"/>
                  <a:gd name="connsiteX39" fmla="*/ 1631092 w 4028303"/>
                  <a:gd name="connsiteY39" fmla="*/ 538777 h 563490"/>
                  <a:gd name="connsiteX40" fmla="*/ 1680519 w 4028303"/>
                  <a:gd name="connsiteY40" fmla="*/ 547014 h 563490"/>
                  <a:gd name="connsiteX41" fmla="*/ 1721708 w 4028303"/>
                  <a:gd name="connsiteY41" fmla="*/ 555252 h 563490"/>
                  <a:gd name="connsiteX42" fmla="*/ 2075935 w 4028303"/>
                  <a:gd name="connsiteY42" fmla="*/ 547014 h 563490"/>
                  <a:gd name="connsiteX43" fmla="*/ 2133600 w 4028303"/>
                  <a:gd name="connsiteY43" fmla="*/ 530539 h 563490"/>
                  <a:gd name="connsiteX44" fmla="*/ 2215978 w 4028303"/>
                  <a:gd name="connsiteY44" fmla="*/ 522301 h 563490"/>
                  <a:gd name="connsiteX45" fmla="*/ 2339546 w 4028303"/>
                  <a:gd name="connsiteY45" fmla="*/ 497587 h 563490"/>
                  <a:gd name="connsiteX46" fmla="*/ 2463113 w 4028303"/>
                  <a:gd name="connsiteY46" fmla="*/ 472874 h 563490"/>
                  <a:gd name="connsiteX47" fmla="*/ 2487827 w 4028303"/>
                  <a:gd name="connsiteY47" fmla="*/ 464636 h 563490"/>
                  <a:gd name="connsiteX48" fmla="*/ 3155092 w 4028303"/>
                  <a:gd name="connsiteY48" fmla="*/ 464636 h 563490"/>
                  <a:gd name="connsiteX49" fmla="*/ 3245708 w 4028303"/>
                  <a:gd name="connsiteY49" fmla="*/ 481112 h 563490"/>
                  <a:gd name="connsiteX50" fmla="*/ 3336324 w 4028303"/>
                  <a:gd name="connsiteY50" fmla="*/ 497587 h 563490"/>
                  <a:gd name="connsiteX51" fmla="*/ 3418703 w 4028303"/>
                  <a:gd name="connsiteY51" fmla="*/ 514063 h 563490"/>
                  <a:gd name="connsiteX52" fmla="*/ 3476368 w 4028303"/>
                  <a:gd name="connsiteY52" fmla="*/ 530539 h 563490"/>
                  <a:gd name="connsiteX53" fmla="*/ 3550508 w 4028303"/>
                  <a:gd name="connsiteY53" fmla="*/ 538777 h 563490"/>
                  <a:gd name="connsiteX54" fmla="*/ 3682313 w 4028303"/>
                  <a:gd name="connsiteY54" fmla="*/ 555252 h 563490"/>
                  <a:gd name="connsiteX55" fmla="*/ 3789405 w 4028303"/>
                  <a:gd name="connsiteY55" fmla="*/ 563490 h 563490"/>
                  <a:gd name="connsiteX56" fmla="*/ 3954162 w 4028303"/>
                  <a:gd name="connsiteY56" fmla="*/ 555252 h 563490"/>
                  <a:gd name="connsiteX57" fmla="*/ 4011827 w 4028303"/>
                  <a:gd name="connsiteY57" fmla="*/ 489350 h 563490"/>
                  <a:gd name="connsiteX58" fmla="*/ 4028303 w 4028303"/>
                  <a:gd name="connsiteY58" fmla="*/ 464636 h 563490"/>
                  <a:gd name="connsiteX59" fmla="*/ 4020065 w 4028303"/>
                  <a:gd name="connsiteY59" fmla="*/ 308117 h 563490"/>
                  <a:gd name="connsiteX60" fmla="*/ 3987113 w 4028303"/>
                  <a:gd name="connsiteY60" fmla="*/ 217501 h 563490"/>
                  <a:gd name="connsiteX61" fmla="*/ 3962400 w 4028303"/>
                  <a:gd name="connsiteY61" fmla="*/ 192787 h 563490"/>
                  <a:gd name="connsiteX62" fmla="*/ 3945924 w 4028303"/>
                  <a:gd name="connsiteY62" fmla="*/ 168074 h 563490"/>
                  <a:gd name="connsiteX63" fmla="*/ 3847070 w 4028303"/>
                  <a:gd name="connsiteY63" fmla="*/ 118647 h 563490"/>
                  <a:gd name="connsiteX64" fmla="*/ 3665838 w 4028303"/>
                  <a:gd name="connsiteY64" fmla="*/ 110409 h 563490"/>
                  <a:gd name="connsiteX65" fmla="*/ 3583459 w 4028303"/>
                  <a:gd name="connsiteY65" fmla="*/ 93933 h 563490"/>
                  <a:gd name="connsiteX66" fmla="*/ 3492843 w 4028303"/>
                  <a:gd name="connsiteY66" fmla="*/ 77458 h 563490"/>
                  <a:gd name="connsiteX67" fmla="*/ 3064476 w 4028303"/>
                  <a:gd name="connsiteY67" fmla="*/ 85696 h 563490"/>
                  <a:gd name="connsiteX68" fmla="*/ 3039762 w 4028303"/>
                  <a:gd name="connsiteY68" fmla="*/ 93933 h 563490"/>
                  <a:gd name="connsiteX69" fmla="*/ 2924432 w 4028303"/>
                  <a:gd name="connsiteY69" fmla="*/ 102171 h 563490"/>
                  <a:gd name="connsiteX70" fmla="*/ 2883243 w 4028303"/>
                  <a:gd name="connsiteY70" fmla="*/ 110409 h 563490"/>
                  <a:gd name="connsiteX71" fmla="*/ 2364259 w 4028303"/>
                  <a:gd name="connsiteY71" fmla="*/ 110409 h 563490"/>
                  <a:gd name="connsiteX72" fmla="*/ 1795849 w 4028303"/>
                  <a:gd name="connsiteY72" fmla="*/ 102171 h 563490"/>
                  <a:gd name="connsiteX73" fmla="*/ 1713470 w 4028303"/>
                  <a:gd name="connsiteY73" fmla="*/ 85696 h 563490"/>
                  <a:gd name="connsiteX74" fmla="*/ 1441622 w 4028303"/>
                  <a:gd name="connsiteY74" fmla="*/ 69220 h 563490"/>
                  <a:gd name="connsiteX75" fmla="*/ 1416908 w 4028303"/>
                  <a:gd name="connsiteY75" fmla="*/ 60982 h 563490"/>
                  <a:gd name="connsiteX76" fmla="*/ 1293340 w 4028303"/>
                  <a:gd name="connsiteY76" fmla="*/ 36268 h 563490"/>
                  <a:gd name="connsiteX77" fmla="*/ 799070 w 4028303"/>
                  <a:gd name="connsiteY77" fmla="*/ 19793 h 563490"/>
                  <a:gd name="connsiteX78" fmla="*/ 650789 w 4028303"/>
                  <a:gd name="connsiteY78" fmla="*/ 11555 h 563490"/>
                  <a:gd name="connsiteX79" fmla="*/ 395416 w 4028303"/>
                  <a:gd name="connsiteY79" fmla="*/ 11555 h 563490"/>
                  <a:gd name="connsiteX80" fmla="*/ 395416 w 4028303"/>
                  <a:gd name="connsiteY80" fmla="*/ 36268 h 56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28303" h="563490">
                    <a:moveTo>
                      <a:pt x="395416" y="36268"/>
                    </a:moveTo>
                    <a:lnTo>
                      <a:pt x="395416" y="36268"/>
                    </a:lnTo>
                    <a:lnTo>
                      <a:pt x="329513" y="60982"/>
                    </a:lnTo>
                    <a:cubicBezTo>
                      <a:pt x="321353" y="63950"/>
                      <a:pt x="312391" y="65003"/>
                      <a:pt x="304800" y="69220"/>
                    </a:cubicBezTo>
                    <a:cubicBezTo>
                      <a:pt x="304799" y="69220"/>
                      <a:pt x="243016" y="110409"/>
                      <a:pt x="230659" y="118647"/>
                    </a:cubicBezTo>
                    <a:cubicBezTo>
                      <a:pt x="222421" y="124139"/>
                      <a:pt x="215339" y="131993"/>
                      <a:pt x="205946" y="135123"/>
                    </a:cubicBezTo>
                    <a:lnTo>
                      <a:pt x="181232" y="143360"/>
                    </a:lnTo>
                    <a:cubicBezTo>
                      <a:pt x="165712" y="158881"/>
                      <a:pt x="152450" y="175375"/>
                      <a:pt x="131805" y="184550"/>
                    </a:cubicBezTo>
                    <a:cubicBezTo>
                      <a:pt x="115935" y="191603"/>
                      <a:pt x="82378" y="201025"/>
                      <a:pt x="82378" y="201025"/>
                    </a:cubicBezTo>
                    <a:cubicBezTo>
                      <a:pt x="74140" y="209263"/>
                      <a:pt x="66615" y="218281"/>
                      <a:pt x="57665" y="225739"/>
                    </a:cubicBezTo>
                    <a:cubicBezTo>
                      <a:pt x="50059" y="232077"/>
                      <a:pt x="39471" y="234763"/>
                      <a:pt x="32951" y="242214"/>
                    </a:cubicBezTo>
                    <a:cubicBezTo>
                      <a:pt x="19912" y="257116"/>
                      <a:pt x="0" y="291641"/>
                      <a:pt x="0" y="291641"/>
                    </a:cubicBezTo>
                    <a:cubicBezTo>
                      <a:pt x="13178" y="436602"/>
                      <a:pt x="-2543" y="340402"/>
                      <a:pt x="16476" y="406971"/>
                    </a:cubicBezTo>
                    <a:cubicBezTo>
                      <a:pt x="19586" y="417857"/>
                      <a:pt x="19650" y="429796"/>
                      <a:pt x="24713" y="439923"/>
                    </a:cubicBezTo>
                    <a:cubicBezTo>
                      <a:pt x="33568" y="457634"/>
                      <a:pt x="57665" y="489350"/>
                      <a:pt x="57665" y="489350"/>
                    </a:cubicBezTo>
                    <a:cubicBezTo>
                      <a:pt x="132646" y="464355"/>
                      <a:pt x="14226" y="502695"/>
                      <a:pt x="123568" y="472874"/>
                    </a:cubicBezTo>
                    <a:cubicBezTo>
                      <a:pt x="140323" y="468304"/>
                      <a:pt x="156870" y="462848"/>
                      <a:pt x="172995" y="456398"/>
                    </a:cubicBezTo>
                    <a:cubicBezTo>
                      <a:pt x="186725" y="450906"/>
                      <a:pt x="199838" y="443509"/>
                      <a:pt x="214184" y="439923"/>
                    </a:cubicBezTo>
                    <a:cubicBezTo>
                      <a:pt x="233021" y="435214"/>
                      <a:pt x="252627" y="434431"/>
                      <a:pt x="271849" y="431685"/>
                    </a:cubicBezTo>
                    <a:cubicBezTo>
                      <a:pt x="280087" y="428939"/>
                      <a:pt x="288213" y="425833"/>
                      <a:pt x="296562" y="423447"/>
                    </a:cubicBezTo>
                    <a:cubicBezTo>
                      <a:pt x="307448" y="420337"/>
                      <a:pt x="319107" y="419669"/>
                      <a:pt x="329513" y="415209"/>
                    </a:cubicBezTo>
                    <a:cubicBezTo>
                      <a:pt x="338613" y="411309"/>
                      <a:pt x="344957" y="402209"/>
                      <a:pt x="354227" y="398733"/>
                    </a:cubicBezTo>
                    <a:cubicBezTo>
                      <a:pt x="367337" y="393817"/>
                      <a:pt x="381640" y="393001"/>
                      <a:pt x="395416" y="390496"/>
                    </a:cubicBezTo>
                    <a:cubicBezTo>
                      <a:pt x="482812" y="374606"/>
                      <a:pt x="417600" y="388031"/>
                      <a:pt x="543697" y="374020"/>
                    </a:cubicBezTo>
                    <a:cubicBezTo>
                      <a:pt x="572590" y="370810"/>
                      <a:pt x="657483" y="352910"/>
                      <a:pt x="675503" y="349306"/>
                    </a:cubicBezTo>
                    <a:cubicBezTo>
                      <a:pt x="741406" y="352052"/>
                      <a:pt x="807431" y="352671"/>
                      <a:pt x="873211" y="357544"/>
                    </a:cubicBezTo>
                    <a:cubicBezTo>
                      <a:pt x="881871" y="358185"/>
                      <a:pt x="889447" y="363898"/>
                      <a:pt x="897924" y="365782"/>
                    </a:cubicBezTo>
                    <a:cubicBezTo>
                      <a:pt x="914229" y="369405"/>
                      <a:pt x="930875" y="371274"/>
                      <a:pt x="947351" y="374020"/>
                    </a:cubicBezTo>
                    <a:cubicBezTo>
                      <a:pt x="958335" y="379512"/>
                      <a:pt x="968653" y="386613"/>
                      <a:pt x="980303" y="390496"/>
                    </a:cubicBezTo>
                    <a:cubicBezTo>
                      <a:pt x="1009548" y="400244"/>
                      <a:pt x="1084436" y="405028"/>
                      <a:pt x="1103870" y="406971"/>
                    </a:cubicBezTo>
                    <a:cubicBezTo>
                      <a:pt x="1114854" y="409717"/>
                      <a:pt x="1125632" y="413487"/>
                      <a:pt x="1136822" y="415209"/>
                    </a:cubicBezTo>
                    <a:cubicBezTo>
                      <a:pt x="1161398" y="418990"/>
                      <a:pt x="1186579" y="418570"/>
                      <a:pt x="1210962" y="423447"/>
                    </a:cubicBezTo>
                    <a:cubicBezTo>
                      <a:pt x="1227992" y="426853"/>
                      <a:pt x="1243258" y="437068"/>
                      <a:pt x="1260389" y="439923"/>
                    </a:cubicBezTo>
                    <a:lnTo>
                      <a:pt x="1309816" y="448160"/>
                    </a:lnTo>
                    <a:cubicBezTo>
                      <a:pt x="1371975" y="468880"/>
                      <a:pt x="1283995" y="441348"/>
                      <a:pt x="1400432" y="464636"/>
                    </a:cubicBezTo>
                    <a:cubicBezTo>
                      <a:pt x="1420035" y="468557"/>
                      <a:pt x="1438703" y="476263"/>
                      <a:pt x="1458097" y="481112"/>
                    </a:cubicBezTo>
                    <a:cubicBezTo>
                      <a:pt x="1505103" y="492864"/>
                      <a:pt x="1489976" y="484909"/>
                      <a:pt x="1532238" y="497587"/>
                    </a:cubicBezTo>
                    <a:cubicBezTo>
                      <a:pt x="1548873" y="502577"/>
                      <a:pt x="1565189" y="508571"/>
                      <a:pt x="1581665" y="514063"/>
                    </a:cubicBezTo>
                    <a:cubicBezTo>
                      <a:pt x="1589903" y="516809"/>
                      <a:pt x="1599153" y="517484"/>
                      <a:pt x="1606378" y="522301"/>
                    </a:cubicBezTo>
                    <a:cubicBezTo>
                      <a:pt x="1614616" y="527793"/>
                      <a:pt x="1621699" y="535646"/>
                      <a:pt x="1631092" y="538777"/>
                    </a:cubicBezTo>
                    <a:cubicBezTo>
                      <a:pt x="1646938" y="544059"/>
                      <a:pt x="1664086" y="544026"/>
                      <a:pt x="1680519" y="547014"/>
                    </a:cubicBezTo>
                    <a:cubicBezTo>
                      <a:pt x="1694295" y="549519"/>
                      <a:pt x="1707978" y="552506"/>
                      <a:pt x="1721708" y="555252"/>
                    </a:cubicBezTo>
                    <a:cubicBezTo>
                      <a:pt x="1839784" y="552506"/>
                      <a:pt x="1958039" y="554088"/>
                      <a:pt x="2075935" y="547014"/>
                    </a:cubicBezTo>
                    <a:cubicBezTo>
                      <a:pt x="2095890" y="545817"/>
                      <a:pt x="2113913" y="534013"/>
                      <a:pt x="2133600" y="530539"/>
                    </a:cubicBezTo>
                    <a:cubicBezTo>
                      <a:pt x="2160776" y="525743"/>
                      <a:pt x="2188519" y="525047"/>
                      <a:pt x="2215978" y="522301"/>
                    </a:cubicBezTo>
                    <a:cubicBezTo>
                      <a:pt x="2288995" y="497962"/>
                      <a:pt x="2248144" y="507743"/>
                      <a:pt x="2339546" y="497587"/>
                    </a:cubicBezTo>
                    <a:cubicBezTo>
                      <a:pt x="2412563" y="473249"/>
                      <a:pt x="2371712" y="483030"/>
                      <a:pt x="2463113" y="472874"/>
                    </a:cubicBezTo>
                    <a:cubicBezTo>
                      <a:pt x="2471351" y="470128"/>
                      <a:pt x="2479173" y="465357"/>
                      <a:pt x="2487827" y="464636"/>
                    </a:cubicBezTo>
                    <a:cubicBezTo>
                      <a:pt x="2704848" y="446551"/>
                      <a:pt x="2947233" y="461172"/>
                      <a:pt x="3155092" y="464636"/>
                    </a:cubicBezTo>
                    <a:cubicBezTo>
                      <a:pt x="3256835" y="484985"/>
                      <a:pt x="3129772" y="460032"/>
                      <a:pt x="3245708" y="481112"/>
                    </a:cubicBezTo>
                    <a:cubicBezTo>
                      <a:pt x="3372265" y="504123"/>
                      <a:pt x="3190787" y="473333"/>
                      <a:pt x="3336324" y="497587"/>
                    </a:cubicBezTo>
                    <a:cubicBezTo>
                      <a:pt x="3397239" y="517892"/>
                      <a:pt x="3312683" y="491344"/>
                      <a:pt x="3418703" y="514063"/>
                    </a:cubicBezTo>
                    <a:cubicBezTo>
                      <a:pt x="3438250" y="518252"/>
                      <a:pt x="3456720" y="526855"/>
                      <a:pt x="3476368" y="530539"/>
                    </a:cubicBezTo>
                    <a:cubicBezTo>
                      <a:pt x="3500808" y="535122"/>
                      <a:pt x="3525835" y="535693"/>
                      <a:pt x="3550508" y="538777"/>
                    </a:cubicBezTo>
                    <a:cubicBezTo>
                      <a:pt x="3632624" y="549041"/>
                      <a:pt x="3589086" y="546777"/>
                      <a:pt x="3682313" y="555252"/>
                    </a:cubicBezTo>
                    <a:cubicBezTo>
                      <a:pt x="3717969" y="558494"/>
                      <a:pt x="3753708" y="560744"/>
                      <a:pt x="3789405" y="563490"/>
                    </a:cubicBezTo>
                    <a:cubicBezTo>
                      <a:pt x="3844324" y="560744"/>
                      <a:pt x="3899636" y="562364"/>
                      <a:pt x="3954162" y="555252"/>
                    </a:cubicBezTo>
                    <a:cubicBezTo>
                      <a:pt x="3979226" y="551983"/>
                      <a:pt x="4005636" y="498637"/>
                      <a:pt x="4011827" y="489350"/>
                    </a:cubicBezTo>
                    <a:lnTo>
                      <a:pt x="4028303" y="464636"/>
                    </a:lnTo>
                    <a:cubicBezTo>
                      <a:pt x="4025557" y="412463"/>
                      <a:pt x="4025835" y="360043"/>
                      <a:pt x="4020065" y="308117"/>
                    </a:cubicBezTo>
                    <a:cubicBezTo>
                      <a:pt x="4015842" y="270113"/>
                      <a:pt x="4009742" y="244656"/>
                      <a:pt x="3987113" y="217501"/>
                    </a:cubicBezTo>
                    <a:cubicBezTo>
                      <a:pt x="3979655" y="208551"/>
                      <a:pt x="3969858" y="201737"/>
                      <a:pt x="3962400" y="192787"/>
                    </a:cubicBezTo>
                    <a:cubicBezTo>
                      <a:pt x="3956062" y="185181"/>
                      <a:pt x="3953375" y="174593"/>
                      <a:pt x="3945924" y="168074"/>
                    </a:cubicBezTo>
                    <a:cubicBezTo>
                      <a:pt x="3925080" y="149835"/>
                      <a:pt x="3877540" y="120032"/>
                      <a:pt x="3847070" y="118647"/>
                    </a:cubicBezTo>
                    <a:lnTo>
                      <a:pt x="3665838" y="110409"/>
                    </a:lnTo>
                    <a:cubicBezTo>
                      <a:pt x="3638378" y="104917"/>
                      <a:pt x="3611081" y="98537"/>
                      <a:pt x="3583459" y="93933"/>
                    </a:cubicBezTo>
                    <a:cubicBezTo>
                      <a:pt x="3490308" y="78408"/>
                      <a:pt x="3545868" y="95133"/>
                      <a:pt x="3492843" y="77458"/>
                    </a:cubicBezTo>
                    <a:lnTo>
                      <a:pt x="3064476" y="85696"/>
                    </a:lnTo>
                    <a:cubicBezTo>
                      <a:pt x="3055798" y="86012"/>
                      <a:pt x="3048386" y="92918"/>
                      <a:pt x="3039762" y="93933"/>
                    </a:cubicBezTo>
                    <a:cubicBezTo>
                      <a:pt x="3001485" y="98436"/>
                      <a:pt x="2962875" y="99425"/>
                      <a:pt x="2924432" y="102171"/>
                    </a:cubicBezTo>
                    <a:cubicBezTo>
                      <a:pt x="2910702" y="104917"/>
                      <a:pt x="2897159" y="108863"/>
                      <a:pt x="2883243" y="110409"/>
                    </a:cubicBezTo>
                    <a:cubicBezTo>
                      <a:pt x="2701533" y="130599"/>
                      <a:pt x="2572979" y="113917"/>
                      <a:pt x="2364259" y="110409"/>
                    </a:cubicBezTo>
                    <a:lnTo>
                      <a:pt x="1795849" y="102171"/>
                    </a:lnTo>
                    <a:cubicBezTo>
                      <a:pt x="1760497" y="90387"/>
                      <a:pt x="1762330" y="89360"/>
                      <a:pt x="1713470" y="85696"/>
                    </a:cubicBezTo>
                    <a:cubicBezTo>
                      <a:pt x="1622942" y="78907"/>
                      <a:pt x="1441622" y="69220"/>
                      <a:pt x="1441622" y="69220"/>
                    </a:cubicBezTo>
                    <a:cubicBezTo>
                      <a:pt x="1433384" y="66474"/>
                      <a:pt x="1425332" y="63088"/>
                      <a:pt x="1416908" y="60982"/>
                    </a:cubicBezTo>
                    <a:cubicBezTo>
                      <a:pt x="1374971" y="50497"/>
                      <a:pt x="1335735" y="42324"/>
                      <a:pt x="1293340" y="36268"/>
                    </a:cubicBezTo>
                    <a:cubicBezTo>
                      <a:pt x="1115724" y="10895"/>
                      <a:pt x="1056045" y="24735"/>
                      <a:pt x="799070" y="19793"/>
                    </a:cubicBezTo>
                    <a:lnTo>
                      <a:pt x="650789" y="11555"/>
                    </a:lnTo>
                    <a:cubicBezTo>
                      <a:pt x="505348" y="781"/>
                      <a:pt x="628720" y="-7887"/>
                      <a:pt x="395416" y="11555"/>
                    </a:cubicBezTo>
                    <a:cubicBezTo>
                      <a:pt x="389297" y="12065"/>
                      <a:pt x="384432" y="17047"/>
                      <a:pt x="395416" y="36268"/>
                    </a:cubicBezTo>
                    <a:close/>
                  </a:path>
                </a:pathLst>
              </a:cu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528847" y="745019"/>
                <a:ext cx="3682314" cy="374708"/>
              </a:xfrm>
              <a:custGeom>
                <a:avLst/>
                <a:gdLst>
                  <a:gd name="connsiteX0" fmla="*/ 0 w 3682314"/>
                  <a:gd name="connsiteY0" fmla="*/ 94622 h 374708"/>
                  <a:gd name="connsiteX1" fmla="*/ 123568 w 3682314"/>
                  <a:gd name="connsiteY1" fmla="*/ 86384 h 374708"/>
                  <a:gd name="connsiteX2" fmla="*/ 247135 w 3682314"/>
                  <a:gd name="connsiteY2" fmla="*/ 61671 h 374708"/>
                  <a:gd name="connsiteX3" fmla="*/ 329514 w 3682314"/>
                  <a:gd name="connsiteY3" fmla="*/ 53433 h 374708"/>
                  <a:gd name="connsiteX4" fmla="*/ 593125 w 3682314"/>
                  <a:gd name="connsiteY4" fmla="*/ 28719 h 374708"/>
                  <a:gd name="connsiteX5" fmla="*/ 626076 w 3682314"/>
                  <a:gd name="connsiteY5" fmla="*/ 20481 h 374708"/>
                  <a:gd name="connsiteX6" fmla="*/ 1342768 w 3682314"/>
                  <a:gd name="connsiteY6" fmla="*/ 20481 h 374708"/>
                  <a:gd name="connsiteX7" fmla="*/ 1458098 w 3682314"/>
                  <a:gd name="connsiteY7" fmla="*/ 53433 h 374708"/>
                  <a:gd name="connsiteX8" fmla="*/ 1532238 w 3682314"/>
                  <a:gd name="connsiteY8" fmla="*/ 78146 h 374708"/>
                  <a:gd name="connsiteX9" fmla="*/ 1631092 w 3682314"/>
                  <a:gd name="connsiteY9" fmla="*/ 86384 h 374708"/>
                  <a:gd name="connsiteX10" fmla="*/ 1902941 w 3682314"/>
                  <a:gd name="connsiteY10" fmla="*/ 111098 h 374708"/>
                  <a:gd name="connsiteX11" fmla="*/ 2446638 w 3682314"/>
                  <a:gd name="connsiteY11" fmla="*/ 102860 h 374708"/>
                  <a:gd name="connsiteX12" fmla="*/ 2496065 w 3682314"/>
                  <a:gd name="connsiteY12" fmla="*/ 86384 h 374708"/>
                  <a:gd name="connsiteX13" fmla="*/ 2520779 w 3682314"/>
                  <a:gd name="connsiteY13" fmla="*/ 78146 h 374708"/>
                  <a:gd name="connsiteX14" fmla="*/ 2545492 w 3682314"/>
                  <a:gd name="connsiteY14" fmla="*/ 61671 h 374708"/>
                  <a:gd name="connsiteX15" fmla="*/ 2586681 w 3682314"/>
                  <a:gd name="connsiteY15" fmla="*/ 53433 h 374708"/>
                  <a:gd name="connsiteX16" fmla="*/ 2669060 w 3682314"/>
                  <a:gd name="connsiteY16" fmla="*/ 36957 h 374708"/>
                  <a:gd name="connsiteX17" fmla="*/ 2907957 w 3682314"/>
                  <a:gd name="connsiteY17" fmla="*/ 45195 h 374708"/>
                  <a:gd name="connsiteX18" fmla="*/ 2982098 w 3682314"/>
                  <a:gd name="connsiteY18" fmla="*/ 69908 h 374708"/>
                  <a:gd name="connsiteX19" fmla="*/ 3089189 w 3682314"/>
                  <a:gd name="connsiteY19" fmla="*/ 86384 h 374708"/>
                  <a:gd name="connsiteX20" fmla="*/ 3179806 w 3682314"/>
                  <a:gd name="connsiteY20" fmla="*/ 119335 h 374708"/>
                  <a:gd name="connsiteX21" fmla="*/ 3220995 w 3682314"/>
                  <a:gd name="connsiteY21" fmla="*/ 127573 h 374708"/>
                  <a:gd name="connsiteX22" fmla="*/ 3369276 w 3682314"/>
                  <a:gd name="connsiteY22" fmla="*/ 160525 h 374708"/>
                  <a:gd name="connsiteX23" fmla="*/ 3451654 w 3682314"/>
                  <a:gd name="connsiteY23" fmla="*/ 201714 h 374708"/>
                  <a:gd name="connsiteX24" fmla="*/ 3443416 w 3682314"/>
                  <a:gd name="connsiteY24" fmla="*/ 251141 h 374708"/>
                  <a:gd name="connsiteX25" fmla="*/ 3435179 w 3682314"/>
                  <a:gd name="connsiteY25" fmla="*/ 284092 h 374708"/>
                  <a:gd name="connsiteX26" fmla="*/ 3451654 w 3682314"/>
                  <a:gd name="connsiteY26" fmla="*/ 374708 h 374708"/>
                  <a:gd name="connsiteX27" fmla="*/ 3459892 w 3682314"/>
                  <a:gd name="connsiteY27" fmla="*/ 226427 h 374708"/>
                  <a:gd name="connsiteX28" fmla="*/ 3492843 w 3682314"/>
                  <a:gd name="connsiteY28" fmla="*/ 177000 h 374708"/>
                  <a:gd name="connsiteX29" fmla="*/ 3599935 w 3682314"/>
                  <a:gd name="connsiteY29" fmla="*/ 168762 h 374708"/>
                  <a:gd name="connsiteX30" fmla="*/ 3682314 w 3682314"/>
                  <a:gd name="connsiteY30" fmla="*/ 152287 h 37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82314" h="374708">
                    <a:moveTo>
                      <a:pt x="0" y="94622"/>
                    </a:moveTo>
                    <a:cubicBezTo>
                      <a:pt x="41189" y="91876"/>
                      <a:pt x="82473" y="90298"/>
                      <a:pt x="123568" y="86384"/>
                    </a:cubicBezTo>
                    <a:cubicBezTo>
                      <a:pt x="174409" y="81542"/>
                      <a:pt x="192395" y="70314"/>
                      <a:pt x="247135" y="61671"/>
                    </a:cubicBezTo>
                    <a:cubicBezTo>
                      <a:pt x="274394" y="57367"/>
                      <a:pt x="302024" y="55859"/>
                      <a:pt x="329514" y="53433"/>
                    </a:cubicBezTo>
                    <a:cubicBezTo>
                      <a:pt x="578586" y="31456"/>
                      <a:pt x="451792" y="46386"/>
                      <a:pt x="593125" y="28719"/>
                    </a:cubicBezTo>
                    <a:cubicBezTo>
                      <a:pt x="604109" y="25973"/>
                      <a:pt x="614974" y="22701"/>
                      <a:pt x="626076" y="20481"/>
                    </a:cubicBezTo>
                    <a:cubicBezTo>
                      <a:pt x="852700" y="-24842"/>
                      <a:pt x="1221000" y="18978"/>
                      <a:pt x="1342768" y="20481"/>
                    </a:cubicBezTo>
                    <a:cubicBezTo>
                      <a:pt x="1425517" y="41169"/>
                      <a:pt x="1387191" y="29797"/>
                      <a:pt x="1458098" y="53433"/>
                    </a:cubicBezTo>
                    <a:lnTo>
                      <a:pt x="1532238" y="78146"/>
                    </a:lnTo>
                    <a:lnTo>
                      <a:pt x="1631092" y="86384"/>
                    </a:lnTo>
                    <a:cubicBezTo>
                      <a:pt x="1751594" y="116510"/>
                      <a:pt x="1710941" y="111098"/>
                      <a:pt x="1902941" y="111098"/>
                    </a:cubicBezTo>
                    <a:cubicBezTo>
                      <a:pt x="2084194" y="111098"/>
                      <a:pt x="2265406" y="105606"/>
                      <a:pt x="2446638" y="102860"/>
                    </a:cubicBezTo>
                    <a:lnTo>
                      <a:pt x="2496065" y="86384"/>
                    </a:lnTo>
                    <a:cubicBezTo>
                      <a:pt x="2504303" y="83638"/>
                      <a:pt x="2513554" y="82963"/>
                      <a:pt x="2520779" y="78146"/>
                    </a:cubicBezTo>
                    <a:cubicBezTo>
                      <a:pt x="2529017" y="72654"/>
                      <a:pt x="2536222" y="65147"/>
                      <a:pt x="2545492" y="61671"/>
                    </a:cubicBezTo>
                    <a:cubicBezTo>
                      <a:pt x="2558602" y="56755"/>
                      <a:pt x="2573013" y="56470"/>
                      <a:pt x="2586681" y="53433"/>
                    </a:cubicBezTo>
                    <a:cubicBezTo>
                      <a:pt x="2660413" y="37048"/>
                      <a:pt x="2572210" y="53099"/>
                      <a:pt x="2669060" y="36957"/>
                    </a:cubicBezTo>
                    <a:cubicBezTo>
                      <a:pt x="2748692" y="39703"/>
                      <a:pt x="2828715" y="36854"/>
                      <a:pt x="2907957" y="45195"/>
                    </a:cubicBezTo>
                    <a:cubicBezTo>
                      <a:pt x="2933864" y="47922"/>
                      <a:pt x="2956309" y="66224"/>
                      <a:pt x="2982098" y="69908"/>
                    </a:cubicBezTo>
                    <a:cubicBezTo>
                      <a:pt x="3056297" y="80508"/>
                      <a:pt x="3020610" y="74954"/>
                      <a:pt x="3089189" y="86384"/>
                    </a:cubicBezTo>
                    <a:cubicBezTo>
                      <a:pt x="3110486" y="94903"/>
                      <a:pt x="3158649" y="115104"/>
                      <a:pt x="3179806" y="119335"/>
                    </a:cubicBezTo>
                    <a:cubicBezTo>
                      <a:pt x="3193536" y="122081"/>
                      <a:pt x="3207532" y="123726"/>
                      <a:pt x="3220995" y="127573"/>
                    </a:cubicBezTo>
                    <a:cubicBezTo>
                      <a:pt x="3345378" y="163112"/>
                      <a:pt x="3243802" y="146583"/>
                      <a:pt x="3369276" y="160525"/>
                    </a:cubicBezTo>
                    <a:cubicBezTo>
                      <a:pt x="3444784" y="179401"/>
                      <a:pt x="3422619" y="158159"/>
                      <a:pt x="3451654" y="201714"/>
                    </a:cubicBezTo>
                    <a:cubicBezTo>
                      <a:pt x="3448908" y="218190"/>
                      <a:pt x="3446692" y="234762"/>
                      <a:pt x="3443416" y="251141"/>
                    </a:cubicBezTo>
                    <a:cubicBezTo>
                      <a:pt x="3441196" y="262243"/>
                      <a:pt x="3434426" y="272795"/>
                      <a:pt x="3435179" y="284092"/>
                    </a:cubicBezTo>
                    <a:cubicBezTo>
                      <a:pt x="3437221" y="314724"/>
                      <a:pt x="3446162" y="344503"/>
                      <a:pt x="3451654" y="374708"/>
                    </a:cubicBezTo>
                    <a:cubicBezTo>
                      <a:pt x="3454400" y="325281"/>
                      <a:pt x="3455410" y="275727"/>
                      <a:pt x="3459892" y="226427"/>
                    </a:cubicBezTo>
                    <a:cubicBezTo>
                      <a:pt x="3461914" y="204191"/>
                      <a:pt x="3466246" y="181987"/>
                      <a:pt x="3492843" y="177000"/>
                    </a:cubicBezTo>
                    <a:cubicBezTo>
                      <a:pt x="3528033" y="170402"/>
                      <a:pt x="3564238" y="171508"/>
                      <a:pt x="3599935" y="168762"/>
                    </a:cubicBezTo>
                    <a:cubicBezTo>
                      <a:pt x="3640643" y="141625"/>
                      <a:pt x="3614748" y="152287"/>
                      <a:pt x="3682314" y="15228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115697" y="803497"/>
                <a:ext cx="815546" cy="94427"/>
              </a:xfrm>
              <a:custGeom>
                <a:avLst/>
                <a:gdLst>
                  <a:gd name="connsiteX0" fmla="*/ 0 w 815546"/>
                  <a:gd name="connsiteY0" fmla="*/ 61476 h 94427"/>
                  <a:gd name="connsiteX1" fmla="*/ 205946 w 815546"/>
                  <a:gd name="connsiteY1" fmla="*/ 53238 h 94427"/>
                  <a:gd name="connsiteX2" fmla="*/ 304800 w 815546"/>
                  <a:gd name="connsiteY2" fmla="*/ 36762 h 94427"/>
                  <a:gd name="connsiteX3" fmla="*/ 378941 w 815546"/>
                  <a:gd name="connsiteY3" fmla="*/ 28525 h 94427"/>
                  <a:gd name="connsiteX4" fmla="*/ 642552 w 815546"/>
                  <a:gd name="connsiteY4" fmla="*/ 12049 h 94427"/>
                  <a:gd name="connsiteX5" fmla="*/ 691979 w 815546"/>
                  <a:gd name="connsiteY5" fmla="*/ 36762 h 94427"/>
                  <a:gd name="connsiteX6" fmla="*/ 716692 w 815546"/>
                  <a:gd name="connsiteY6" fmla="*/ 45000 h 94427"/>
                  <a:gd name="connsiteX7" fmla="*/ 741406 w 815546"/>
                  <a:gd name="connsiteY7" fmla="*/ 61476 h 94427"/>
                  <a:gd name="connsiteX8" fmla="*/ 766119 w 815546"/>
                  <a:gd name="connsiteY8" fmla="*/ 69714 h 94427"/>
                  <a:gd name="connsiteX9" fmla="*/ 799071 w 815546"/>
                  <a:gd name="connsiteY9" fmla="*/ 77952 h 94427"/>
                  <a:gd name="connsiteX10" fmla="*/ 815546 w 815546"/>
                  <a:gd name="connsiteY10" fmla="*/ 94427 h 9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546" h="94427">
                    <a:moveTo>
                      <a:pt x="0" y="61476"/>
                    </a:moveTo>
                    <a:cubicBezTo>
                      <a:pt x="68649" y="58730"/>
                      <a:pt x="137368" y="57394"/>
                      <a:pt x="205946" y="53238"/>
                    </a:cubicBezTo>
                    <a:cubicBezTo>
                      <a:pt x="339587" y="45138"/>
                      <a:pt x="221476" y="49581"/>
                      <a:pt x="304800" y="36762"/>
                    </a:cubicBezTo>
                    <a:cubicBezTo>
                      <a:pt x="329377" y="32981"/>
                      <a:pt x="354227" y="31271"/>
                      <a:pt x="378941" y="28525"/>
                    </a:cubicBezTo>
                    <a:cubicBezTo>
                      <a:pt x="513053" y="-16180"/>
                      <a:pt x="427055" y="2679"/>
                      <a:pt x="642552" y="12049"/>
                    </a:cubicBezTo>
                    <a:cubicBezTo>
                      <a:pt x="704668" y="32755"/>
                      <a:pt x="628102" y="4824"/>
                      <a:pt x="691979" y="36762"/>
                    </a:cubicBezTo>
                    <a:cubicBezTo>
                      <a:pt x="699746" y="40645"/>
                      <a:pt x="708925" y="41117"/>
                      <a:pt x="716692" y="45000"/>
                    </a:cubicBezTo>
                    <a:cubicBezTo>
                      <a:pt x="725548" y="49428"/>
                      <a:pt x="732550" y="57048"/>
                      <a:pt x="741406" y="61476"/>
                    </a:cubicBezTo>
                    <a:cubicBezTo>
                      <a:pt x="749173" y="65359"/>
                      <a:pt x="757770" y="67328"/>
                      <a:pt x="766119" y="69714"/>
                    </a:cubicBezTo>
                    <a:cubicBezTo>
                      <a:pt x="777005" y="72824"/>
                      <a:pt x="788944" y="72889"/>
                      <a:pt x="799071" y="77952"/>
                    </a:cubicBezTo>
                    <a:cubicBezTo>
                      <a:pt x="806017" y="81425"/>
                      <a:pt x="810054" y="88935"/>
                      <a:pt x="815546" y="9442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455291" y="966792"/>
                <a:ext cx="304800" cy="49512"/>
              </a:xfrm>
              <a:custGeom>
                <a:avLst/>
                <a:gdLst>
                  <a:gd name="connsiteX0" fmla="*/ 0 w 304800"/>
                  <a:gd name="connsiteY0" fmla="*/ 49512 h 49512"/>
                  <a:gd name="connsiteX1" fmla="*/ 41189 w 304800"/>
                  <a:gd name="connsiteY1" fmla="*/ 41274 h 49512"/>
                  <a:gd name="connsiteX2" fmla="*/ 107092 w 304800"/>
                  <a:gd name="connsiteY2" fmla="*/ 33036 h 49512"/>
                  <a:gd name="connsiteX3" fmla="*/ 189471 w 304800"/>
                  <a:gd name="connsiteY3" fmla="*/ 8323 h 49512"/>
                  <a:gd name="connsiteX4" fmla="*/ 304800 w 304800"/>
                  <a:gd name="connsiteY4" fmla="*/ 85 h 4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9512">
                    <a:moveTo>
                      <a:pt x="0" y="49512"/>
                    </a:moveTo>
                    <a:cubicBezTo>
                      <a:pt x="13730" y="46766"/>
                      <a:pt x="27350" y="43403"/>
                      <a:pt x="41189" y="41274"/>
                    </a:cubicBezTo>
                    <a:cubicBezTo>
                      <a:pt x="63070" y="37908"/>
                      <a:pt x="85445" y="37675"/>
                      <a:pt x="107092" y="33036"/>
                    </a:cubicBezTo>
                    <a:cubicBezTo>
                      <a:pt x="164277" y="20782"/>
                      <a:pt x="141615" y="15685"/>
                      <a:pt x="189471" y="8323"/>
                    </a:cubicBezTo>
                    <a:cubicBezTo>
                      <a:pt x="252876" y="-1431"/>
                      <a:pt x="252208" y="85"/>
                      <a:pt x="304800" y="8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616525">
                <a:off x="4960121" y="914034"/>
                <a:ext cx="304800" cy="49512"/>
              </a:xfrm>
              <a:custGeom>
                <a:avLst/>
                <a:gdLst>
                  <a:gd name="connsiteX0" fmla="*/ 0 w 304800"/>
                  <a:gd name="connsiteY0" fmla="*/ 49512 h 49512"/>
                  <a:gd name="connsiteX1" fmla="*/ 41189 w 304800"/>
                  <a:gd name="connsiteY1" fmla="*/ 41274 h 49512"/>
                  <a:gd name="connsiteX2" fmla="*/ 107092 w 304800"/>
                  <a:gd name="connsiteY2" fmla="*/ 33036 h 49512"/>
                  <a:gd name="connsiteX3" fmla="*/ 189471 w 304800"/>
                  <a:gd name="connsiteY3" fmla="*/ 8323 h 49512"/>
                  <a:gd name="connsiteX4" fmla="*/ 304800 w 304800"/>
                  <a:gd name="connsiteY4" fmla="*/ 85 h 4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9512">
                    <a:moveTo>
                      <a:pt x="0" y="49512"/>
                    </a:moveTo>
                    <a:cubicBezTo>
                      <a:pt x="13730" y="46766"/>
                      <a:pt x="27350" y="43403"/>
                      <a:pt x="41189" y="41274"/>
                    </a:cubicBezTo>
                    <a:cubicBezTo>
                      <a:pt x="63070" y="37908"/>
                      <a:pt x="85445" y="37675"/>
                      <a:pt x="107092" y="33036"/>
                    </a:cubicBezTo>
                    <a:cubicBezTo>
                      <a:pt x="164277" y="20782"/>
                      <a:pt x="141615" y="15685"/>
                      <a:pt x="189471" y="8323"/>
                    </a:cubicBezTo>
                    <a:cubicBezTo>
                      <a:pt x="252876" y="-1431"/>
                      <a:pt x="252208" y="85"/>
                      <a:pt x="304800" y="8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388368">
                <a:off x="5352724" y="993285"/>
                <a:ext cx="665112" cy="114717"/>
              </a:xfrm>
              <a:custGeom>
                <a:avLst/>
                <a:gdLst>
                  <a:gd name="connsiteX0" fmla="*/ 0 w 304800"/>
                  <a:gd name="connsiteY0" fmla="*/ 49512 h 49512"/>
                  <a:gd name="connsiteX1" fmla="*/ 41189 w 304800"/>
                  <a:gd name="connsiteY1" fmla="*/ 41274 h 49512"/>
                  <a:gd name="connsiteX2" fmla="*/ 107092 w 304800"/>
                  <a:gd name="connsiteY2" fmla="*/ 33036 h 49512"/>
                  <a:gd name="connsiteX3" fmla="*/ 189471 w 304800"/>
                  <a:gd name="connsiteY3" fmla="*/ 8323 h 49512"/>
                  <a:gd name="connsiteX4" fmla="*/ 304800 w 304800"/>
                  <a:gd name="connsiteY4" fmla="*/ 85 h 4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9512">
                    <a:moveTo>
                      <a:pt x="0" y="49512"/>
                    </a:moveTo>
                    <a:cubicBezTo>
                      <a:pt x="13730" y="46766"/>
                      <a:pt x="27350" y="43403"/>
                      <a:pt x="41189" y="41274"/>
                    </a:cubicBezTo>
                    <a:cubicBezTo>
                      <a:pt x="63070" y="37908"/>
                      <a:pt x="85445" y="37675"/>
                      <a:pt x="107092" y="33036"/>
                    </a:cubicBezTo>
                    <a:cubicBezTo>
                      <a:pt x="164277" y="20782"/>
                      <a:pt x="141615" y="15685"/>
                      <a:pt x="189471" y="8323"/>
                    </a:cubicBezTo>
                    <a:cubicBezTo>
                      <a:pt x="252876" y="-1431"/>
                      <a:pt x="252208" y="85"/>
                      <a:pt x="304800" y="8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466378">
                <a:off x="6386573" y="997404"/>
                <a:ext cx="665112" cy="114717"/>
              </a:xfrm>
              <a:custGeom>
                <a:avLst/>
                <a:gdLst>
                  <a:gd name="connsiteX0" fmla="*/ 0 w 304800"/>
                  <a:gd name="connsiteY0" fmla="*/ 49512 h 49512"/>
                  <a:gd name="connsiteX1" fmla="*/ 41189 w 304800"/>
                  <a:gd name="connsiteY1" fmla="*/ 41274 h 49512"/>
                  <a:gd name="connsiteX2" fmla="*/ 107092 w 304800"/>
                  <a:gd name="connsiteY2" fmla="*/ 33036 h 49512"/>
                  <a:gd name="connsiteX3" fmla="*/ 189471 w 304800"/>
                  <a:gd name="connsiteY3" fmla="*/ 8323 h 49512"/>
                  <a:gd name="connsiteX4" fmla="*/ 304800 w 304800"/>
                  <a:gd name="connsiteY4" fmla="*/ 85 h 4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9512">
                    <a:moveTo>
                      <a:pt x="0" y="49512"/>
                    </a:moveTo>
                    <a:cubicBezTo>
                      <a:pt x="13730" y="46766"/>
                      <a:pt x="27350" y="43403"/>
                      <a:pt x="41189" y="41274"/>
                    </a:cubicBezTo>
                    <a:cubicBezTo>
                      <a:pt x="63070" y="37908"/>
                      <a:pt x="85445" y="37675"/>
                      <a:pt x="107092" y="33036"/>
                    </a:cubicBezTo>
                    <a:cubicBezTo>
                      <a:pt x="164277" y="20782"/>
                      <a:pt x="141615" y="15685"/>
                      <a:pt x="189471" y="8323"/>
                    </a:cubicBezTo>
                    <a:cubicBezTo>
                      <a:pt x="252876" y="-1431"/>
                      <a:pt x="252208" y="85"/>
                      <a:pt x="304800" y="8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274606">
                <a:off x="7622740" y="1061528"/>
                <a:ext cx="304800" cy="49512"/>
              </a:xfrm>
              <a:custGeom>
                <a:avLst/>
                <a:gdLst>
                  <a:gd name="connsiteX0" fmla="*/ 0 w 304800"/>
                  <a:gd name="connsiteY0" fmla="*/ 49512 h 49512"/>
                  <a:gd name="connsiteX1" fmla="*/ 41189 w 304800"/>
                  <a:gd name="connsiteY1" fmla="*/ 41274 h 49512"/>
                  <a:gd name="connsiteX2" fmla="*/ 107092 w 304800"/>
                  <a:gd name="connsiteY2" fmla="*/ 33036 h 49512"/>
                  <a:gd name="connsiteX3" fmla="*/ 189471 w 304800"/>
                  <a:gd name="connsiteY3" fmla="*/ 8323 h 49512"/>
                  <a:gd name="connsiteX4" fmla="*/ 304800 w 304800"/>
                  <a:gd name="connsiteY4" fmla="*/ 85 h 4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9512">
                    <a:moveTo>
                      <a:pt x="0" y="49512"/>
                    </a:moveTo>
                    <a:cubicBezTo>
                      <a:pt x="13730" y="46766"/>
                      <a:pt x="27350" y="43403"/>
                      <a:pt x="41189" y="41274"/>
                    </a:cubicBezTo>
                    <a:cubicBezTo>
                      <a:pt x="63070" y="37908"/>
                      <a:pt x="85445" y="37675"/>
                      <a:pt x="107092" y="33036"/>
                    </a:cubicBezTo>
                    <a:cubicBezTo>
                      <a:pt x="164277" y="20782"/>
                      <a:pt x="141615" y="15685"/>
                      <a:pt x="189471" y="8323"/>
                    </a:cubicBezTo>
                    <a:cubicBezTo>
                      <a:pt x="252876" y="-1431"/>
                      <a:pt x="252208" y="85"/>
                      <a:pt x="304800" y="8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1274606">
                <a:off x="7766901" y="1123311"/>
                <a:ext cx="304800" cy="49512"/>
              </a:xfrm>
              <a:custGeom>
                <a:avLst/>
                <a:gdLst>
                  <a:gd name="connsiteX0" fmla="*/ 0 w 304800"/>
                  <a:gd name="connsiteY0" fmla="*/ 49512 h 49512"/>
                  <a:gd name="connsiteX1" fmla="*/ 41189 w 304800"/>
                  <a:gd name="connsiteY1" fmla="*/ 41274 h 49512"/>
                  <a:gd name="connsiteX2" fmla="*/ 107092 w 304800"/>
                  <a:gd name="connsiteY2" fmla="*/ 33036 h 49512"/>
                  <a:gd name="connsiteX3" fmla="*/ 189471 w 304800"/>
                  <a:gd name="connsiteY3" fmla="*/ 8323 h 49512"/>
                  <a:gd name="connsiteX4" fmla="*/ 304800 w 304800"/>
                  <a:gd name="connsiteY4" fmla="*/ 85 h 4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9512">
                    <a:moveTo>
                      <a:pt x="0" y="49512"/>
                    </a:moveTo>
                    <a:cubicBezTo>
                      <a:pt x="13730" y="46766"/>
                      <a:pt x="27350" y="43403"/>
                      <a:pt x="41189" y="41274"/>
                    </a:cubicBezTo>
                    <a:cubicBezTo>
                      <a:pt x="63070" y="37908"/>
                      <a:pt x="85445" y="37675"/>
                      <a:pt x="107092" y="33036"/>
                    </a:cubicBezTo>
                    <a:cubicBezTo>
                      <a:pt x="164277" y="20782"/>
                      <a:pt x="141615" y="15685"/>
                      <a:pt x="189471" y="8323"/>
                    </a:cubicBezTo>
                    <a:cubicBezTo>
                      <a:pt x="252876" y="-1431"/>
                      <a:pt x="252208" y="85"/>
                      <a:pt x="304800" y="8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4687987" y="559315"/>
                <a:ext cx="144207" cy="150910"/>
                <a:chOff x="4799950" y="526552"/>
                <a:chExt cx="203764" cy="213236"/>
              </a:xfrm>
              <a:solidFill>
                <a:srgbClr val="E0C788"/>
              </a:solidFill>
            </p:grpSpPr>
            <p:sp>
              <p:nvSpPr>
                <p:cNvPr id="57" name="Freeform 56"/>
                <p:cNvSpPr/>
                <p:nvPr/>
              </p:nvSpPr>
              <p:spPr>
                <a:xfrm>
                  <a:off x="4799950" y="526552"/>
                  <a:ext cx="203764" cy="213236"/>
                </a:xfrm>
                <a:custGeom>
                  <a:avLst/>
                  <a:gdLst>
                    <a:gd name="connsiteX0" fmla="*/ 436606 w 576649"/>
                    <a:gd name="connsiteY0" fmla="*/ 22342 h 236526"/>
                    <a:gd name="connsiteX1" fmla="*/ 436606 w 576649"/>
                    <a:gd name="connsiteY1" fmla="*/ 22342 h 236526"/>
                    <a:gd name="connsiteX2" fmla="*/ 362465 w 576649"/>
                    <a:gd name="connsiteY2" fmla="*/ 5867 h 236526"/>
                    <a:gd name="connsiteX3" fmla="*/ 98855 w 576649"/>
                    <a:gd name="connsiteY3" fmla="*/ 22342 h 236526"/>
                    <a:gd name="connsiteX4" fmla="*/ 74141 w 576649"/>
                    <a:gd name="connsiteY4" fmla="*/ 38818 h 236526"/>
                    <a:gd name="connsiteX5" fmla="*/ 49427 w 576649"/>
                    <a:gd name="connsiteY5" fmla="*/ 47056 h 236526"/>
                    <a:gd name="connsiteX6" fmla="*/ 0 w 576649"/>
                    <a:gd name="connsiteY6" fmla="*/ 80007 h 236526"/>
                    <a:gd name="connsiteX7" fmla="*/ 16476 w 576649"/>
                    <a:gd name="connsiteY7" fmla="*/ 187099 h 236526"/>
                    <a:gd name="connsiteX8" fmla="*/ 41190 w 576649"/>
                    <a:gd name="connsiteY8" fmla="*/ 203575 h 236526"/>
                    <a:gd name="connsiteX9" fmla="*/ 65903 w 576649"/>
                    <a:gd name="connsiteY9" fmla="*/ 211813 h 236526"/>
                    <a:gd name="connsiteX10" fmla="*/ 90617 w 576649"/>
                    <a:gd name="connsiteY10" fmla="*/ 228288 h 236526"/>
                    <a:gd name="connsiteX11" fmla="*/ 156519 w 576649"/>
                    <a:gd name="connsiteY11" fmla="*/ 236526 h 236526"/>
                    <a:gd name="connsiteX12" fmla="*/ 395417 w 576649"/>
                    <a:gd name="connsiteY12" fmla="*/ 228288 h 236526"/>
                    <a:gd name="connsiteX13" fmla="*/ 444844 w 576649"/>
                    <a:gd name="connsiteY13" fmla="*/ 211813 h 236526"/>
                    <a:gd name="connsiteX14" fmla="*/ 502509 w 576649"/>
                    <a:gd name="connsiteY14" fmla="*/ 195337 h 236526"/>
                    <a:gd name="connsiteX15" fmla="*/ 527222 w 576649"/>
                    <a:gd name="connsiteY15" fmla="*/ 170624 h 236526"/>
                    <a:gd name="connsiteX16" fmla="*/ 551936 w 576649"/>
                    <a:gd name="connsiteY16" fmla="*/ 154148 h 236526"/>
                    <a:gd name="connsiteX17" fmla="*/ 576649 w 576649"/>
                    <a:gd name="connsiteY17" fmla="*/ 104721 h 236526"/>
                    <a:gd name="connsiteX18" fmla="*/ 560173 w 576649"/>
                    <a:gd name="connsiteY18" fmla="*/ 55294 h 236526"/>
                    <a:gd name="connsiteX19" fmla="*/ 535460 w 576649"/>
                    <a:gd name="connsiteY19" fmla="*/ 47056 h 236526"/>
                    <a:gd name="connsiteX20" fmla="*/ 510746 w 576649"/>
                    <a:gd name="connsiteY20" fmla="*/ 30580 h 236526"/>
                    <a:gd name="connsiteX21" fmla="*/ 436606 w 576649"/>
                    <a:gd name="connsiteY21" fmla="*/ 22342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649" h="236526">
                      <a:moveTo>
                        <a:pt x="436606" y="22342"/>
                      </a:moveTo>
                      <a:lnTo>
                        <a:pt x="436606" y="22342"/>
                      </a:lnTo>
                      <a:cubicBezTo>
                        <a:pt x="411892" y="16850"/>
                        <a:pt x="387773" y="6533"/>
                        <a:pt x="362465" y="5867"/>
                      </a:cubicBezTo>
                      <a:cubicBezTo>
                        <a:pt x="156745" y="454"/>
                        <a:pt x="194598" y="-9570"/>
                        <a:pt x="98855" y="22342"/>
                      </a:cubicBezTo>
                      <a:cubicBezTo>
                        <a:pt x="90617" y="27834"/>
                        <a:pt x="82997" y="34390"/>
                        <a:pt x="74141" y="38818"/>
                      </a:cubicBezTo>
                      <a:cubicBezTo>
                        <a:pt x="66374" y="42701"/>
                        <a:pt x="57018" y="42839"/>
                        <a:pt x="49427" y="47056"/>
                      </a:cubicBezTo>
                      <a:cubicBezTo>
                        <a:pt x="32118" y="56672"/>
                        <a:pt x="0" y="80007"/>
                        <a:pt x="0" y="80007"/>
                      </a:cubicBezTo>
                      <a:cubicBezTo>
                        <a:pt x="5492" y="115704"/>
                        <a:pt x="5055" y="152835"/>
                        <a:pt x="16476" y="187099"/>
                      </a:cubicBezTo>
                      <a:cubicBezTo>
                        <a:pt x="19607" y="196492"/>
                        <a:pt x="32334" y="199147"/>
                        <a:pt x="41190" y="203575"/>
                      </a:cubicBezTo>
                      <a:cubicBezTo>
                        <a:pt x="48957" y="207458"/>
                        <a:pt x="58136" y="207930"/>
                        <a:pt x="65903" y="211813"/>
                      </a:cubicBezTo>
                      <a:cubicBezTo>
                        <a:pt x="74758" y="216241"/>
                        <a:pt x="81065" y="225683"/>
                        <a:pt x="90617" y="228288"/>
                      </a:cubicBezTo>
                      <a:cubicBezTo>
                        <a:pt x="111975" y="234113"/>
                        <a:pt x="134552" y="233780"/>
                        <a:pt x="156519" y="236526"/>
                      </a:cubicBezTo>
                      <a:cubicBezTo>
                        <a:pt x="236152" y="233780"/>
                        <a:pt x="316028" y="235093"/>
                        <a:pt x="395417" y="228288"/>
                      </a:cubicBezTo>
                      <a:cubicBezTo>
                        <a:pt x="412720" y="226805"/>
                        <a:pt x="428368" y="217305"/>
                        <a:pt x="444844" y="211813"/>
                      </a:cubicBezTo>
                      <a:cubicBezTo>
                        <a:pt x="480306" y="199993"/>
                        <a:pt x="461123" y="205684"/>
                        <a:pt x="502509" y="195337"/>
                      </a:cubicBezTo>
                      <a:cubicBezTo>
                        <a:pt x="510747" y="187099"/>
                        <a:pt x="518272" y="178082"/>
                        <a:pt x="527222" y="170624"/>
                      </a:cubicBezTo>
                      <a:cubicBezTo>
                        <a:pt x="534828" y="164286"/>
                        <a:pt x="544935" y="161149"/>
                        <a:pt x="551936" y="154148"/>
                      </a:cubicBezTo>
                      <a:cubicBezTo>
                        <a:pt x="567903" y="138180"/>
                        <a:pt x="569949" y="124819"/>
                        <a:pt x="576649" y="104721"/>
                      </a:cubicBezTo>
                      <a:cubicBezTo>
                        <a:pt x="571157" y="88245"/>
                        <a:pt x="570267" y="69426"/>
                        <a:pt x="560173" y="55294"/>
                      </a:cubicBezTo>
                      <a:cubicBezTo>
                        <a:pt x="555126" y="48228"/>
                        <a:pt x="543227" y="50939"/>
                        <a:pt x="535460" y="47056"/>
                      </a:cubicBezTo>
                      <a:cubicBezTo>
                        <a:pt x="526604" y="42628"/>
                        <a:pt x="519602" y="35008"/>
                        <a:pt x="510746" y="30580"/>
                      </a:cubicBezTo>
                      <a:cubicBezTo>
                        <a:pt x="485587" y="18000"/>
                        <a:pt x="448963" y="23715"/>
                        <a:pt x="436606" y="22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799951" y="540808"/>
                  <a:ext cx="192180" cy="134868"/>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9886973">
                  <a:off x="4806811" y="605865"/>
                  <a:ext cx="134928" cy="103000"/>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484672" y="564546"/>
                <a:ext cx="144207" cy="150910"/>
                <a:chOff x="4799950" y="526552"/>
                <a:chExt cx="203764" cy="213236"/>
              </a:xfrm>
              <a:solidFill>
                <a:srgbClr val="E0C788"/>
              </a:solidFill>
            </p:grpSpPr>
            <p:sp>
              <p:nvSpPr>
                <p:cNvPr id="62" name="Freeform 61"/>
                <p:cNvSpPr/>
                <p:nvPr/>
              </p:nvSpPr>
              <p:spPr>
                <a:xfrm>
                  <a:off x="4799950" y="526552"/>
                  <a:ext cx="203764" cy="213236"/>
                </a:xfrm>
                <a:custGeom>
                  <a:avLst/>
                  <a:gdLst>
                    <a:gd name="connsiteX0" fmla="*/ 436606 w 576649"/>
                    <a:gd name="connsiteY0" fmla="*/ 22342 h 236526"/>
                    <a:gd name="connsiteX1" fmla="*/ 436606 w 576649"/>
                    <a:gd name="connsiteY1" fmla="*/ 22342 h 236526"/>
                    <a:gd name="connsiteX2" fmla="*/ 362465 w 576649"/>
                    <a:gd name="connsiteY2" fmla="*/ 5867 h 236526"/>
                    <a:gd name="connsiteX3" fmla="*/ 98855 w 576649"/>
                    <a:gd name="connsiteY3" fmla="*/ 22342 h 236526"/>
                    <a:gd name="connsiteX4" fmla="*/ 74141 w 576649"/>
                    <a:gd name="connsiteY4" fmla="*/ 38818 h 236526"/>
                    <a:gd name="connsiteX5" fmla="*/ 49427 w 576649"/>
                    <a:gd name="connsiteY5" fmla="*/ 47056 h 236526"/>
                    <a:gd name="connsiteX6" fmla="*/ 0 w 576649"/>
                    <a:gd name="connsiteY6" fmla="*/ 80007 h 236526"/>
                    <a:gd name="connsiteX7" fmla="*/ 16476 w 576649"/>
                    <a:gd name="connsiteY7" fmla="*/ 187099 h 236526"/>
                    <a:gd name="connsiteX8" fmla="*/ 41190 w 576649"/>
                    <a:gd name="connsiteY8" fmla="*/ 203575 h 236526"/>
                    <a:gd name="connsiteX9" fmla="*/ 65903 w 576649"/>
                    <a:gd name="connsiteY9" fmla="*/ 211813 h 236526"/>
                    <a:gd name="connsiteX10" fmla="*/ 90617 w 576649"/>
                    <a:gd name="connsiteY10" fmla="*/ 228288 h 236526"/>
                    <a:gd name="connsiteX11" fmla="*/ 156519 w 576649"/>
                    <a:gd name="connsiteY11" fmla="*/ 236526 h 236526"/>
                    <a:gd name="connsiteX12" fmla="*/ 395417 w 576649"/>
                    <a:gd name="connsiteY12" fmla="*/ 228288 h 236526"/>
                    <a:gd name="connsiteX13" fmla="*/ 444844 w 576649"/>
                    <a:gd name="connsiteY13" fmla="*/ 211813 h 236526"/>
                    <a:gd name="connsiteX14" fmla="*/ 502509 w 576649"/>
                    <a:gd name="connsiteY14" fmla="*/ 195337 h 236526"/>
                    <a:gd name="connsiteX15" fmla="*/ 527222 w 576649"/>
                    <a:gd name="connsiteY15" fmla="*/ 170624 h 236526"/>
                    <a:gd name="connsiteX16" fmla="*/ 551936 w 576649"/>
                    <a:gd name="connsiteY16" fmla="*/ 154148 h 236526"/>
                    <a:gd name="connsiteX17" fmla="*/ 576649 w 576649"/>
                    <a:gd name="connsiteY17" fmla="*/ 104721 h 236526"/>
                    <a:gd name="connsiteX18" fmla="*/ 560173 w 576649"/>
                    <a:gd name="connsiteY18" fmla="*/ 55294 h 236526"/>
                    <a:gd name="connsiteX19" fmla="*/ 535460 w 576649"/>
                    <a:gd name="connsiteY19" fmla="*/ 47056 h 236526"/>
                    <a:gd name="connsiteX20" fmla="*/ 510746 w 576649"/>
                    <a:gd name="connsiteY20" fmla="*/ 30580 h 236526"/>
                    <a:gd name="connsiteX21" fmla="*/ 436606 w 576649"/>
                    <a:gd name="connsiteY21" fmla="*/ 22342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649" h="236526">
                      <a:moveTo>
                        <a:pt x="436606" y="22342"/>
                      </a:moveTo>
                      <a:lnTo>
                        <a:pt x="436606" y="22342"/>
                      </a:lnTo>
                      <a:cubicBezTo>
                        <a:pt x="411892" y="16850"/>
                        <a:pt x="387773" y="6533"/>
                        <a:pt x="362465" y="5867"/>
                      </a:cubicBezTo>
                      <a:cubicBezTo>
                        <a:pt x="156745" y="454"/>
                        <a:pt x="194598" y="-9570"/>
                        <a:pt x="98855" y="22342"/>
                      </a:cubicBezTo>
                      <a:cubicBezTo>
                        <a:pt x="90617" y="27834"/>
                        <a:pt x="82997" y="34390"/>
                        <a:pt x="74141" y="38818"/>
                      </a:cubicBezTo>
                      <a:cubicBezTo>
                        <a:pt x="66374" y="42701"/>
                        <a:pt x="57018" y="42839"/>
                        <a:pt x="49427" y="47056"/>
                      </a:cubicBezTo>
                      <a:cubicBezTo>
                        <a:pt x="32118" y="56672"/>
                        <a:pt x="0" y="80007"/>
                        <a:pt x="0" y="80007"/>
                      </a:cubicBezTo>
                      <a:cubicBezTo>
                        <a:pt x="5492" y="115704"/>
                        <a:pt x="5055" y="152835"/>
                        <a:pt x="16476" y="187099"/>
                      </a:cubicBezTo>
                      <a:cubicBezTo>
                        <a:pt x="19607" y="196492"/>
                        <a:pt x="32334" y="199147"/>
                        <a:pt x="41190" y="203575"/>
                      </a:cubicBezTo>
                      <a:cubicBezTo>
                        <a:pt x="48957" y="207458"/>
                        <a:pt x="58136" y="207930"/>
                        <a:pt x="65903" y="211813"/>
                      </a:cubicBezTo>
                      <a:cubicBezTo>
                        <a:pt x="74758" y="216241"/>
                        <a:pt x="81065" y="225683"/>
                        <a:pt x="90617" y="228288"/>
                      </a:cubicBezTo>
                      <a:cubicBezTo>
                        <a:pt x="111975" y="234113"/>
                        <a:pt x="134552" y="233780"/>
                        <a:pt x="156519" y="236526"/>
                      </a:cubicBezTo>
                      <a:cubicBezTo>
                        <a:pt x="236152" y="233780"/>
                        <a:pt x="316028" y="235093"/>
                        <a:pt x="395417" y="228288"/>
                      </a:cubicBezTo>
                      <a:cubicBezTo>
                        <a:pt x="412720" y="226805"/>
                        <a:pt x="428368" y="217305"/>
                        <a:pt x="444844" y="211813"/>
                      </a:cubicBezTo>
                      <a:cubicBezTo>
                        <a:pt x="480306" y="199993"/>
                        <a:pt x="461123" y="205684"/>
                        <a:pt x="502509" y="195337"/>
                      </a:cubicBezTo>
                      <a:cubicBezTo>
                        <a:pt x="510747" y="187099"/>
                        <a:pt x="518272" y="178082"/>
                        <a:pt x="527222" y="170624"/>
                      </a:cubicBezTo>
                      <a:cubicBezTo>
                        <a:pt x="534828" y="164286"/>
                        <a:pt x="544935" y="161149"/>
                        <a:pt x="551936" y="154148"/>
                      </a:cubicBezTo>
                      <a:cubicBezTo>
                        <a:pt x="567903" y="138180"/>
                        <a:pt x="569949" y="124819"/>
                        <a:pt x="576649" y="104721"/>
                      </a:cubicBezTo>
                      <a:cubicBezTo>
                        <a:pt x="571157" y="88245"/>
                        <a:pt x="570267" y="69426"/>
                        <a:pt x="560173" y="55294"/>
                      </a:cubicBezTo>
                      <a:cubicBezTo>
                        <a:pt x="555126" y="48228"/>
                        <a:pt x="543227" y="50939"/>
                        <a:pt x="535460" y="47056"/>
                      </a:cubicBezTo>
                      <a:cubicBezTo>
                        <a:pt x="526604" y="42628"/>
                        <a:pt x="519602" y="35008"/>
                        <a:pt x="510746" y="30580"/>
                      </a:cubicBezTo>
                      <a:cubicBezTo>
                        <a:pt x="485587" y="18000"/>
                        <a:pt x="448963" y="23715"/>
                        <a:pt x="436606" y="22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4799951" y="540808"/>
                  <a:ext cx="192180" cy="134868"/>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19886973">
                  <a:off x="4806811" y="605865"/>
                  <a:ext cx="134928" cy="103000"/>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6834569" y="637946"/>
                <a:ext cx="144207" cy="150910"/>
                <a:chOff x="4799950" y="526552"/>
                <a:chExt cx="203764" cy="213236"/>
              </a:xfrm>
              <a:solidFill>
                <a:srgbClr val="E0C788"/>
              </a:solidFill>
            </p:grpSpPr>
            <p:sp>
              <p:nvSpPr>
                <p:cNvPr id="66" name="Freeform 65"/>
                <p:cNvSpPr/>
                <p:nvPr/>
              </p:nvSpPr>
              <p:spPr>
                <a:xfrm>
                  <a:off x="4799950" y="526552"/>
                  <a:ext cx="203764" cy="213236"/>
                </a:xfrm>
                <a:custGeom>
                  <a:avLst/>
                  <a:gdLst>
                    <a:gd name="connsiteX0" fmla="*/ 436606 w 576649"/>
                    <a:gd name="connsiteY0" fmla="*/ 22342 h 236526"/>
                    <a:gd name="connsiteX1" fmla="*/ 436606 w 576649"/>
                    <a:gd name="connsiteY1" fmla="*/ 22342 h 236526"/>
                    <a:gd name="connsiteX2" fmla="*/ 362465 w 576649"/>
                    <a:gd name="connsiteY2" fmla="*/ 5867 h 236526"/>
                    <a:gd name="connsiteX3" fmla="*/ 98855 w 576649"/>
                    <a:gd name="connsiteY3" fmla="*/ 22342 h 236526"/>
                    <a:gd name="connsiteX4" fmla="*/ 74141 w 576649"/>
                    <a:gd name="connsiteY4" fmla="*/ 38818 h 236526"/>
                    <a:gd name="connsiteX5" fmla="*/ 49427 w 576649"/>
                    <a:gd name="connsiteY5" fmla="*/ 47056 h 236526"/>
                    <a:gd name="connsiteX6" fmla="*/ 0 w 576649"/>
                    <a:gd name="connsiteY6" fmla="*/ 80007 h 236526"/>
                    <a:gd name="connsiteX7" fmla="*/ 16476 w 576649"/>
                    <a:gd name="connsiteY7" fmla="*/ 187099 h 236526"/>
                    <a:gd name="connsiteX8" fmla="*/ 41190 w 576649"/>
                    <a:gd name="connsiteY8" fmla="*/ 203575 h 236526"/>
                    <a:gd name="connsiteX9" fmla="*/ 65903 w 576649"/>
                    <a:gd name="connsiteY9" fmla="*/ 211813 h 236526"/>
                    <a:gd name="connsiteX10" fmla="*/ 90617 w 576649"/>
                    <a:gd name="connsiteY10" fmla="*/ 228288 h 236526"/>
                    <a:gd name="connsiteX11" fmla="*/ 156519 w 576649"/>
                    <a:gd name="connsiteY11" fmla="*/ 236526 h 236526"/>
                    <a:gd name="connsiteX12" fmla="*/ 395417 w 576649"/>
                    <a:gd name="connsiteY12" fmla="*/ 228288 h 236526"/>
                    <a:gd name="connsiteX13" fmla="*/ 444844 w 576649"/>
                    <a:gd name="connsiteY13" fmla="*/ 211813 h 236526"/>
                    <a:gd name="connsiteX14" fmla="*/ 502509 w 576649"/>
                    <a:gd name="connsiteY14" fmla="*/ 195337 h 236526"/>
                    <a:gd name="connsiteX15" fmla="*/ 527222 w 576649"/>
                    <a:gd name="connsiteY15" fmla="*/ 170624 h 236526"/>
                    <a:gd name="connsiteX16" fmla="*/ 551936 w 576649"/>
                    <a:gd name="connsiteY16" fmla="*/ 154148 h 236526"/>
                    <a:gd name="connsiteX17" fmla="*/ 576649 w 576649"/>
                    <a:gd name="connsiteY17" fmla="*/ 104721 h 236526"/>
                    <a:gd name="connsiteX18" fmla="*/ 560173 w 576649"/>
                    <a:gd name="connsiteY18" fmla="*/ 55294 h 236526"/>
                    <a:gd name="connsiteX19" fmla="*/ 535460 w 576649"/>
                    <a:gd name="connsiteY19" fmla="*/ 47056 h 236526"/>
                    <a:gd name="connsiteX20" fmla="*/ 510746 w 576649"/>
                    <a:gd name="connsiteY20" fmla="*/ 30580 h 236526"/>
                    <a:gd name="connsiteX21" fmla="*/ 436606 w 576649"/>
                    <a:gd name="connsiteY21" fmla="*/ 22342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649" h="236526">
                      <a:moveTo>
                        <a:pt x="436606" y="22342"/>
                      </a:moveTo>
                      <a:lnTo>
                        <a:pt x="436606" y="22342"/>
                      </a:lnTo>
                      <a:cubicBezTo>
                        <a:pt x="411892" y="16850"/>
                        <a:pt x="387773" y="6533"/>
                        <a:pt x="362465" y="5867"/>
                      </a:cubicBezTo>
                      <a:cubicBezTo>
                        <a:pt x="156745" y="454"/>
                        <a:pt x="194598" y="-9570"/>
                        <a:pt x="98855" y="22342"/>
                      </a:cubicBezTo>
                      <a:cubicBezTo>
                        <a:pt x="90617" y="27834"/>
                        <a:pt x="82997" y="34390"/>
                        <a:pt x="74141" y="38818"/>
                      </a:cubicBezTo>
                      <a:cubicBezTo>
                        <a:pt x="66374" y="42701"/>
                        <a:pt x="57018" y="42839"/>
                        <a:pt x="49427" y="47056"/>
                      </a:cubicBezTo>
                      <a:cubicBezTo>
                        <a:pt x="32118" y="56672"/>
                        <a:pt x="0" y="80007"/>
                        <a:pt x="0" y="80007"/>
                      </a:cubicBezTo>
                      <a:cubicBezTo>
                        <a:pt x="5492" y="115704"/>
                        <a:pt x="5055" y="152835"/>
                        <a:pt x="16476" y="187099"/>
                      </a:cubicBezTo>
                      <a:cubicBezTo>
                        <a:pt x="19607" y="196492"/>
                        <a:pt x="32334" y="199147"/>
                        <a:pt x="41190" y="203575"/>
                      </a:cubicBezTo>
                      <a:cubicBezTo>
                        <a:pt x="48957" y="207458"/>
                        <a:pt x="58136" y="207930"/>
                        <a:pt x="65903" y="211813"/>
                      </a:cubicBezTo>
                      <a:cubicBezTo>
                        <a:pt x="74758" y="216241"/>
                        <a:pt x="81065" y="225683"/>
                        <a:pt x="90617" y="228288"/>
                      </a:cubicBezTo>
                      <a:cubicBezTo>
                        <a:pt x="111975" y="234113"/>
                        <a:pt x="134552" y="233780"/>
                        <a:pt x="156519" y="236526"/>
                      </a:cubicBezTo>
                      <a:cubicBezTo>
                        <a:pt x="236152" y="233780"/>
                        <a:pt x="316028" y="235093"/>
                        <a:pt x="395417" y="228288"/>
                      </a:cubicBezTo>
                      <a:cubicBezTo>
                        <a:pt x="412720" y="226805"/>
                        <a:pt x="428368" y="217305"/>
                        <a:pt x="444844" y="211813"/>
                      </a:cubicBezTo>
                      <a:cubicBezTo>
                        <a:pt x="480306" y="199993"/>
                        <a:pt x="461123" y="205684"/>
                        <a:pt x="502509" y="195337"/>
                      </a:cubicBezTo>
                      <a:cubicBezTo>
                        <a:pt x="510747" y="187099"/>
                        <a:pt x="518272" y="178082"/>
                        <a:pt x="527222" y="170624"/>
                      </a:cubicBezTo>
                      <a:cubicBezTo>
                        <a:pt x="534828" y="164286"/>
                        <a:pt x="544935" y="161149"/>
                        <a:pt x="551936" y="154148"/>
                      </a:cubicBezTo>
                      <a:cubicBezTo>
                        <a:pt x="567903" y="138180"/>
                        <a:pt x="569949" y="124819"/>
                        <a:pt x="576649" y="104721"/>
                      </a:cubicBezTo>
                      <a:cubicBezTo>
                        <a:pt x="571157" y="88245"/>
                        <a:pt x="570267" y="69426"/>
                        <a:pt x="560173" y="55294"/>
                      </a:cubicBezTo>
                      <a:cubicBezTo>
                        <a:pt x="555126" y="48228"/>
                        <a:pt x="543227" y="50939"/>
                        <a:pt x="535460" y="47056"/>
                      </a:cubicBezTo>
                      <a:cubicBezTo>
                        <a:pt x="526604" y="42628"/>
                        <a:pt x="519602" y="35008"/>
                        <a:pt x="510746" y="30580"/>
                      </a:cubicBezTo>
                      <a:cubicBezTo>
                        <a:pt x="485587" y="18000"/>
                        <a:pt x="448963" y="23715"/>
                        <a:pt x="436606" y="22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4799951" y="540808"/>
                  <a:ext cx="192180" cy="134868"/>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9886973">
                  <a:off x="4806811" y="605865"/>
                  <a:ext cx="134928" cy="103000"/>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7631254" y="643177"/>
                <a:ext cx="144207" cy="150910"/>
                <a:chOff x="4799950" y="526552"/>
                <a:chExt cx="203764" cy="213236"/>
              </a:xfrm>
              <a:solidFill>
                <a:srgbClr val="E0C788"/>
              </a:solidFill>
            </p:grpSpPr>
            <p:sp>
              <p:nvSpPr>
                <p:cNvPr id="70" name="Freeform 69"/>
                <p:cNvSpPr/>
                <p:nvPr/>
              </p:nvSpPr>
              <p:spPr>
                <a:xfrm>
                  <a:off x="4799950" y="526552"/>
                  <a:ext cx="203764" cy="213236"/>
                </a:xfrm>
                <a:custGeom>
                  <a:avLst/>
                  <a:gdLst>
                    <a:gd name="connsiteX0" fmla="*/ 436606 w 576649"/>
                    <a:gd name="connsiteY0" fmla="*/ 22342 h 236526"/>
                    <a:gd name="connsiteX1" fmla="*/ 436606 w 576649"/>
                    <a:gd name="connsiteY1" fmla="*/ 22342 h 236526"/>
                    <a:gd name="connsiteX2" fmla="*/ 362465 w 576649"/>
                    <a:gd name="connsiteY2" fmla="*/ 5867 h 236526"/>
                    <a:gd name="connsiteX3" fmla="*/ 98855 w 576649"/>
                    <a:gd name="connsiteY3" fmla="*/ 22342 h 236526"/>
                    <a:gd name="connsiteX4" fmla="*/ 74141 w 576649"/>
                    <a:gd name="connsiteY4" fmla="*/ 38818 h 236526"/>
                    <a:gd name="connsiteX5" fmla="*/ 49427 w 576649"/>
                    <a:gd name="connsiteY5" fmla="*/ 47056 h 236526"/>
                    <a:gd name="connsiteX6" fmla="*/ 0 w 576649"/>
                    <a:gd name="connsiteY6" fmla="*/ 80007 h 236526"/>
                    <a:gd name="connsiteX7" fmla="*/ 16476 w 576649"/>
                    <a:gd name="connsiteY7" fmla="*/ 187099 h 236526"/>
                    <a:gd name="connsiteX8" fmla="*/ 41190 w 576649"/>
                    <a:gd name="connsiteY8" fmla="*/ 203575 h 236526"/>
                    <a:gd name="connsiteX9" fmla="*/ 65903 w 576649"/>
                    <a:gd name="connsiteY9" fmla="*/ 211813 h 236526"/>
                    <a:gd name="connsiteX10" fmla="*/ 90617 w 576649"/>
                    <a:gd name="connsiteY10" fmla="*/ 228288 h 236526"/>
                    <a:gd name="connsiteX11" fmla="*/ 156519 w 576649"/>
                    <a:gd name="connsiteY11" fmla="*/ 236526 h 236526"/>
                    <a:gd name="connsiteX12" fmla="*/ 395417 w 576649"/>
                    <a:gd name="connsiteY12" fmla="*/ 228288 h 236526"/>
                    <a:gd name="connsiteX13" fmla="*/ 444844 w 576649"/>
                    <a:gd name="connsiteY13" fmla="*/ 211813 h 236526"/>
                    <a:gd name="connsiteX14" fmla="*/ 502509 w 576649"/>
                    <a:gd name="connsiteY14" fmla="*/ 195337 h 236526"/>
                    <a:gd name="connsiteX15" fmla="*/ 527222 w 576649"/>
                    <a:gd name="connsiteY15" fmla="*/ 170624 h 236526"/>
                    <a:gd name="connsiteX16" fmla="*/ 551936 w 576649"/>
                    <a:gd name="connsiteY16" fmla="*/ 154148 h 236526"/>
                    <a:gd name="connsiteX17" fmla="*/ 576649 w 576649"/>
                    <a:gd name="connsiteY17" fmla="*/ 104721 h 236526"/>
                    <a:gd name="connsiteX18" fmla="*/ 560173 w 576649"/>
                    <a:gd name="connsiteY18" fmla="*/ 55294 h 236526"/>
                    <a:gd name="connsiteX19" fmla="*/ 535460 w 576649"/>
                    <a:gd name="connsiteY19" fmla="*/ 47056 h 236526"/>
                    <a:gd name="connsiteX20" fmla="*/ 510746 w 576649"/>
                    <a:gd name="connsiteY20" fmla="*/ 30580 h 236526"/>
                    <a:gd name="connsiteX21" fmla="*/ 436606 w 576649"/>
                    <a:gd name="connsiteY21" fmla="*/ 22342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649" h="236526">
                      <a:moveTo>
                        <a:pt x="436606" y="22342"/>
                      </a:moveTo>
                      <a:lnTo>
                        <a:pt x="436606" y="22342"/>
                      </a:lnTo>
                      <a:cubicBezTo>
                        <a:pt x="411892" y="16850"/>
                        <a:pt x="387773" y="6533"/>
                        <a:pt x="362465" y="5867"/>
                      </a:cubicBezTo>
                      <a:cubicBezTo>
                        <a:pt x="156745" y="454"/>
                        <a:pt x="194598" y="-9570"/>
                        <a:pt x="98855" y="22342"/>
                      </a:cubicBezTo>
                      <a:cubicBezTo>
                        <a:pt x="90617" y="27834"/>
                        <a:pt x="82997" y="34390"/>
                        <a:pt x="74141" y="38818"/>
                      </a:cubicBezTo>
                      <a:cubicBezTo>
                        <a:pt x="66374" y="42701"/>
                        <a:pt x="57018" y="42839"/>
                        <a:pt x="49427" y="47056"/>
                      </a:cubicBezTo>
                      <a:cubicBezTo>
                        <a:pt x="32118" y="56672"/>
                        <a:pt x="0" y="80007"/>
                        <a:pt x="0" y="80007"/>
                      </a:cubicBezTo>
                      <a:cubicBezTo>
                        <a:pt x="5492" y="115704"/>
                        <a:pt x="5055" y="152835"/>
                        <a:pt x="16476" y="187099"/>
                      </a:cubicBezTo>
                      <a:cubicBezTo>
                        <a:pt x="19607" y="196492"/>
                        <a:pt x="32334" y="199147"/>
                        <a:pt x="41190" y="203575"/>
                      </a:cubicBezTo>
                      <a:cubicBezTo>
                        <a:pt x="48957" y="207458"/>
                        <a:pt x="58136" y="207930"/>
                        <a:pt x="65903" y="211813"/>
                      </a:cubicBezTo>
                      <a:cubicBezTo>
                        <a:pt x="74758" y="216241"/>
                        <a:pt x="81065" y="225683"/>
                        <a:pt x="90617" y="228288"/>
                      </a:cubicBezTo>
                      <a:cubicBezTo>
                        <a:pt x="111975" y="234113"/>
                        <a:pt x="134552" y="233780"/>
                        <a:pt x="156519" y="236526"/>
                      </a:cubicBezTo>
                      <a:cubicBezTo>
                        <a:pt x="236152" y="233780"/>
                        <a:pt x="316028" y="235093"/>
                        <a:pt x="395417" y="228288"/>
                      </a:cubicBezTo>
                      <a:cubicBezTo>
                        <a:pt x="412720" y="226805"/>
                        <a:pt x="428368" y="217305"/>
                        <a:pt x="444844" y="211813"/>
                      </a:cubicBezTo>
                      <a:cubicBezTo>
                        <a:pt x="480306" y="199993"/>
                        <a:pt x="461123" y="205684"/>
                        <a:pt x="502509" y="195337"/>
                      </a:cubicBezTo>
                      <a:cubicBezTo>
                        <a:pt x="510747" y="187099"/>
                        <a:pt x="518272" y="178082"/>
                        <a:pt x="527222" y="170624"/>
                      </a:cubicBezTo>
                      <a:cubicBezTo>
                        <a:pt x="534828" y="164286"/>
                        <a:pt x="544935" y="161149"/>
                        <a:pt x="551936" y="154148"/>
                      </a:cubicBezTo>
                      <a:cubicBezTo>
                        <a:pt x="567903" y="138180"/>
                        <a:pt x="569949" y="124819"/>
                        <a:pt x="576649" y="104721"/>
                      </a:cubicBezTo>
                      <a:cubicBezTo>
                        <a:pt x="571157" y="88245"/>
                        <a:pt x="570267" y="69426"/>
                        <a:pt x="560173" y="55294"/>
                      </a:cubicBezTo>
                      <a:cubicBezTo>
                        <a:pt x="555126" y="48228"/>
                        <a:pt x="543227" y="50939"/>
                        <a:pt x="535460" y="47056"/>
                      </a:cubicBezTo>
                      <a:cubicBezTo>
                        <a:pt x="526604" y="42628"/>
                        <a:pt x="519602" y="35008"/>
                        <a:pt x="510746" y="30580"/>
                      </a:cubicBezTo>
                      <a:cubicBezTo>
                        <a:pt x="485587" y="18000"/>
                        <a:pt x="448963" y="23715"/>
                        <a:pt x="436606" y="22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4799951" y="540808"/>
                  <a:ext cx="192180" cy="134868"/>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9886973">
                  <a:off x="4806811" y="605865"/>
                  <a:ext cx="134928" cy="103000"/>
                </a:xfrm>
                <a:custGeom>
                  <a:avLst/>
                  <a:gdLst>
                    <a:gd name="connsiteX0" fmla="*/ 0 w 156519"/>
                    <a:gd name="connsiteY0" fmla="*/ 0 h 90789"/>
                    <a:gd name="connsiteX1" fmla="*/ 49427 w 156519"/>
                    <a:gd name="connsiteY1" fmla="*/ 32952 h 90789"/>
                    <a:gd name="connsiteX2" fmla="*/ 65903 w 156519"/>
                    <a:gd name="connsiteY2" fmla="*/ 57665 h 90789"/>
                    <a:gd name="connsiteX3" fmla="*/ 115330 w 156519"/>
                    <a:gd name="connsiteY3" fmla="*/ 74141 h 90789"/>
                    <a:gd name="connsiteX4" fmla="*/ 156519 w 156519"/>
                    <a:gd name="connsiteY4" fmla="*/ 90617 h 9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9" h="90789">
                      <a:moveTo>
                        <a:pt x="0" y="0"/>
                      </a:moveTo>
                      <a:cubicBezTo>
                        <a:pt x="16476" y="10984"/>
                        <a:pt x="34525" y="19913"/>
                        <a:pt x="49427" y="32952"/>
                      </a:cubicBezTo>
                      <a:cubicBezTo>
                        <a:pt x="56878" y="39472"/>
                        <a:pt x="57507" y="52418"/>
                        <a:pt x="65903" y="57665"/>
                      </a:cubicBezTo>
                      <a:cubicBezTo>
                        <a:pt x="80630" y="66869"/>
                        <a:pt x="115330" y="74141"/>
                        <a:pt x="115330" y="74141"/>
                      </a:cubicBezTo>
                      <a:cubicBezTo>
                        <a:pt x="144613" y="93663"/>
                        <a:pt x="130142" y="90617"/>
                        <a:pt x="156519" y="90617"/>
                      </a:cubicBez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 name="Donut 111"/>
            <p:cNvSpPr/>
            <p:nvPr/>
          </p:nvSpPr>
          <p:spPr>
            <a:xfrm>
              <a:off x="5971405" y="1176425"/>
              <a:ext cx="923448" cy="923448"/>
            </a:xfrm>
            <a:prstGeom prst="donut">
              <a:avLst>
                <a:gd name="adj" fmla="val 920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it case.jpg"/>
          <p:cNvPicPr>
            <a:picLocks noChangeAspect="1"/>
          </p:cNvPicPr>
          <p:nvPr/>
        </p:nvPicPr>
        <p:blipFill>
          <a:blip r:embed="rId2" cstate="print"/>
          <a:srcRect l="16667" t="16667" r="52500" b="50000"/>
          <a:stretch>
            <a:fillRect/>
          </a:stretch>
        </p:blipFill>
        <p:spPr>
          <a:xfrm rot="10800000" flipH="1" flipV="1">
            <a:off x="3200400" y="533400"/>
            <a:ext cx="1973580" cy="1600200"/>
          </a:xfrm>
          <a:prstGeom prst="rect">
            <a:avLst/>
          </a:prstGeom>
        </p:spPr>
      </p:pic>
      <p:pic>
        <p:nvPicPr>
          <p:cNvPr id="3" name="Picture 2" descr="washing.jpg"/>
          <p:cNvPicPr>
            <a:picLocks noChangeAspect="1"/>
          </p:cNvPicPr>
          <p:nvPr/>
        </p:nvPicPr>
        <p:blipFill>
          <a:blip r:embed="rId3" cstate="print"/>
          <a:srcRect l="55833" t="16667" r="27500" b="26667"/>
          <a:stretch>
            <a:fillRect/>
          </a:stretch>
        </p:blipFill>
        <p:spPr>
          <a:xfrm>
            <a:off x="457200" y="228600"/>
            <a:ext cx="1043723" cy="2208884"/>
          </a:xfrm>
          <a:prstGeom prst="rect">
            <a:avLst/>
          </a:prstGeom>
        </p:spPr>
      </p:pic>
      <p:pic>
        <p:nvPicPr>
          <p:cNvPr id="4" name="Picture 3" descr="themonmeter.jpg"/>
          <p:cNvPicPr>
            <a:picLocks noChangeAspect="1"/>
          </p:cNvPicPr>
          <p:nvPr/>
        </p:nvPicPr>
        <p:blipFill>
          <a:blip r:embed="rId4" cstate="print"/>
          <a:srcRect l="48333" t="5556" r="43334" b="51111"/>
          <a:stretch>
            <a:fillRect/>
          </a:stretch>
        </p:blipFill>
        <p:spPr>
          <a:xfrm>
            <a:off x="8077200" y="4495800"/>
            <a:ext cx="466136" cy="1817932"/>
          </a:xfrm>
          <a:prstGeom prst="rect">
            <a:avLst/>
          </a:prstGeom>
        </p:spPr>
      </p:pic>
      <p:grpSp>
        <p:nvGrpSpPr>
          <p:cNvPr id="5" name="Group 4"/>
          <p:cNvGrpSpPr/>
          <p:nvPr/>
        </p:nvGrpSpPr>
        <p:grpSpPr>
          <a:xfrm>
            <a:off x="5029200" y="2438400"/>
            <a:ext cx="914400" cy="1219200"/>
            <a:chOff x="5029200" y="2438400"/>
            <a:chExt cx="914400" cy="1219200"/>
          </a:xfrm>
        </p:grpSpPr>
        <p:sp>
          <p:nvSpPr>
            <p:cNvPr id="6" name="Frame 5"/>
            <p:cNvSpPr/>
            <p:nvPr/>
          </p:nvSpPr>
          <p:spPr>
            <a:xfrm>
              <a:off x="5181600" y="3276600"/>
              <a:ext cx="609600" cy="304800"/>
            </a:xfrm>
            <a:prstGeom prst="frame">
              <a:avLst>
                <a:gd name="adj1" fmla="val 2159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5181600" y="2438400"/>
              <a:ext cx="609600" cy="9144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81600" y="2514600"/>
              <a:ext cx="609600" cy="1524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81600" y="2819400"/>
              <a:ext cx="609600" cy="1524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29200" y="2743200"/>
              <a:ext cx="152400" cy="91440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91200" y="2743200"/>
              <a:ext cx="152400" cy="91440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488576" y="3229598"/>
            <a:ext cx="1086266" cy="1495178"/>
            <a:chOff x="6488576" y="3229598"/>
            <a:chExt cx="1086266" cy="1495178"/>
          </a:xfrm>
        </p:grpSpPr>
        <p:sp>
          <p:nvSpPr>
            <p:cNvPr id="13" name="Double Wave 12"/>
            <p:cNvSpPr/>
            <p:nvPr/>
          </p:nvSpPr>
          <p:spPr>
            <a:xfrm rot="17033465">
              <a:off x="6271069" y="3447105"/>
              <a:ext cx="1495178" cy="1060163"/>
            </a:xfrm>
            <a:prstGeom prst="doubleWav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67"/>
            <p:cNvGrpSpPr/>
            <p:nvPr/>
          </p:nvGrpSpPr>
          <p:grpSpPr>
            <a:xfrm>
              <a:off x="7010400" y="3276600"/>
              <a:ext cx="564442" cy="465548"/>
              <a:chOff x="4159955" y="2007817"/>
              <a:chExt cx="1548703" cy="1421178"/>
            </a:xfrm>
          </p:grpSpPr>
          <p:sp>
            <p:nvSpPr>
              <p:cNvPr id="31" name="Teardrop 30"/>
              <p:cNvSpPr/>
              <p:nvPr/>
            </p:nvSpPr>
            <p:spPr>
              <a:xfrm rot="8215946">
                <a:off x="4752913" y="2007817"/>
                <a:ext cx="500029" cy="504015"/>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p:cNvSpPr/>
              <p:nvPr/>
            </p:nvSpPr>
            <p:spPr>
              <a:xfrm>
                <a:off x="4343394" y="2819396"/>
                <a:ext cx="533399" cy="609599"/>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p:cNvSpPr/>
              <p:nvPr/>
            </p:nvSpPr>
            <p:spPr>
              <a:xfrm rot="16809704">
                <a:off x="5033365" y="2830891"/>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rdrop 33"/>
              <p:cNvSpPr/>
              <p:nvPr/>
            </p:nvSpPr>
            <p:spPr>
              <a:xfrm rot="4742171">
                <a:off x="4198055" y="2224801"/>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p:nvSpPr>
            <p:spPr>
              <a:xfrm rot="11700921">
                <a:off x="5175259" y="2192286"/>
                <a:ext cx="533399" cy="609599"/>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724400" y="2514601"/>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74"/>
            <p:cNvGrpSpPr/>
            <p:nvPr/>
          </p:nvGrpSpPr>
          <p:grpSpPr>
            <a:xfrm>
              <a:off x="6553200" y="3657600"/>
              <a:ext cx="793042" cy="609600"/>
              <a:chOff x="4159955" y="2007817"/>
              <a:chExt cx="1548703" cy="1421178"/>
            </a:xfrm>
          </p:grpSpPr>
          <p:sp>
            <p:nvSpPr>
              <p:cNvPr id="25" name="Teardrop 24"/>
              <p:cNvSpPr/>
              <p:nvPr/>
            </p:nvSpPr>
            <p:spPr>
              <a:xfrm rot="8215946">
                <a:off x="4752913" y="2007817"/>
                <a:ext cx="500029" cy="504015"/>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25"/>
              <p:cNvSpPr/>
              <p:nvPr/>
            </p:nvSpPr>
            <p:spPr>
              <a:xfrm>
                <a:off x="4343394" y="2819396"/>
                <a:ext cx="533399" cy="609599"/>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p:nvSpPr>
            <p:spPr>
              <a:xfrm rot="16809704">
                <a:off x="5033365" y="2830891"/>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p:nvSpPr>
            <p:spPr>
              <a:xfrm rot="4742171">
                <a:off x="4198055" y="2224801"/>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p:cNvSpPr/>
              <p:nvPr/>
            </p:nvSpPr>
            <p:spPr>
              <a:xfrm rot="11700921">
                <a:off x="5175259" y="2192286"/>
                <a:ext cx="533399" cy="609599"/>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724400" y="2514601"/>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ound Diagonal Corner Rectangle 15"/>
            <p:cNvSpPr/>
            <p:nvPr/>
          </p:nvSpPr>
          <p:spPr>
            <a:xfrm>
              <a:off x="6705600" y="3429000"/>
              <a:ext cx="381000" cy="304800"/>
            </a:xfrm>
            <a:prstGeom prst="round2DiagRect">
              <a:avLst>
                <a:gd name="adj1" fmla="val 16667"/>
                <a:gd name="adj2"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a:off x="6629400" y="4191000"/>
              <a:ext cx="381000" cy="304800"/>
            </a:xfrm>
            <a:prstGeom prst="round2DiagRect">
              <a:avLst>
                <a:gd name="adj1" fmla="val 16667"/>
                <a:gd name="adj2"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81"/>
            <p:cNvGrpSpPr/>
            <p:nvPr/>
          </p:nvGrpSpPr>
          <p:grpSpPr>
            <a:xfrm>
              <a:off x="6781800" y="4191000"/>
              <a:ext cx="564442" cy="465548"/>
              <a:chOff x="4159955" y="2007817"/>
              <a:chExt cx="1548703" cy="1421178"/>
            </a:xfrm>
          </p:grpSpPr>
          <p:sp>
            <p:nvSpPr>
              <p:cNvPr id="19" name="Teardrop 18"/>
              <p:cNvSpPr/>
              <p:nvPr/>
            </p:nvSpPr>
            <p:spPr>
              <a:xfrm rot="8215946">
                <a:off x="4752913" y="2007817"/>
                <a:ext cx="500029" cy="504015"/>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ardrop 19"/>
              <p:cNvSpPr/>
              <p:nvPr/>
            </p:nvSpPr>
            <p:spPr>
              <a:xfrm>
                <a:off x="4343394" y="2819396"/>
                <a:ext cx="533399" cy="609599"/>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p:cNvSpPr/>
              <p:nvPr/>
            </p:nvSpPr>
            <p:spPr>
              <a:xfrm rot="16809704">
                <a:off x="5033365" y="2830891"/>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p:cNvSpPr/>
              <p:nvPr/>
            </p:nvSpPr>
            <p:spPr>
              <a:xfrm rot="4742171">
                <a:off x="4198055" y="2224801"/>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p:cNvSpPr/>
              <p:nvPr/>
            </p:nvSpPr>
            <p:spPr>
              <a:xfrm rot="11700921">
                <a:off x="5175259" y="2192286"/>
                <a:ext cx="533399" cy="609599"/>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724400" y="2514601"/>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p:cNvGrpSpPr/>
          <p:nvPr/>
        </p:nvGrpSpPr>
        <p:grpSpPr>
          <a:xfrm>
            <a:off x="1066800" y="2590800"/>
            <a:ext cx="3296077" cy="3733800"/>
            <a:chOff x="5105400" y="1905000"/>
            <a:chExt cx="3296077" cy="3733800"/>
          </a:xfrm>
        </p:grpSpPr>
        <p:grpSp>
          <p:nvGrpSpPr>
            <p:cNvPr id="38" name="Group 8"/>
            <p:cNvGrpSpPr/>
            <p:nvPr/>
          </p:nvGrpSpPr>
          <p:grpSpPr>
            <a:xfrm rot="20532035">
              <a:off x="6723751" y="1912139"/>
              <a:ext cx="1600200" cy="369332"/>
              <a:chOff x="6781800" y="2133600"/>
              <a:chExt cx="1600200" cy="369332"/>
            </a:xfrm>
          </p:grpSpPr>
          <p:sp>
            <p:nvSpPr>
              <p:cNvPr id="49" name="Pentagon 48"/>
              <p:cNvSpPr/>
              <p:nvPr/>
            </p:nvSpPr>
            <p:spPr>
              <a:xfrm>
                <a:off x="6781800" y="2133600"/>
                <a:ext cx="1600200" cy="304800"/>
              </a:xfrm>
              <a:prstGeom prst="homePlat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934200" y="2133600"/>
                <a:ext cx="1295400" cy="369332"/>
              </a:xfrm>
              <a:prstGeom prst="rect">
                <a:avLst/>
              </a:prstGeom>
              <a:noFill/>
            </p:spPr>
            <p:txBody>
              <a:bodyPr wrap="square" rtlCol="0">
                <a:spAutoFit/>
              </a:bodyPr>
              <a:lstStyle/>
              <a:p>
                <a:r>
                  <a:rPr lang="en-US" dirty="0" smtClean="0"/>
                  <a:t>Mission</a:t>
                </a:r>
                <a:endParaRPr lang="en-US" dirty="0"/>
              </a:p>
            </p:txBody>
          </p:sp>
        </p:grpSp>
        <p:grpSp>
          <p:nvGrpSpPr>
            <p:cNvPr id="39" name="Group 9"/>
            <p:cNvGrpSpPr/>
            <p:nvPr/>
          </p:nvGrpSpPr>
          <p:grpSpPr>
            <a:xfrm rot="725417" flipH="1">
              <a:off x="5118093" y="2943488"/>
              <a:ext cx="1600200" cy="369332"/>
              <a:chOff x="6781800" y="2133600"/>
              <a:chExt cx="1600200" cy="369332"/>
            </a:xfrm>
          </p:grpSpPr>
          <p:sp>
            <p:nvSpPr>
              <p:cNvPr id="47" name="Pentagon 46"/>
              <p:cNvSpPr/>
              <p:nvPr/>
            </p:nvSpPr>
            <p:spPr>
              <a:xfrm>
                <a:off x="6781800" y="2133600"/>
                <a:ext cx="1600200" cy="304800"/>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934200" y="2133600"/>
                <a:ext cx="1295400" cy="369332"/>
              </a:xfrm>
              <a:prstGeom prst="rect">
                <a:avLst/>
              </a:prstGeom>
              <a:noFill/>
            </p:spPr>
            <p:txBody>
              <a:bodyPr wrap="square" rtlCol="0">
                <a:spAutoFit/>
              </a:bodyPr>
              <a:lstStyle/>
              <a:p>
                <a:r>
                  <a:rPr lang="en-US" dirty="0" smtClean="0"/>
                  <a:t>Marriage</a:t>
                </a:r>
                <a:endParaRPr lang="en-US" dirty="0"/>
              </a:p>
            </p:txBody>
          </p:sp>
        </p:grpSp>
        <p:grpSp>
          <p:nvGrpSpPr>
            <p:cNvPr id="40" name="Group 12"/>
            <p:cNvGrpSpPr/>
            <p:nvPr/>
          </p:nvGrpSpPr>
          <p:grpSpPr>
            <a:xfrm rot="21031937">
              <a:off x="6801277" y="2719894"/>
              <a:ext cx="1600200" cy="369332"/>
              <a:chOff x="6781800" y="2133600"/>
              <a:chExt cx="1600200" cy="369332"/>
            </a:xfrm>
          </p:grpSpPr>
          <p:sp>
            <p:nvSpPr>
              <p:cNvPr id="45" name="Pentagon 44"/>
              <p:cNvSpPr/>
              <p:nvPr/>
            </p:nvSpPr>
            <p:spPr>
              <a:xfrm>
                <a:off x="6781800" y="2133600"/>
                <a:ext cx="1600200" cy="304800"/>
              </a:xfrm>
              <a:prstGeom prst="homePlat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934200" y="2133600"/>
                <a:ext cx="1295400" cy="369332"/>
              </a:xfrm>
              <a:prstGeom prst="rect">
                <a:avLst/>
              </a:prstGeom>
              <a:noFill/>
            </p:spPr>
            <p:txBody>
              <a:bodyPr wrap="square" rtlCol="0">
                <a:spAutoFit/>
              </a:bodyPr>
              <a:lstStyle/>
              <a:p>
                <a:r>
                  <a:rPr lang="en-US" dirty="0" smtClean="0"/>
                  <a:t>Career</a:t>
                </a:r>
                <a:endParaRPr lang="en-US" dirty="0"/>
              </a:p>
            </p:txBody>
          </p:sp>
        </p:grpSp>
        <p:grpSp>
          <p:nvGrpSpPr>
            <p:cNvPr id="41" name="Group 15"/>
            <p:cNvGrpSpPr/>
            <p:nvPr/>
          </p:nvGrpSpPr>
          <p:grpSpPr>
            <a:xfrm flipH="1">
              <a:off x="5105400" y="2438400"/>
              <a:ext cx="1600200" cy="369332"/>
              <a:chOff x="6781800" y="2133600"/>
              <a:chExt cx="1600200" cy="369332"/>
            </a:xfrm>
          </p:grpSpPr>
          <p:sp>
            <p:nvSpPr>
              <p:cNvPr id="43" name="Pentagon 42"/>
              <p:cNvSpPr/>
              <p:nvPr/>
            </p:nvSpPr>
            <p:spPr>
              <a:xfrm>
                <a:off x="6781800" y="2133600"/>
                <a:ext cx="1600200" cy="304800"/>
              </a:xfrm>
              <a:prstGeom prst="homePlat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934200" y="2133600"/>
                <a:ext cx="1295400" cy="369332"/>
              </a:xfrm>
              <a:prstGeom prst="rect">
                <a:avLst/>
              </a:prstGeom>
              <a:noFill/>
            </p:spPr>
            <p:txBody>
              <a:bodyPr wrap="square" rtlCol="0">
                <a:spAutoFit/>
              </a:bodyPr>
              <a:lstStyle/>
              <a:p>
                <a:r>
                  <a:rPr lang="en-US" dirty="0" smtClean="0"/>
                  <a:t>Education</a:t>
                </a:r>
                <a:endParaRPr lang="en-US" dirty="0"/>
              </a:p>
            </p:txBody>
          </p:sp>
        </p:grpSp>
        <p:sp>
          <p:nvSpPr>
            <p:cNvPr id="42" name="Rounded Rectangle 5"/>
            <p:cNvSpPr/>
            <p:nvPr/>
          </p:nvSpPr>
          <p:spPr>
            <a:xfrm>
              <a:off x="6553200" y="1905000"/>
              <a:ext cx="304800" cy="37338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0"/>
            <a:ext cx="1963130" cy="6248400"/>
            <a:chOff x="2286000" y="457200"/>
            <a:chExt cx="1963130" cy="6248400"/>
          </a:xfrm>
        </p:grpSpPr>
        <p:sp>
          <p:nvSpPr>
            <p:cNvPr id="3" name="Isosceles Triangle 2"/>
            <p:cNvSpPr/>
            <p:nvPr/>
          </p:nvSpPr>
          <p:spPr>
            <a:xfrm>
              <a:off x="2971800" y="457200"/>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733800" y="4874540"/>
              <a:ext cx="3048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a:off x="3581400" y="3655340"/>
              <a:ext cx="667730" cy="1431711"/>
            </a:xfrm>
            <a:prstGeom prst="trapezoid">
              <a:avLst>
                <a:gd name="adj" fmla="val 4045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5400000" flipH="1">
              <a:off x="3829627" y="4702513"/>
              <a:ext cx="147782" cy="64423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38400" y="4874540"/>
              <a:ext cx="3048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a:off x="2286000" y="3655340"/>
              <a:ext cx="667730" cy="1431711"/>
            </a:xfrm>
            <a:prstGeom prst="trapezoid">
              <a:avLst>
                <a:gd name="adj" fmla="val 4045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flipH="1">
              <a:off x="2550391" y="4679422"/>
              <a:ext cx="147782" cy="64423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2590800" y="5179340"/>
              <a:ext cx="1295400" cy="12192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0" idx="0"/>
              <a:endCxn id="10" idx="2"/>
            </p:cNvCxnSpPr>
            <p:nvPr/>
          </p:nvCxnSpPr>
          <p:spPr>
            <a:xfrm>
              <a:off x="3238500" y="5179340"/>
              <a:ext cx="0" cy="1219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rapezoid 11"/>
            <p:cNvSpPr/>
            <p:nvPr/>
          </p:nvSpPr>
          <p:spPr>
            <a:xfrm rot="10800000">
              <a:off x="2590800" y="3655340"/>
              <a:ext cx="1295400" cy="1600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46582" y="3655340"/>
              <a:ext cx="45719" cy="1600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0"/>
            <p:cNvGrpSpPr/>
            <p:nvPr/>
          </p:nvGrpSpPr>
          <p:grpSpPr>
            <a:xfrm>
              <a:off x="2971800" y="3807740"/>
              <a:ext cx="598056" cy="233219"/>
              <a:chOff x="4419600" y="1524000"/>
              <a:chExt cx="598056" cy="233219"/>
            </a:xfrm>
          </p:grpSpPr>
          <p:sp>
            <p:nvSpPr>
              <p:cNvPr id="63" name="Moon 9"/>
              <p:cNvSpPr/>
              <p:nvPr/>
            </p:nvSpPr>
            <p:spPr>
              <a:xfrm rot="5400000" flipH="1">
                <a:off x="4662055" y="1394691"/>
                <a:ext cx="76200" cy="533400"/>
              </a:xfrm>
              <a:prstGeom prst="moon">
                <a:avLst>
                  <a:gd name="adj" fmla="val 875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7"/>
              <p:cNvSpPr/>
              <p:nvPr/>
            </p:nvSpPr>
            <p:spPr>
              <a:xfrm>
                <a:off x="4419600" y="1524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8"/>
              <p:cNvSpPr/>
              <p:nvPr/>
            </p:nvSpPr>
            <p:spPr>
              <a:xfrm>
                <a:off x="4789056" y="152861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5"/>
            <p:cNvGrpSpPr/>
            <p:nvPr/>
          </p:nvGrpSpPr>
          <p:grpSpPr>
            <a:xfrm>
              <a:off x="2976419" y="4172576"/>
              <a:ext cx="598056" cy="233219"/>
              <a:chOff x="4419600" y="1524000"/>
              <a:chExt cx="598056" cy="233219"/>
            </a:xfrm>
          </p:grpSpPr>
          <p:sp>
            <p:nvSpPr>
              <p:cNvPr id="60" name="Moon 59"/>
              <p:cNvSpPr/>
              <p:nvPr/>
            </p:nvSpPr>
            <p:spPr>
              <a:xfrm rot="5400000" flipH="1">
                <a:off x="4662055" y="1394691"/>
                <a:ext cx="76200" cy="533400"/>
              </a:xfrm>
              <a:prstGeom prst="moon">
                <a:avLst>
                  <a:gd name="adj" fmla="val 875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17"/>
              <p:cNvSpPr/>
              <p:nvPr/>
            </p:nvSpPr>
            <p:spPr>
              <a:xfrm>
                <a:off x="4419600" y="1524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18"/>
              <p:cNvSpPr/>
              <p:nvPr/>
            </p:nvSpPr>
            <p:spPr>
              <a:xfrm>
                <a:off x="4789056" y="152861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9"/>
            <p:cNvGrpSpPr/>
            <p:nvPr/>
          </p:nvGrpSpPr>
          <p:grpSpPr>
            <a:xfrm>
              <a:off x="2976418" y="4505085"/>
              <a:ext cx="598056" cy="233219"/>
              <a:chOff x="4419600" y="1524000"/>
              <a:chExt cx="598056" cy="233219"/>
            </a:xfrm>
          </p:grpSpPr>
          <p:sp>
            <p:nvSpPr>
              <p:cNvPr id="57" name="Moon 56"/>
              <p:cNvSpPr/>
              <p:nvPr/>
            </p:nvSpPr>
            <p:spPr>
              <a:xfrm rot="5400000" flipH="1">
                <a:off x="4662055" y="1394691"/>
                <a:ext cx="76200" cy="533400"/>
              </a:xfrm>
              <a:prstGeom prst="moon">
                <a:avLst>
                  <a:gd name="adj" fmla="val 875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419600" y="1524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789056" y="152861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rot="5400000" flipH="1">
              <a:off x="3150870" y="4771670"/>
              <a:ext cx="152400" cy="8153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6"/>
            <p:cNvGrpSpPr/>
            <p:nvPr/>
          </p:nvGrpSpPr>
          <p:grpSpPr>
            <a:xfrm>
              <a:off x="2362200" y="3655340"/>
              <a:ext cx="407808" cy="289791"/>
              <a:chOff x="4688609" y="2834409"/>
              <a:chExt cx="762000" cy="541482"/>
            </a:xfrm>
          </p:grpSpPr>
          <p:sp>
            <p:nvSpPr>
              <p:cNvPr id="50" name="Flowchart: Delay 29"/>
              <p:cNvSpPr/>
              <p:nvPr/>
            </p:nvSpPr>
            <p:spPr>
              <a:xfrm rot="16200000">
                <a:off x="4955309" y="2567709"/>
                <a:ext cx="228600" cy="762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30"/>
              <p:cNvSpPr/>
              <p:nvPr/>
            </p:nvSpPr>
            <p:spPr>
              <a:xfrm>
                <a:off x="4724400" y="2971800"/>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31"/>
              <p:cNvSpPr/>
              <p:nvPr/>
            </p:nvSpPr>
            <p:spPr>
              <a:xfrm>
                <a:off x="4955309" y="2985655"/>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32"/>
              <p:cNvSpPr/>
              <p:nvPr/>
            </p:nvSpPr>
            <p:spPr>
              <a:xfrm>
                <a:off x="5181600" y="2994891"/>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33"/>
              <p:cNvSpPr/>
              <p:nvPr/>
            </p:nvSpPr>
            <p:spPr>
              <a:xfrm>
                <a:off x="4745182" y="2944091"/>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980709" y="2939473"/>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211618" y="2948709"/>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37"/>
            <p:cNvGrpSpPr/>
            <p:nvPr/>
          </p:nvGrpSpPr>
          <p:grpSpPr>
            <a:xfrm>
              <a:off x="3789219" y="3650722"/>
              <a:ext cx="407808" cy="289791"/>
              <a:chOff x="4688609" y="2834409"/>
              <a:chExt cx="762000" cy="541482"/>
            </a:xfrm>
          </p:grpSpPr>
          <p:sp>
            <p:nvSpPr>
              <p:cNvPr id="43" name="Flowchart: Delay 42"/>
              <p:cNvSpPr/>
              <p:nvPr/>
            </p:nvSpPr>
            <p:spPr>
              <a:xfrm rot="16200000">
                <a:off x="4955309" y="2567709"/>
                <a:ext cx="228600" cy="762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4724400" y="2971800"/>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4955309" y="2985655"/>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5181600" y="2994891"/>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745182" y="2944091"/>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80709" y="2939473"/>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211618" y="2948709"/>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rapezoid 19"/>
            <p:cNvSpPr/>
            <p:nvPr/>
          </p:nvSpPr>
          <p:spPr>
            <a:xfrm rot="10800000">
              <a:off x="2590800" y="2436140"/>
              <a:ext cx="1295400" cy="12192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a:off x="3276600" y="2359940"/>
              <a:ext cx="533400" cy="457200"/>
            </a:xfrm>
            <a:prstGeom prst="round2DiagRect">
              <a:avLst>
                <a:gd name="adj1" fmla="val 16667"/>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rot="7194270">
              <a:off x="2655228" y="2324100"/>
              <a:ext cx="533400" cy="457200"/>
            </a:xfrm>
            <a:prstGeom prst="round2DiagRect">
              <a:avLst>
                <a:gd name="adj1" fmla="val 16667"/>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22"/>
            <p:cNvSpPr/>
            <p:nvPr/>
          </p:nvSpPr>
          <p:spPr>
            <a:xfrm rot="16200000">
              <a:off x="2438400" y="1143000"/>
              <a:ext cx="1600200" cy="12954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5400000">
              <a:off x="3048000" y="1295400"/>
              <a:ext cx="381000" cy="1295400"/>
            </a:xfrm>
            <a:prstGeom prst="moon">
              <a:avLst>
                <a:gd name="adj" fmla="val 7083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p:cNvSpPr/>
            <p:nvPr/>
          </p:nvSpPr>
          <p:spPr>
            <a:xfrm rot="16200000">
              <a:off x="2965058" y="1302142"/>
              <a:ext cx="546885" cy="381001"/>
            </a:xfrm>
            <a:prstGeom prst="flowChartDela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60"/>
            <p:cNvGrpSpPr/>
            <p:nvPr/>
          </p:nvGrpSpPr>
          <p:grpSpPr>
            <a:xfrm rot="10800000">
              <a:off x="2667000" y="1828800"/>
              <a:ext cx="228600" cy="304800"/>
              <a:chOff x="5256761" y="2624595"/>
              <a:chExt cx="480060" cy="977764"/>
            </a:xfrm>
          </p:grpSpPr>
          <p:sp>
            <p:nvSpPr>
              <p:cNvPr id="41" name="Isosceles Triangle 40"/>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61"/>
            <p:cNvGrpSpPr/>
            <p:nvPr/>
          </p:nvGrpSpPr>
          <p:grpSpPr>
            <a:xfrm rot="10800000">
              <a:off x="2967182" y="1722582"/>
              <a:ext cx="228600" cy="304800"/>
              <a:chOff x="5256761" y="2624595"/>
              <a:chExt cx="480060" cy="977764"/>
            </a:xfrm>
          </p:grpSpPr>
          <p:sp>
            <p:nvSpPr>
              <p:cNvPr id="39" name="Isosceles Triangle 38"/>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64"/>
            <p:cNvGrpSpPr/>
            <p:nvPr/>
          </p:nvGrpSpPr>
          <p:grpSpPr>
            <a:xfrm rot="10800000">
              <a:off x="3276600" y="1752600"/>
              <a:ext cx="228600" cy="304800"/>
              <a:chOff x="5256761" y="2624595"/>
              <a:chExt cx="480060" cy="977764"/>
            </a:xfrm>
          </p:grpSpPr>
          <p:sp>
            <p:nvSpPr>
              <p:cNvPr id="37" name="Isosceles Triangle 36"/>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67"/>
            <p:cNvGrpSpPr/>
            <p:nvPr/>
          </p:nvGrpSpPr>
          <p:grpSpPr>
            <a:xfrm rot="10800000">
              <a:off x="3523673" y="1796473"/>
              <a:ext cx="228600" cy="304800"/>
              <a:chOff x="5256761" y="2624595"/>
              <a:chExt cx="480060" cy="977764"/>
            </a:xfrm>
          </p:grpSpPr>
          <p:sp>
            <p:nvSpPr>
              <p:cNvPr id="35" name="Isosceles Triangle 34"/>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70"/>
            <p:cNvGrpSpPr/>
            <p:nvPr/>
          </p:nvGrpSpPr>
          <p:grpSpPr>
            <a:xfrm>
              <a:off x="3124200" y="1447800"/>
              <a:ext cx="228600" cy="304800"/>
              <a:chOff x="5256761" y="2624595"/>
              <a:chExt cx="480060" cy="977764"/>
            </a:xfrm>
          </p:grpSpPr>
          <p:sp>
            <p:nvSpPr>
              <p:cNvPr id="33" name="Isosceles Triangle 32"/>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a:off x="2514600" y="6248400"/>
              <a:ext cx="6858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276600" y="6248400"/>
              <a:ext cx="6858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2819400" y="152400"/>
            <a:ext cx="1963130" cy="6248400"/>
            <a:chOff x="2286000" y="457200"/>
            <a:chExt cx="1963130" cy="6248400"/>
          </a:xfrm>
        </p:grpSpPr>
        <p:sp>
          <p:nvSpPr>
            <p:cNvPr id="67" name="Isosceles Triangle 66"/>
            <p:cNvSpPr/>
            <p:nvPr/>
          </p:nvSpPr>
          <p:spPr>
            <a:xfrm>
              <a:off x="2971800" y="457200"/>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733800" y="4874540"/>
              <a:ext cx="3048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a:off x="3581400" y="3655340"/>
              <a:ext cx="667730" cy="1431711"/>
            </a:xfrm>
            <a:prstGeom prst="trapezoid">
              <a:avLst>
                <a:gd name="adj" fmla="val 40452"/>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5400000" flipH="1">
              <a:off x="3829627" y="4702513"/>
              <a:ext cx="147782" cy="64423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438400" y="4874540"/>
              <a:ext cx="3048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a:off x="2286000" y="3655340"/>
              <a:ext cx="667730" cy="1431711"/>
            </a:xfrm>
            <a:prstGeom prst="trapezoid">
              <a:avLst>
                <a:gd name="adj" fmla="val 40452"/>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5400000" flipH="1">
              <a:off x="2550391" y="4679422"/>
              <a:ext cx="147782" cy="64423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a:off x="2590800" y="5179340"/>
              <a:ext cx="1295400" cy="12192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a:stCxn id="74" idx="0"/>
              <a:endCxn id="74" idx="2"/>
            </p:cNvCxnSpPr>
            <p:nvPr/>
          </p:nvCxnSpPr>
          <p:spPr>
            <a:xfrm>
              <a:off x="3238500" y="5179340"/>
              <a:ext cx="0" cy="1219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rapezoid 75"/>
            <p:cNvSpPr/>
            <p:nvPr/>
          </p:nvSpPr>
          <p:spPr>
            <a:xfrm rot="10800000">
              <a:off x="2590800" y="3655340"/>
              <a:ext cx="1295400" cy="1600200"/>
            </a:xfrm>
            <a:prstGeom prst="trapezoid">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246582" y="3655340"/>
              <a:ext cx="45719" cy="1600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10"/>
            <p:cNvGrpSpPr/>
            <p:nvPr/>
          </p:nvGrpSpPr>
          <p:grpSpPr>
            <a:xfrm>
              <a:off x="2971800" y="3807740"/>
              <a:ext cx="598056" cy="233219"/>
              <a:chOff x="4419600" y="1524000"/>
              <a:chExt cx="598056" cy="233219"/>
            </a:xfrm>
          </p:grpSpPr>
          <p:sp>
            <p:nvSpPr>
              <p:cNvPr id="127" name="Moon 9"/>
              <p:cNvSpPr/>
              <p:nvPr/>
            </p:nvSpPr>
            <p:spPr>
              <a:xfrm rot="5400000" flipH="1">
                <a:off x="4662055" y="1394691"/>
                <a:ext cx="76200" cy="533400"/>
              </a:xfrm>
              <a:prstGeom prst="moon">
                <a:avLst>
                  <a:gd name="adj" fmla="val 875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7"/>
              <p:cNvSpPr/>
              <p:nvPr/>
            </p:nvSpPr>
            <p:spPr>
              <a:xfrm>
                <a:off x="4419600" y="1524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8"/>
              <p:cNvSpPr/>
              <p:nvPr/>
            </p:nvSpPr>
            <p:spPr>
              <a:xfrm>
                <a:off x="4789056" y="152861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15"/>
            <p:cNvGrpSpPr/>
            <p:nvPr/>
          </p:nvGrpSpPr>
          <p:grpSpPr>
            <a:xfrm>
              <a:off x="2976419" y="4172576"/>
              <a:ext cx="598056" cy="233219"/>
              <a:chOff x="4419600" y="1524000"/>
              <a:chExt cx="598056" cy="233219"/>
            </a:xfrm>
          </p:grpSpPr>
          <p:sp>
            <p:nvSpPr>
              <p:cNvPr id="124" name="Moon 123"/>
              <p:cNvSpPr/>
              <p:nvPr/>
            </p:nvSpPr>
            <p:spPr>
              <a:xfrm rot="5400000" flipH="1">
                <a:off x="4662055" y="1394691"/>
                <a:ext cx="76200" cy="533400"/>
              </a:xfrm>
              <a:prstGeom prst="moon">
                <a:avLst>
                  <a:gd name="adj" fmla="val 875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7"/>
              <p:cNvSpPr/>
              <p:nvPr/>
            </p:nvSpPr>
            <p:spPr>
              <a:xfrm>
                <a:off x="4419600" y="1524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8"/>
              <p:cNvSpPr/>
              <p:nvPr/>
            </p:nvSpPr>
            <p:spPr>
              <a:xfrm>
                <a:off x="4789056" y="152861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19"/>
            <p:cNvGrpSpPr/>
            <p:nvPr/>
          </p:nvGrpSpPr>
          <p:grpSpPr>
            <a:xfrm>
              <a:off x="2976418" y="4505085"/>
              <a:ext cx="598056" cy="233219"/>
              <a:chOff x="4419600" y="1524000"/>
              <a:chExt cx="598056" cy="233219"/>
            </a:xfrm>
          </p:grpSpPr>
          <p:sp>
            <p:nvSpPr>
              <p:cNvPr id="121" name="Moon 120"/>
              <p:cNvSpPr/>
              <p:nvPr/>
            </p:nvSpPr>
            <p:spPr>
              <a:xfrm rot="5400000" flipH="1">
                <a:off x="4662055" y="1394691"/>
                <a:ext cx="76200" cy="533400"/>
              </a:xfrm>
              <a:prstGeom prst="moon">
                <a:avLst>
                  <a:gd name="adj" fmla="val 875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4419600" y="1524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4789056" y="152861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p:cNvSpPr/>
            <p:nvPr/>
          </p:nvSpPr>
          <p:spPr>
            <a:xfrm rot="5400000" flipH="1">
              <a:off x="3150870" y="4771670"/>
              <a:ext cx="152400" cy="8153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36"/>
            <p:cNvGrpSpPr/>
            <p:nvPr/>
          </p:nvGrpSpPr>
          <p:grpSpPr>
            <a:xfrm>
              <a:off x="2362200" y="3655340"/>
              <a:ext cx="407808" cy="289791"/>
              <a:chOff x="4688609" y="2834409"/>
              <a:chExt cx="762000" cy="541482"/>
            </a:xfrm>
          </p:grpSpPr>
          <p:sp>
            <p:nvSpPr>
              <p:cNvPr id="114" name="Flowchart: Delay 29"/>
              <p:cNvSpPr/>
              <p:nvPr/>
            </p:nvSpPr>
            <p:spPr>
              <a:xfrm rot="16200000">
                <a:off x="4955309" y="2567709"/>
                <a:ext cx="228600" cy="762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30"/>
              <p:cNvSpPr/>
              <p:nvPr/>
            </p:nvSpPr>
            <p:spPr>
              <a:xfrm>
                <a:off x="4724400" y="2971800"/>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31"/>
              <p:cNvSpPr/>
              <p:nvPr/>
            </p:nvSpPr>
            <p:spPr>
              <a:xfrm>
                <a:off x="4955309" y="2985655"/>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32"/>
              <p:cNvSpPr/>
              <p:nvPr/>
            </p:nvSpPr>
            <p:spPr>
              <a:xfrm>
                <a:off x="5181600" y="2994891"/>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33"/>
              <p:cNvSpPr/>
              <p:nvPr/>
            </p:nvSpPr>
            <p:spPr>
              <a:xfrm>
                <a:off x="4745182" y="2944091"/>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980709" y="2939473"/>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211618" y="2948709"/>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37"/>
            <p:cNvGrpSpPr/>
            <p:nvPr/>
          </p:nvGrpSpPr>
          <p:grpSpPr>
            <a:xfrm>
              <a:off x="3789219" y="3650722"/>
              <a:ext cx="407808" cy="289791"/>
              <a:chOff x="4688609" y="2834409"/>
              <a:chExt cx="762000" cy="541482"/>
            </a:xfrm>
          </p:grpSpPr>
          <p:sp>
            <p:nvSpPr>
              <p:cNvPr id="107" name="Flowchart: Delay 106"/>
              <p:cNvSpPr/>
              <p:nvPr/>
            </p:nvSpPr>
            <p:spPr>
              <a:xfrm rot="16200000">
                <a:off x="4955309" y="2567709"/>
                <a:ext cx="228600" cy="762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p:cNvSpPr/>
              <p:nvPr/>
            </p:nvSpPr>
            <p:spPr>
              <a:xfrm>
                <a:off x="4724400" y="2971800"/>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p:cNvSpPr/>
              <p:nvPr/>
            </p:nvSpPr>
            <p:spPr>
              <a:xfrm>
                <a:off x="4955309" y="2985655"/>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a:off x="5181600" y="2994891"/>
                <a:ext cx="228600" cy="381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745182" y="2944091"/>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980709" y="2939473"/>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5211618" y="2948709"/>
                <a:ext cx="1905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rapezoid 83"/>
            <p:cNvSpPr/>
            <p:nvPr/>
          </p:nvSpPr>
          <p:spPr>
            <a:xfrm rot="10800000">
              <a:off x="2590800" y="2436140"/>
              <a:ext cx="1295400" cy="12192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a:off x="3276600" y="2359940"/>
              <a:ext cx="533400" cy="457200"/>
            </a:xfrm>
            <a:prstGeom prst="round2DiagRect">
              <a:avLst>
                <a:gd name="adj1" fmla="val 16667"/>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7194270">
              <a:off x="2655228" y="2324100"/>
              <a:ext cx="533400" cy="457200"/>
            </a:xfrm>
            <a:prstGeom prst="round2DiagRect">
              <a:avLst>
                <a:gd name="adj1" fmla="val 16667"/>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Delay 86"/>
            <p:cNvSpPr/>
            <p:nvPr/>
          </p:nvSpPr>
          <p:spPr>
            <a:xfrm rot="16200000">
              <a:off x="2438400" y="1143000"/>
              <a:ext cx="1600200" cy="12954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5400000">
              <a:off x="3048000" y="1295400"/>
              <a:ext cx="381000" cy="1295400"/>
            </a:xfrm>
            <a:prstGeom prst="moon">
              <a:avLst>
                <a:gd name="adj" fmla="val 7083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Delay 88"/>
            <p:cNvSpPr/>
            <p:nvPr/>
          </p:nvSpPr>
          <p:spPr>
            <a:xfrm rot="16200000">
              <a:off x="2965058" y="1302142"/>
              <a:ext cx="546885" cy="381001"/>
            </a:xfrm>
            <a:prstGeom prst="flowChartDelay">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60"/>
            <p:cNvGrpSpPr/>
            <p:nvPr/>
          </p:nvGrpSpPr>
          <p:grpSpPr>
            <a:xfrm rot="10800000">
              <a:off x="2667000" y="1828800"/>
              <a:ext cx="228600" cy="304800"/>
              <a:chOff x="5256761" y="2624595"/>
              <a:chExt cx="480060" cy="977764"/>
            </a:xfrm>
          </p:grpSpPr>
          <p:sp>
            <p:nvSpPr>
              <p:cNvPr id="105" name="Isosceles Triangle 104"/>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61"/>
            <p:cNvGrpSpPr/>
            <p:nvPr/>
          </p:nvGrpSpPr>
          <p:grpSpPr>
            <a:xfrm rot="10800000">
              <a:off x="2967182" y="1722582"/>
              <a:ext cx="228600" cy="304800"/>
              <a:chOff x="5256761" y="2624595"/>
              <a:chExt cx="480060" cy="977764"/>
            </a:xfrm>
          </p:grpSpPr>
          <p:sp>
            <p:nvSpPr>
              <p:cNvPr id="103" name="Isosceles Triangle 102"/>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64"/>
            <p:cNvGrpSpPr/>
            <p:nvPr/>
          </p:nvGrpSpPr>
          <p:grpSpPr>
            <a:xfrm rot="10800000">
              <a:off x="3276600" y="1752600"/>
              <a:ext cx="228600" cy="304800"/>
              <a:chOff x="5256761" y="2624595"/>
              <a:chExt cx="480060" cy="977764"/>
            </a:xfrm>
          </p:grpSpPr>
          <p:sp>
            <p:nvSpPr>
              <p:cNvPr id="101" name="Isosceles Triangle 100"/>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67"/>
            <p:cNvGrpSpPr/>
            <p:nvPr/>
          </p:nvGrpSpPr>
          <p:grpSpPr>
            <a:xfrm rot="10800000">
              <a:off x="3523673" y="1796473"/>
              <a:ext cx="228600" cy="304800"/>
              <a:chOff x="5256761" y="2624595"/>
              <a:chExt cx="480060" cy="977764"/>
            </a:xfrm>
          </p:grpSpPr>
          <p:sp>
            <p:nvSpPr>
              <p:cNvPr id="99" name="Isosceles Triangle 98"/>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70"/>
            <p:cNvGrpSpPr/>
            <p:nvPr/>
          </p:nvGrpSpPr>
          <p:grpSpPr>
            <a:xfrm>
              <a:off x="3124200" y="1447800"/>
              <a:ext cx="228600" cy="304800"/>
              <a:chOff x="5256761" y="2624595"/>
              <a:chExt cx="480060" cy="977764"/>
            </a:xfrm>
          </p:grpSpPr>
          <p:sp>
            <p:nvSpPr>
              <p:cNvPr id="97" name="Isosceles Triangle 96"/>
              <p:cNvSpPr/>
              <p:nvPr/>
            </p:nvSpPr>
            <p:spPr>
              <a:xfrm>
                <a:off x="5256761" y="2690884"/>
                <a:ext cx="480060" cy="9114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300403" y="2624595"/>
                <a:ext cx="400050" cy="3645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Oval 94"/>
            <p:cNvSpPr/>
            <p:nvPr/>
          </p:nvSpPr>
          <p:spPr>
            <a:xfrm>
              <a:off x="2514600" y="6248400"/>
              <a:ext cx="6858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276600" y="6248400"/>
              <a:ext cx="6858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5181600" y="1219200"/>
            <a:ext cx="3245391" cy="3266893"/>
            <a:chOff x="771108" y="1066800"/>
            <a:chExt cx="3245391" cy="3266893"/>
          </a:xfrm>
        </p:grpSpPr>
        <p:grpSp>
          <p:nvGrpSpPr>
            <p:cNvPr id="131" name="Group 3"/>
            <p:cNvGrpSpPr/>
            <p:nvPr/>
          </p:nvGrpSpPr>
          <p:grpSpPr>
            <a:xfrm rot="20550661">
              <a:off x="2286000" y="1066800"/>
              <a:ext cx="1264191" cy="1269307"/>
              <a:chOff x="3962400" y="2362200"/>
              <a:chExt cx="1264191" cy="1269307"/>
            </a:xfrm>
          </p:grpSpPr>
          <p:sp>
            <p:nvSpPr>
              <p:cNvPr id="162" name="Freeform 1"/>
              <p:cNvSpPr/>
              <p:nvPr/>
            </p:nvSpPr>
            <p:spPr>
              <a:xfrm>
                <a:off x="3962400" y="2362200"/>
                <a:ext cx="901002" cy="966558"/>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Freeform 2"/>
              <p:cNvSpPr/>
              <p:nvPr/>
            </p:nvSpPr>
            <p:spPr>
              <a:xfrm rot="2209430">
                <a:off x="4250666" y="2571581"/>
                <a:ext cx="975925" cy="1059926"/>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8"/>
            <p:cNvGrpSpPr/>
            <p:nvPr/>
          </p:nvGrpSpPr>
          <p:grpSpPr>
            <a:xfrm rot="1953877">
              <a:off x="2752308" y="2065621"/>
              <a:ext cx="1264191" cy="1269307"/>
              <a:chOff x="3962400" y="2362200"/>
              <a:chExt cx="1264191" cy="1269307"/>
            </a:xfrm>
          </p:grpSpPr>
          <p:sp>
            <p:nvSpPr>
              <p:cNvPr id="160" name="Freeform 9"/>
              <p:cNvSpPr/>
              <p:nvPr/>
            </p:nvSpPr>
            <p:spPr>
              <a:xfrm>
                <a:off x="3962400" y="2362200"/>
                <a:ext cx="901002" cy="966558"/>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Freeform 10"/>
              <p:cNvSpPr/>
              <p:nvPr/>
            </p:nvSpPr>
            <p:spPr>
              <a:xfrm rot="2209430">
                <a:off x="4250666" y="2571581"/>
                <a:ext cx="975925" cy="1059926"/>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3" name="Group 11"/>
            <p:cNvGrpSpPr/>
            <p:nvPr/>
          </p:nvGrpSpPr>
          <p:grpSpPr>
            <a:xfrm rot="16460379">
              <a:off x="1343968" y="1110453"/>
              <a:ext cx="1264191" cy="1269307"/>
              <a:chOff x="3962400" y="2362200"/>
              <a:chExt cx="1264191" cy="1269307"/>
            </a:xfrm>
          </p:grpSpPr>
          <p:sp>
            <p:nvSpPr>
              <p:cNvPr id="158" name="Freeform 157"/>
              <p:cNvSpPr/>
              <p:nvPr/>
            </p:nvSpPr>
            <p:spPr>
              <a:xfrm rot="1217555">
                <a:off x="3962400" y="2362200"/>
                <a:ext cx="901002" cy="966558"/>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Freeform 158"/>
              <p:cNvSpPr/>
              <p:nvPr/>
            </p:nvSpPr>
            <p:spPr>
              <a:xfrm rot="721542">
                <a:off x="4250666" y="2571581"/>
                <a:ext cx="975925" cy="1059926"/>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4" name="Group 14"/>
            <p:cNvGrpSpPr/>
            <p:nvPr/>
          </p:nvGrpSpPr>
          <p:grpSpPr>
            <a:xfrm rot="6459030">
              <a:off x="2526538" y="2827119"/>
              <a:ext cx="1264191" cy="1269307"/>
              <a:chOff x="3962400" y="2362200"/>
              <a:chExt cx="1264191" cy="1269307"/>
            </a:xfrm>
          </p:grpSpPr>
          <p:sp>
            <p:nvSpPr>
              <p:cNvPr id="156" name="Freeform 155"/>
              <p:cNvSpPr/>
              <p:nvPr/>
            </p:nvSpPr>
            <p:spPr>
              <a:xfrm>
                <a:off x="3962400" y="2362200"/>
                <a:ext cx="901002" cy="966558"/>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Freeform 156"/>
              <p:cNvSpPr/>
              <p:nvPr/>
            </p:nvSpPr>
            <p:spPr>
              <a:xfrm rot="2209430">
                <a:off x="4250666" y="2571581"/>
                <a:ext cx="975925" cy="1059926"/>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7"/>
            <p:cNvGrpSpPr/>
            <p:nvPr/>
          </p:nvGrpSpPr>
          <p:grpSpPr>
            <a:xfrm rot="19198225" flipH="1">
              <a:off x="771108" y="1837022"/>
              <a:ext cx="1264191" cy="1269307"/>
              <a:chOff x="3962400" y="2362200"/>
              <a:chExt cx="1264191" cy="1269307"/>
            </a:xfrm>
          </p:grpSpPr>
          <p:sp>
            <p:nvSpPr>
              <p:cNvPr id="154" name="Freeform 153"/>
              <p:cNvSpPr/>
              <p:nvPr/>
            </p:nvSpPr>
            <p:spPr>
              <a:xfrm>
                <a:off x="3962400" y="2362200"/>
                <a:ext cx="901002" cy="966558"/>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Freeform 154"/>
              <p:cNvSpPr/>
              <p:nvPr/>
            </p:nvSpPr>
            <p:spPr>
              <a:xfrm rot="2209430">
                <a:off x="4250666" y="2571581"/>
                <a:ext cx="975925" cy="1059926"/>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6" name="Group 20"/>
            <p:cNvGrpSpPr/>
            <p:nvPr/>
          </p:nvGrpSpPr>
          <p:grpSpPr>
            <a:xfrm rot="20550661">
              <a:off x="847309" y="2599022"/>
              <a:ext cx="1264191" cy="1269307"/>
              <a:chOff x="3962400" y="2362200"/>
              <a:chExt cx="1264191" cy="1269307"/>
            </a:xfrm>
          </p:grpSpPr>
          <p:sp>
            <p:nvSpPr>
              <p:cNvPr id="152" name="Freeform 151"/>
              <p:cNvSpPr/>
              <p:nvPr/>
            </p:nvSpPr>
            <p:spPr>
              <a:xfrm>
                <a:off x="3962400" y="2362200"/>
                <a:ext cx="901002" cy="966558"/>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Freeform 152"/>
              <p:cNvSpPr/>
              <p:nvPr/>
            </p:nvSpPr>
            <p:spPr>
              <a:xfrm rot="2209430">
                <a:off x="4250666" y="2571581"/>
                <a:ext cx="975925" cy="1059926"/>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7" name="Group 23"/>
            <p:cNvGrpSpPr/>
            <p:nvPr/>
          </p:nvGrpSpPr>
          <p:grpSpPr>
            <a:xfrm rot="18308649">
              <a:off x="1622320" y="3066944"/>
              <a:ext cx="1264191" cy="1269307"/>
              <a:chOff x="3962400" y="2362200"/>
              <a:chExt cx="1264191" cy="1269307"/>
            </a:xfrm>
          </p:grpSpPr>
          <p:sp>
            <p:nvSpPr>
              <p:cNvPr id="150" name="Freeform 149"/>
              <p:cNvSpPr/>
              <p:nvPr/>
            </p:nvSpPr>
            <p:spPr>
              <a:xfrm>
                <a:off x="3962400" y="2362200"/>
                <a:ext cx="901002" cy="966558"/>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Freeform 150"/>
              <p:cNvSpPr/>
              <p:nvPr/>
            </p:nvSpPr>
            <p:spPr>
              <a:xfrm rot="2209430">
                <a:off x="4250666" y="2571581"/>
                <a:ext cx="975925" cy="1059926"/>
              </a:xfrm>
              <a:custGeom>
                <a:avLst/>
                <a:gdLst>
                  <a:gd name="connsiteX0" fmla="*/ 185703 w 1474632"/>
                  <a:gd name="connsiteY0" fmla="*/ 0 h 1601558"/>
                  <a:gd name="connsiteX1" fmla="*/ 185703 w 1474632"/>
                  <a:gd name="connsiteY1" fmla="*/ 0 h 1601558"/>
                  <a:gd name="connsiteX2" fmla="*/ 241121 w 1474632"/>
                  <a:gd name="connsiteY2" fmla="*/ 64655 h 1601558"/>
                  <a:gd name="connsiteX3" fmla="*/ 324248 w 1474632"/>
                  <a:gd name="connsiteY3" fmla="*/ 101600 h 1601558"/>
                  <a:gd name="connsiteX4" fmla="*/ 407375 w 1474632"/>
                  <a:gd name="connsiteY4" fmla="*/ 129309 h 1601558"/>
                  <a:gd name="connsiteX5" fmla="*/ 490503 w 1474632"/>
                  <a:gd name="connsiteY5" fmla="*/ 157018 h 1601558"/>
                  <a:gd name="connsiteX6" fmla="*/ 518212 w 1474632"/>
                  <a:gd name="connsiteY6" fmla="*/ 166255 h 1601558"/>
                  <a:gd name="connsiteX7" fmla="*/ 859957 w 1474632"/>
                  <a:gd name="connsiteY7" fmla="*/ 147782 h 1601558"/>
                  <a:gd name="connsiteX8" fmla="*/ 887666 w 1474632"/>
                  <a:gd name="connsiteY8" fmla="*/ 138545 h 1601558"/>
                  <a:gd name="connsiteX9" fmla="*/ 896903 w 1474632"/>
                  <a:gd name="connsiteY9" fmla="*/ 314036 h 1601558"/>
                  <a:gd name="connsiteX10" fmla="*/ 906139 w 1474632"/>
                  <a:gd name="connsiteY10" fmla="*/ 341745 h 1601558"/>
                  <a:gd name="connsiteX11" fmla="*/ 915375 w 1474632"/>
                  <a:gd name="connsiteY11" fmla="*/ 397164 h 1601558"/>
                  <a:gd name="connsiteX12" fmla="*/ 933848 w 1474632"/>
                  <a:gd name="connsiteY12" fmla="*/ 424873 h 1601558"/>
                  <a:gd name="connsiteX13" fmla="*/ 943085 w 1474632"/>
                  <a:gd name="connsiteY13" fmla="*/ 452582 h 1601558"/>
                  <a:gd name="connsiteX14" fmla="*/ 1007739 w 1474632"/>
                  <a:gd name="connsiteY14" fmla="*/ 535709 h 1601558"/>
                  <a:gd name="connsiteX15" fmla="*/ 1081630 w 1474632"/>
                  <a:gd name="connsiteY15" fmla="*/ 628073 h 1601558"/>
                  <a:gd name="connsiteX16" fmla="*/ 1109339 w 1474632"/>
                  <a:gd name="connsiteY16" fmla="*/ 655782 h 1601558"/>
                  <a:gd name="connsiteX17" fmla="*/ 1137048 w 1474632"/>
                  <a:gd name="connsiteY17" fmla="*/ 683491 h 1601558"/>
                  <a:gd name="connsiteX18" fmla="*/ 1229412 w 1474632"/>
                  <a:gd name="connsiteY18" fmla="*/ 748145 h 1601558"/>
                  <a:gd name="connsiteX19" fmla="*/ 1257121 w 1474632"/>
                  <a:gd name="connsiteY19" fmla="*/ 766618 h 1601558"/>
                  <a:gd name="connsiteX20" fmla="*/ 1367957 w 1474632"/>
                  <a:gd name="connsiteY20" fmla="*/ 803564 h 1601558"/>
                  <a:gd name="connsiteX21" fmla="*/ 1395666 w 1474632"/>
                  <a:gd name="connsiteY21" fmla="*/ 812800 h 1601558"/>
                  <a:gd name="connsiteX22" fmla="*/ 1423375 w 1474632"/>
                  <a:gd name="connsiteY22" fmla="*/ 822036 h 1601558"/>
                  <a:gd name="connsiteX23" fmla="*/ 1367957 w 1474632"/>
                  <a:gd name="connsiteY23" fmla="*/ 868218 h 1601558"/>
                  <a:gd name="connsiteX24" fmla="*/ 1312539 w 1474632"/>
                  <a:gd name="connsiteY24" fmla="*/ 905164 h 1601558"/>
                  <a:gd name="connsiteX25" fmla="*/ 1266357 w 1474632"/>
                  <a:gd name="connsiteY25" fmla="*/ 951345 h 1601558"/>
                  <a:gd name="connsiteX26" fmla="*/ 1192466 w 1474632"/>
                  <a:gd name="connsiteY26" fmla="*/ 1034473 h 1601558"/>
                  <a:gd name="connsiteX27" fmla="*/ 1146285 w 1474632"/>
                  <a:gd name="connsiteY27" fmla="*/ 1099127 h 1601558"/>
                  <a:gd name="connsiteX28" fmla="*/ 1118575 w 1474632"/>
                  <a:gd name="connsiteY28" fmla="*/ 1191491 h 1601558"/>
                  <a:gd name="connsiteX29" fmla="*/ 1109339 w 1474632"/>
                  <a:gd name="connsiteY29" fmla="*/ 1219200 h 1601558"/>
                  <a:gd name="connsiteX30" fmla="*/ 1090866 w 1474632"/>
                  <a:gd name="connsiteY30" fmla="*/ 1283855 h 1601558"/>
                  <a:gd name="connsiteX31" fmla="*/ 1081630 w 1474632"/>
                  <a:gd name="connsiteY31" fmla="*/ 1459345 h 1601558"/>
                  <a:gd name="connsiteX32" fmla="*/ 1063157 w 1474632"/>
                  <a:gd name="connsiteY32" fmla="*/ 1533236 h 1601558"/>
                  <a:gd name="connsiteX33" fmla="*/ 1053921 w 1474632"/>
                  <a:gd name="connsiteY33" fmla="*/ 1588655 h 1601558"/>
                  <a:gd name="connsiteX34" fmla="*/ 1035448 w 1474632"/>
                  <a:gd name="connsiteY34" fmla="*/ 1477818 h 1601558"/>
                  <a:gd name="connsiteX35" fmla="*/ 1007739 w 1474632"/>
                  <a:gd name="connsiteY35" fmla="*/ 1403927 h 1601558"/>
                  <a:gd name="connsiteX36" fmla="*/ 961557 w 1474632"/>
                  <a:gd name="connsiteY36" fmla="*/ 1348509 h 1601558"/>
                  <a:gd name="connsiteX37" fmla="*/ 933848 w 1474632"/>
                  <a:gd name="connsiteY37" fmla="*/ 1311564 h 1601558"/>
                  <a:gd name="connsiteX38" fmla="*/ 859957 w 1474632"/>
                  <a:gd name="connsiteY38" fmla="*/ 1265382 h 1601558"/>
                  <a:gd name="connsiteX39" fmla="*/ 804539 w 1474632"/>
                  <a:gd name="connsiteY39" fmla="*/ 1246909 h 1601558"/>
                  <a:gd name="connsiteX40" fmla="*/ 730648 w 1474632"/>
                  <a:gd name="connsiteY40" fmla="*/ 1219200 h 1601558"/>
                  <a:gd name="connsiteX41" fmla="*/ 573630 w 1474632"/>
                  <a:gd name="connsiteY41" fmla="*/ 1228436 h 1601558"/>
                  <a:gd name="connsiteX42" fmla="*/ 518212 w 1474632"/>
                  <a:gd name="connsiteY42" fmla="*/ 1246909 h 1601558"/>
                  <a:gd name="connsiteX43" fmla="*/ 490503 w 1474632"/>
                  <a:gd name="connsiteY43" fmla="*/ 1265382 h 1601558"/>
                  <a:gd name="connsiteX44" fmla="*/ 481266 w 1474632"/>
                  <a:gd name="connsiteY44" fmla="*/ 1237673 h 1601558"/>
                  <a:gd name="connsiteX45" fmla="*/ 472030 w 1474632"/>
                  <a:gd name="connsiteY45" fmla="*/ 1016000 h 1601558"/>
                  <a:gd name="connsiteX46" fmla="*/ 462794 w 1474632"/>
                  <a:gd name="connsiteY46" fmla="*/ 988291 h 1601558"/>
                  <a:gd name="connsiteX47" fmla="*/ 444321 w 1474632"/>
                  <a:gd name="connsiteY47" fmla="*/ 923636 h 1601558"/>
                  <a:gd name="connsiteX48" fmla="*/ 416612 w 1474632"/>
                  <a:gd name="connsiteY48" fmla="*/ 895927 h 1601558"/>
                  <a:gd name="connsiteX49" fmla="*/ 398139 w 1474632"/>
                  <a:gd name="connsiteY49" fmla="*/ 868218 h 1601558"/>
                  <a:gd name="connsiteX50" fmla="*/ 342721 w 1474632"/>
                  <a:gd name="connsiteY50" fmla="*/ 831273 h 1601558"/>
                  <a:gd name="connsiteX51" fmla="*/ 287303 w 1474632"/>
                  <a:gd name="connsiteY51" fmla="*/ 803564 h 1601558"/>
                  <a:gd name="connsiteX52" fmla="*/ 19448 w 1474632"/>
                  <a:gd name="connsiteY52" fmla="*/ 794327 h 1601558"/>
                  <a:gd name="connsiteX53" fmla="*/ 74866 w 1474632"/>
                  <a:gd name="connsiteY53" fmla="*/ 775855 h 1601558"/>
                  <a:gd name="connsiteX54" fmla="*/ 139521 w 1474632"/>
                  <a:gd name="connsiteY54" fmla="*/ 738909 h 1601558"/>
                  <a:gd name="connsiteX55" fmla="*/ 194939 w 1474632"/>
                  <a:gd name="connsiteY55" fmla="*/ 701964 h 1601558"/>
                  <a:gd name="connsiteX56" fmla="*/ 231885 w 1474632"/>
                  <a:gd name="connsiteY56" fmla="*/ 646545 h 1601558"/>
                  <a:gd name="connsiteX57" fmla="*/ 278066 w 1474632"/>
                  <a:gd name="connsiteY57" fmla="*/ 591127 h 1601558"/>
                  <a:gd name="connsiteX58" fmla="*/ 296539 w 1474632"/>
                  <a:gd name="connsiteY58" fmla="*/ 535709 h 1601558"/>
                  <a:gd name="connsiteX59" fmla="*/ 315012 w 1474632"/>
                  <a:gd name="connsiteY59" fmla="*/ 461818 h 1601558"/>
                  <a:gd name="connsiteX60" fmla="*/ 305775 w 1474632"/>
                  <a:gd name="connsiteY60" fmla="*/ 184727 h 1601558"/>
                  <a:gd name="connsiteX61" fmla="*/ 296539 w 1474632"/>
                  <a:gd name="connsiteY61" fmla="*/ 157018 h 1601558"/>
                  <a:gd name="connsiteX62" fmla="*/ 287303 w 1474632"/>
                  <a:gd name="connsiteY62" fmla="*/ 120073 h 1601558"/>
                  <a:gd name="connsiteX63" fmla="*/ 268830 w 1474632"/>
                  <a:gd name="connsiteY63" fmla="*/ 92364 h 1601558"/>
                  <a:gd name="connsiteX64" fmla="*/ 241121 w 1474632"/>
                  <a:gd name="connsiteY64" fmla="*/ 55418 h 1601558"/>
                  <a:gd name="connsiteX65" fmla="*/ 241121 w 1474632"/>
                  <a:gd name="connsiteY65" fmla="*/ 55418 h 1601558"/>
                  <a:gd name="connsiteX66" fmla="*/ 259594 w 1474632"/>
                  <a:gd name="connsiteY66" fmla="*/ 64655 h 16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632" h="1601558">
                    <a:moveTo>
                      <a:pt x="185703" y="0"/>
                    </a:moveTo>
                    <a:lnTo>
                      <a:pt x="185703" y="0"/>
                    </a:lnTo>
                    <a:cubicBezTo>
                      <a:pt x="204176" y="21552"/>
                      <a:pt x="221050" y="44584"/>
                      <a:pt x="241121" y="64655"/>
                    </a:cubicBezTo>
                    <a:cubicBezTo>
                      <a:pt x="263074" y="86608"/>
                      <a:pt x="296815" y="92456"/>
                      <a:pt x="324248" y="101600"/>
                    </a:cubicBezTo>
                    <a:lnTo>
                      <a:pt x="407375" y="129309"/>
                    </a:lnTo>
                    <a:lnTo>
                      <a:pt x="490503" y="157018"/>
                    </a:lnTo>
                    <a:lnTo>
                      <a:pt x="518212" y="166255"/>
                    </a:lnTo>
                    <a:cubicBezTo>
                      <a:pt x="683865" y="161235"/>
                      <a:pt x="743362" y="181096"/>
                      <a:pt x="859957" y="147782"/>
                    </a:cubicBezTo>
                    <a:cubicBezTo>
                      <a:pt x="869318" y="145107"/>
                      <a:pt x="878430" y="141624"/>
                      <a:pt x="887666" y="138545"/>
                    </a:cubicBezTo>
                    <a:cubicBezTo>
                      <a:pt x="890745" y="197042"/>
                      <a:pt x="891600" y="255699"/>
                      <a:pt x="896903" y="314036"/>
                    </a:cubicBezTo>
                    <a:cubicBezTo>
                      <a:pt x="897784" y="323732"/>
                      <a:pt x="904027" y="332241"/>
                      <a:pt x="906139" y="341745"/>
                    </a:cubicBezTo>
                    <a:cubicBezTo>
                      <a:pt x="910201" y="360027"/>
                      <a:pt x="909453" y="379397"/>
                      <a:pt x="915375" y="397164"/>
                    </a:cubicBezTo>
                    <a:cubicBezTo>
                      <a:pt x="918885" y="407695"/>
                      <a:pt x="928883" y="414944"/>
                      <a:pt x="933848" y="424873"/>
                    </a:cubicBezTo>
                    <a:cubicBezTo>
                      <a:pt x="938202" y="433581"/>
                      <a:pt x="938357" y="444071"/>
                      <a:pt x="943085" y="452582"/>
                    </a:cubicBezTo>
                    <a:cubicBezTo>
                      <a:pt x="970705" y="502298"/>
                      <a:pt x="974080" y="502050"/>
                      <a:pt x="1007739" y="535709"/>
                    </a:cubicBezTo>
                    <a:cubicBezTo>
                      <a:pt x="1026613" y="592333"/>
                      <a:pt x="1010091" y="556534"/>
                      <a:pt x="1081630" y="628073"/>
                    </a:cubicBezTo>
                    <a:lnTo>
                      <a:pt x="1109339" y="655782"/>
                    </a:lnTo>
                    <a:cubicBezTo>
                      <a:pt x="1118575" y="665018"/>
                      <a:pt x="1126598" y="675654"/>
                      <a:pt x="1137048" y="683491"/>
                    </a:cubicBezTo>
                    <a:cubicBezTo>
                      <a:pt x="1191759" y="724523"/>
                      <a:pt x="1161180" y="702657"/>
                      <a:pt x="1229412" y="748145"/>
                    </a:cubicBezTo>
                    <a:cubicBezTo>
                      <a:pt x="1238648" y="754303"/>
                      <a:pt x="1246590" y="763108"/>
                      <a:pt x="1257121" y="766618"/>
                    </a:cubicBezTo>
                    <a:lnTo>
                      <a:pt x="1367957" y="803564"/>
                    </a:lnTo>
                    <a:lnTo>
                      <a:pt x="1395666" y="812800"/>
                    </a:lnTo>
                    <a:lnTo>
                      <a:pt x="1423375" y="822036"/>
                    </a:lnTo>
                    <a:cubicBezTo>
                      <a:pt x="1324360" y="888047"/>
                      <a:pt x="1474632" y="785248"/>
                      <a:pt x="1367957" y="868218"/>
                    </a:cubicBezTo>
                    <a:cubicBezTo>
                      <a:pt x="1350432" y="881848"/>
                      <a:pt x="1312539" y="905164"/>
                      <a:pt x="1312539" y="905164"/>
                    </a:cubicBezTo>
                    <a:cubicBezTo>
                      <a:pt x="1274471" y="962265"/>
                      <a:pt x="1316740" y="906560"/>
                      <a:pt x="1266357" y="951345"/>
                    </a:cubicBezTo>
                    <a:cubicBezTo>
                      <a:pt x="1201668" y="1008846"/>
                      <a:pt x="1226034" y="987478"/>
                      <a:pt x="1192466" y="1034473"/>
                    </a:cubicBezTo>
                    <a:cubicBezTo>
                      <a:pt x="1188449" y="1040097"/>
                      <a:pt x="1151408" y="1087599"/>
                      <a:pt x="1146285" y="1099127"/>
                    </a:cubicBezTo>
                    <a:cubicBezTo>
                      <a:pt x="1128727" y="1138633"/>
                      <a:pt x="1129321" y="1153879"/>
                      <a:pt x="1118575" y="1191491"/>
                    </a:cubicBezTo>
                    <a:cubicBezTo>
                      <a:pt x="1115900" y="1200852"/>
                      <a:pt x="1112014" y="1209839"/>
                      <a:pt x="1109339" y="1219200"/>
                    </a:cubicBezTo>
                    <a:cubicBezTo>
                      <a:pt x="1086149" y="1300366"/>
                      <a:pt x="1113009" y="1217429"/>
                      <a:pt x="1090866" y="1283855"/>
                    </a:cubicBezTo>
                    <a:cubicBezTo>
                      <a:pt x="1087787" y="1342352"/>
                      <a:pt x="1088099" y="1401126"/>
                      <a:pt x="1081630" y="1459345"/>
                    </a:cubicBezTo>
                    <a:cubicBezTo>
                      <a:pt x="1078826" y="1484578"/>
                      <a:pt x="1068477" y="1508411"/>
                      <a:pt x="1063157" y="1533236"/>
                    </a:cubicBezTo>
                    <a:cubicBezTo>
                      <a:pt x="1059233" y="1551548"/>
                      <a:pt x="1057000" y="1570182"/>
                      <a:pt x="1053921" y="1588655"/>
                    </a:cubicBezTo>
                    <a:cubicBezTo>
                      <a:pt x="1032268" y="1523692"/>
                      <a:pt x="1056072" y="1601558"/>
                      <a:pt x="1035448" y="1477818"/>
                    </a:cubicBezTo>
                    <a:cubicBezTo>
                      <a:pt x="1033449" y="1465825"/>
                      <a:pt x="1008575" y="1405599"/>
                      <a:pt x="1007739" y="1403927"/>
                    </a:cubicBezTo>
                    <a:cubicBezTo>
                      <a:pt x="991408" y="1371266"/>
                      <a:pt x="986069" y="1377106"/>
                      <a:pt x="961557" y="1348509"/>
                    </a:cubicBezTo>
                    <a:cubicBezTo>
                      <a:pt x="951539" y="1336821"/>
                      <a:pt x="944733" y="1322449"/>
                      <a:pt x="933848" y="1311564"/>
                    </a:cubicBezTo>
                    <a:cubicBezTo>
                      <a:pt x="915320" y="1293036"/>
                      <a:pt x="884346" y="1275138"/>
                      <a:pt x="859957" y="1265382"/>
                    </a:cubicBezTo>
                    <a:cubicBezTo>
                      <a:pt x="841878" y="1258150"/>
                      <a:pt x="822618" y="1254141"/>
                      <a:pt x="804539" y="1246909"/>
                    </a:cubicBezTo>
                    <a:cubicBezTo>
                      <a:pt x="749317" y="1224820"/>
                      <a:pt x="774086" y="1233679"/>
                      <a:pt x="730648" y="1219200"/>
                    </a:cubicBezTo>
                    <a:cubicBezTo>
                      <a:pt x="678309" y="1222279"/>
                      <a:pt x="625619" y="1221655"/>
                      <a:pt x="573630" y="1228436"/>
                    </a:cubicBezTo>
                    <a:cubicBezTo>
                      <a:pt x="554322" y="1230954"/>
                      <a:pt x="518212" y="1246909"/>
                      <a:pt x="518212" y="1246909"/>
                    </a:cubicBezTo>
                    <a:cubicBezTo>
                      <a:pt x="508976" y="1253067"/>
                      <a:pt x="501272" y="1268074"/>
                      <a:pt x="490503" y="1265382"/>
                    </a:cubicBezTo>
                    <a:cubicBezTo>
                      <a:pt x="481058" y="1263021"/>
                      <a:pt x="481985" y="1247382"/>
                      <a:pt x="481266" y="1237673"/>
                    </a:cubicBezTo>
                    <a:cubicBezTo>
                      <a:pt x="475803" y="1163920"/>
                      <a:pt x="477493" y="1089753"/>
                      <a:pt x="472030" y="1016000"/>
                    </a:cubicBezTo>
                    <a:cubicBezTo>
                      <a:pt x="471311" y="1006291"/>
                      <a:pt x="465469" y="997652"/>
                      <a:pt x="462794" y="988291"/>
                    </a:cubicBezTo>
                    <a:cubicBezTo>
                      <a:pt x="461256" y="982906"/>
                      <a:pt x="449856" y="931938"/>
                      <a:pt x="444321" y="923636"/>
                    </a:cubicBezTo>
                    <a:cubicBezTo>
                      <a:pt x="437075" y="912768"/>
                      <a:pt x="424974" y="905962"/>
                      <a:pt x="416612" y="895927"/>
                    </a:cubicBezTo>
                    <a:cubicBezTo>
                      <a:pt x="409505" y="887399"/>
                      <a:pt x="406493" y="875528"/>
                      <a:pt x="398139" y="868218"/>
                    </a:cubicBezTo>
                    <a:cubicBezTo>
                      <a:pt x="381431" y="853598"/>
                      <a:pt x="361194" y="843588"/>
                      <a:pt x="342721" y="831273"/>
                    </a:cubicBezTo>
                    <a:cubicBezTo>
                      <a:pt x="306910" y="807399"/>
                      <a:pt x="325544" y="816311"/>
                      <a:pt x="287303" y="803564"/>
                    </a:cubicBezTo>
                    <a:cubicBezTo>
                      <a:pt x="187947" y="737325"/>
                      <a:pt x="306725" y="808690"/>
                      <a:pt x="19448" y="794327"/>
                    </a:cubicBezTo>
                    <a:cubicBezTo>
                      <a:pt x="0" y="793355"/>
                      <a:pt x="74866" y="775855"/>
                      <a:pt x="74866" y="775855"/>
                    </a:cubicBezTo>
                    <a:cubicBezTo>
                      <a:pt x="170702" y="711963"/>
                      <a:pt x="22354" y="809209"/>
                      <a:pt x="139521" y="738909"/>
                    </a:cubicBezTo>
                    <a:cubicBezTo>
                      <a:pt x="158559" y="727487"/>
                      <a:pt x="194939" y="701964"/>
                      <a:pt x="194939" y="701964"/>
                    </a:cubicBezTo>
                    <a:cubicBezTo>
                      <a:pt x="207254" y="683491"/>
                      <a:pt x="216186" y="662244"/>
                      <a:pt x="231885" y="646545"/>
                    </a:cubicBezTo>
                    <a:cubicBezTo>
                      <a:pt x="249287" y="629143"/>
                      <a:pt x="267778" y="614275"/>
                      <a:pt x="278066" y="591127"/>
                    </a:cubicBezTo>
                    <a:cubicBezTo>
                      <a:pt x="285974" y="573333"/>
                      <a:pt x="290381" y="554182"/>
                      <a:pt x="296539" y="535709"/>
                    </a:cubicBezTo>
                    <a:cubicBezTo>
                      <a:pt x="310738" y="493111"/>
                      <a:pt x="303867" y="517541"/>
                      <a:pt x="315012" y="461818"/>
                    </a:cubicBezTo>
                    <a:cubicBezTo>
                      <a:pt x="311933" y="369454"/>
                      <a:pt x="311366" y="276973"/>
                      <a:pt x="305775" y="184727"/>
                    </a:cubicBezTo>
                    <a:cubicBezTo>
                      <a:pt x="305186" y="175009"/>
                      <a:pt x="299214" y="166379"/>
                      <a:pt x="296539" y="157018"/>
                    </a:cubicBezTo>
                    <a:cubicBezTo>
                      <a:pt x="293052" y="144812"/>
                      <a:pt x="292303" y="131741"/>
                      <a:pt x="287303" y="120073"/>
                    </a:cubicBezTo>
                    <a:cubicBezTo>
                      <a:pt x="282930" y="109870"/>
                      <a:pt x="274988" y="101600"/>
                      <a:pt x="268830" y="92364"/>
                    </a:cubicBezTo>
                    <a:cubicBezTo>
                      <a:pt x="257417" y="58124"/>
                      <a:pt x="268302" y="69009"/>
                      <a:pt x="241121" y="55418"/>
                    </a:cubicBezTo>
                    <a:lnTo>
                      <a:pt x="241121" y="55418"/>
                    </a:lnTo>
                    <a:lnTo>
                      <a:pt x="259594" y="64655"/>
                    </a:lnTo>
                  </a:path>
                </a:pathLst>
              </a:custGeom>
              <a:solidFill>
                <a:srgbClr val="92D05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8" name="Group 29"/>
            <p:cNvGrpSpPr/>
            <p:nvPr/>
          </p:nvGrpSpPr>
          <p:grpSpPr>
            <a:xfrm>
              <a:off x="2209800" y="1371600"/>
              <a:ext cx="498764" cy="457200"/>
              <a:chOff x="4419600" y="1981200"/>
              <a:chExt cx="914400" cy="838200"/>
            </a:xfrm>
          </p:grpSpPr>
          <p:sp>
            <p:nvSpPr>
              <p:cNvPr id="147" name="Oval 146"/>
              <p:cNvSpPr/>
              <p:nvPr/>
            </p:nvSpPr>
            <p:spPr>
              <a:xfrm>
                <a:off x="4419600" y="19812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953000" y="20574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4572000" y="24384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30"/>
            <p:cNvGrpSpPr/>
            <p:nvPr/>
          </p:nvGrpSpPr>
          <p:grpSpPr>
            <a:xfrm>
              <a:off x="3200400" y="2514600"/>
              <a:ext cx="498764" cy="457200"/>
              <a:chOff x="4419600" y="1981200"/>
              <a:chExt cx="914400" cy="838200"/>
            </a:xfrm>
          </p:grpSpPr>
          <p:sp>
            <p:nvSpPr>
              <p:cNvPr id="144" name="Oval 143"/>
              <p:cNvSpPr/>
              <p:nvPr/>
            </p:nvSpPr>
            <p:spPr>
              <a:xfrm>
                <a:off x="4419600" y="19812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4953000" y="20574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4572000" y="24384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34"/>
            <p:cNvGrpSpPr/>
            <p:nvPr/>
          </p:nvGrpSpPr>
          <p:grpSpPr>
            <a:xfrm>
              <a:off x="1371600" y="3048000"/>
              <a:ext cx="498764" cy="457200"/>
              <a:chOff x="4419600" y="1981200"/>
              <a:chExt cx="914400" cy="838200"/>
            </a:xfrm>
          </p:grpSpPr>
          <p:sp>
            <p:nvSpPr>
              <p:cNvPr id="141" name="Oval 140"/>
              <p:cNvSpPr/>
              <p:nvPr/>
            </p:nvSpPr>
            <p:spPr>
              <a:xfrm>
                <a:off x="4419600" y="19812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4953000" y="20574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572000" y="2438400"/>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licdn.com/mpr/mpr/p/2/005/06d/32e/123fb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33400"/>
            <a:ext cx="37528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portal.norwalkps.org/sites/teachers/tcollins/PublishingImages/Clip%20Art/Clip%20Art/hand%20count.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762000"/>
            <a:ext cx="1724025" cy="12573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ore.addicaid.com/wp-content/uploads/2015/08/Addicaid-the-Future-of-Addiction-Recovery-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5675" y="2993057"/>
            <a:ext cx="2576324" cy="19322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imgur.com/yOkbWxI.gif?noredirec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225" y="4413293"/>
            <a:ext cx="3629025" cy="20392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webdesign.org/img_articles/8712/index_3.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708327"/>
            <a:ext cx="236219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cristanwilliams.com/b/wp-content/uploads/2012/04/iconfrustxd3.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8926" y="35879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i.imgur.com/QwrIV.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2013" y="2569465"/>
            <a:ext cx="2302250" cy="1304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freyworks.com/wp-content/uploads/2012/03/stickman-waving.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3358" y="329879"/>
            <a:ext cx="762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arketingntheinternetjungle.files.wordpress.com/2013/05/three_superheros_anim_300_clr_8995.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400" y="4925300"/>
            <a:ext cx="2847975"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644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457200"/>
            <a:ext cx="1869989" cy="3216876"/>
            <a:chOff x="1219200" y="762000"/>
            <a:chExt cx="2133600" cy="3429000"/>
          </a:xfrm>
        </p:grpSpPr>
        <p:sp>
          <p:nvSpPr>
            <p:cNvPr id="3" name="Rounded Rectangle 2"/>
            <p:cNvSpPr/>
            <p:nvPr/>
          </p:nvSpPr>
          <p:spPr>
            <a:xfrm>
              <a:off x="1219200" y="1371600"/>
              <a:ext cx="2133600" cy="28194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p:cNvSpPr/>
            <p:nvPr/>
          </p:nvSpPr>
          <p:spPr>
            <a:xfrm>
              <a:off x="1219200" y="762000"/>
              <a:ext cx="2104768" cy="819665"/>
            </a:xfrm>
            <a:prstGeom prst="trapezoid">
              <a:avLst>
                <a:gd name="adj" fmla="val 11732"/>
              </a:avLst>
            </a:prstGeom>
            <a:solidFill>
              <a:schemeClr val="bg1">
                <a:lumMod val="65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914400"/>
              <a:ext cx="1676400" cy="533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p:cNvGrpSpPr/>
            <p:nvPr/>
          </p:nvGrpSpPr>
          <p:grpSpPr>
            <a:xfrm>
              <a:off x="1371600" y="1808205"/>
              <a:ext cx="1684638" cy="486033"/>
              <a:chOff x="1371600" y="1808205"/>
              <a:chExt cx="1684638" cy="486033"/>
            </a:xfrm>
          </p:grpSpPr>
          <p:sp>
            <p:nvSpPr>
              <p:cNvPr id="20" name="Rounded Rectangle 6"/>
              <p:cNvSpPr/>
              <p:nvPr/>
            </p:nvSpPr>
            <p:spPr>
              <a:xfrm>
                <a:off x="1371600" y="1828800"/>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7"/>
              <p:cNvSpPr/>
              <p:nvPr/>
            </p:nvSpPr>
            <p:spPr>
              <a:xfrm>
                <a:off x="1968843" y="1820562"/>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8"/>
              <p:cNvSpPr/>
              <p:nvPr/>
            </p:nvSpPr>
            <p:spPr>
              <a:xfrm>
                <a:off x="2574324" y="1808205"/>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0"/>
            <p:cNvGrpSpPr/>
            <p:nvPr/>
          </p:nvGrpSpPr>
          <p:grpSpPr>
            <a:xfrm>
              <a:off x="1375719" y="2442519"/>
              <a:ext cx="1684638" cy="486033"/>
              <a:chOff x="1371600" y="1808205"/>
              <a:chExt cx="1684638" cy="486033"/>
            </a:xfrm>
          </p:grpSpPr>
          <p:sp>
            <p:nvSpPr>
              <p:cNvPr id="17" name="Rounded Rectangle 16"/>
              <p:cNvSpPr/>
              <p:nvPr/>
            </p:nvSpPr>
            <p:spPr>
              <a:xfrm>
                <a:off x="1371600" y="1828800"/>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968843" y="1820562"/>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574324" y="1808205"/>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4"/>
            <p:cNvGrpSpPr/>
            <p:nvPr/>
          </p:nvGrpSpPr>
          <p:grpSpPr>
            <a:xfrm>
              <a:off x="1388075" y="3060357"/>
              <a:ext cx="1684638" cy="486033"/>
              <a:chOff x="1371600" y="1808205"/>
              <a:chExt cx="1684638" cy="486033"/>
            </a:xfrm>
          </p:grpSpPr>
          <p:sp>
            <p:nvSpPr>
              <p:cNvPr id="14" name="Rounded Rectangle 13"/>
              <p:cNvSpPr/>
              <p:nvPr/>
            </p:nvSpPr>
            <p:spPr>
              <a:xfrm>
                <a:off x="1371600" y="1828800"/>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968843" y="1820562"/>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74324" y="1808205"/>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8"/>
            <p:cNvGrpSpPr/>
            <p:nvPr/>
          </p:nvGrpSpPr>
          <p:grpSpPr>
            <a:xfrm>
              <a:off x="1400432" y="3616411"/>
              <a:ext cx="1684638" cy="486033"/>
              <a:chOff x="1371600" y="1808205"/>
              <a:chExt cx="1684638" cy="486033"/>
            </a:xfrm>
          </p:grpSpPr>
          <p:sp>
            <p:nvSpPr>
              <p:cNvPr id="11" name="Rounded Rectangle 10"/>
              <p:cNvSpPr/>
              <p:nvPr/>
            </p:nvSpPr>
            <p:spPr>
              <a:xfrm>
                <a:off x="1371600" y="1828800"/>
                <a:ext cx="481914" cy="46543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968843" y="1820562"/>
                <a:ext cx="481914" cy="46543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74324" y="1808205"/>
                <a:ext cx="481914" cy="465438"/>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62503" y="914400"/>
              <a:ext cx="1014098" cy="688951"/>
            </a:xfrm>
            <a:prstGeom prst="rect">
              <a:avLst/>
            </a:prstGeom>
            <a:noFill/>
          </p:spPr>
          <p:txBody>
            <a:bodyPr wrap="square" rtlCol="0">
              <a:spAutoFit/>
            </a:bodyPr>
            <a:lstStyle/>
            <a:p>
              <a:r>
                <a:rPr lang="en-US" sz="3600" dirty="0" smtClean="0">
                  <a:latin typeface="Gill Sans MT Condensed" pitchFamily="34" charset="0"/>
                  <a:ea typeface="Segoe UI Symbol" pitchFamily="34" charset="0"/>
                </a:rPr>
                <a:t>36.5</a:t>
              </a:r>
              <a:endParaRPr lang="en-US" sz="3600" dirty="0">
                <a:latin typeface="Gill Sans MT Condensed" pitchFamily="34" charset="0"/>
                <a:ea typeface="Segoe UI Symbol" pitchFamily="34" charset="0"/>
              </a:endParaRPr>
            </a:p>
          </p:txBody>
        </p:sp>
      </p:grpSp>
      <p:grpSp>
        <p:nvGrpSpPr>
          <p:cNvPr id="34" name="Group 33"/>
          <p:cNvGrpSpPr/>
          <p:nvPr/>
        </p:nvGrpSpPr>
        <p:grpSpPr>
          <a:xfrm>
            <a:off x="2819400" y="304800"/>
            <a:ext cx="2133600" cy="1873655"/>
            <a:chOff x="656968" y="3797643"/>
            <a:chExt cx="3308658" cy="2731922"/>
          </a:xfrm>
        </p:grpSpPr>
        <p:sp>
          <p:nvSpPr>
            <p:cNvPr id="35" name="Rounded Rectangle 34"/>
            <p:cNvSpPr/>
            <p:nvPr/>
          </p:nvSpPr>
          <p:spPr>
            <a:xfrm rot="2237836">
              <a:off x="2213026" y="5687211"/>
              <a:ext cx="1752600" cy="381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56968" y="3797643"/>
              <a:ext cx="2133600" cy="21336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64973" y="3989172"/>
              <a:ext cx="1717589" cy="17320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2237836">
              <a:off x="3654115" y="6159515"/>
              <a:ext cx="166760" cy="3700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9"/>
          <p:cNvGrpSpPr/>
          <p:nvPr/>
        </p:nvGrpSpPr>
        <p:grpSpPr>
          <a:xfrm>
            <a:off x="3048000" y="3809997"/>
            <a:ext cx="923292" cy="914400"/>
            <a:chOff x="2438400" y="3423138"/>
            <a:chExt cx="609600" cy="844062"/>
          </a:xfrm>
        </p:grpSpPr>
        <p:sp>
          <p:nvSpPr>
            <p:cNvPr id="43" name="Moon 42"/>
            <p:cNvSpPr/>
            <p:nvPr/>
          </p:nvSpPr>
          <p:spPr>
            <a:xfrm>
              <a:off x="2639643" y="3423138"/>
              <a:ext cx="228600" cy="533400"/>
            </a:xfrm>
            <a:prstGeom prst="moon">
              <a:avLst>
                <a:gd name="adj" fmla="val 2254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438400" y="3733800"/>
              <a:ext cx="3048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667000" y="3962400"/>
              <a:ext cx="3048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43200" y="3657600"/>
              <a:ext cx="3048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4191000" y="4114800"/>
            <a:ext cx="2743200" cy="2590800"/>
            <a:chOff x="4343400" y="3657600"/>
            <a:chExt cx="2743200" cy="2590800"/>
          </a:xfrm>
        </p:grpSpPr>
        <p:sp>
          <p:nvSpPr>
            <p:cNvPr id="44" name="Can 43"/>
            <p:cNvSpPr/>
            <p:nvPr/>
          </p:nvSpPr>
          <p:spPr>
            <a:xfrm rot="10800000">
              <a:off x="4343400" y="3886200"/>
              <a:ext cx="1143000" cy="2362200"/>
            </a:xfrm>
            <a:prstGeom prst="can">
              <a:avLst>
                <a:gd name="adj" fmla="val 69590"/>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p:cNvSpPr/>
            <p:nvPr/>
          </p:nvSpPr>
          <p:spPr>
            <a:xfrm rot="10800000">
              <a:off x="5943600" y="3886200"/>
              <a:ext cx="1143000" cy="2362200"/>
            </a:xfrm>
            <a:prstGeom prst="can">
              <a:avLst>
                <a:gd name="adj" fmla="val 69590"/>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rot="5400000">
              <a:off x="5353050" y="4324350"/>
              <a:ext cx="723900" cy="10668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95800" y="5562600"/>
              <a:ext cx="762000" cy="609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169702" y="5556354"/>
              <a:ext cx="762000" cy="609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495800" y="3657600"/>
              <a:ext cx="7620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096000" y="3657600"/>
              <a:ext cx="7620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685800" y="4114800"/>
            <a:ext cx="2133600" cy="2285999"/>
            <a:chOff x="2743200" y="2590800"/>
            <a:chExt cx="2133600" cy="2285999"/>
          </a:xfrm>
        </p:grpSpPr>
        <p:sp>
          <p:nvSpPr>
            <p:cNvPr id="53" name="Oval 52"/>
            <p:cNvSpPr/>
            <p:nvPr/>
          </p:nvSpPr>
          <p:spPr>
            <a:xfrm>
              <a:off x="2752165" y="2590800"/>
              <a:ext cx="2106706" cy="6858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0800000">
              <a:off x="2752165" y="2895600"/>
              <a:ext cx="2106706" cy="685800"/>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0800000">
              <a:off x="2833192" y="2971800"/>
              <a:ext cx="1944652" cy="609600"/>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2743200" y="3581400"/>
              <a:ext cx="2133600" cy="779585"/>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2832100" y="3692769"/>
              <a:ext cx="1955800" cy="556846"/>
            </a:xfrm>
            <a:prstGeom prst="trapezoi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0800000">
              <a:off x="2743200" y="4360984"/>
              <a:ext cx="2133600" cy="515815"/>
            </a:xfrm>
            <a:prstGeom prst="trapezoid">
              <a:avLst>
                <a:gd name="adj" fmla="val 4460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27"/>
            <p:cNvGrpSpPr/>
            <p:nvPr/>
          </p:nvGrpSpPr>
          <p:grpSpPr>
            <a:xfrm>
              <a:off x="3124200" y="3505200"/>
              <a:ext cx="381000" cy="304800"/>
              <a:chOff x="1295400" y="5181600"/>
              <a:chExt cx="1066800" cy="762000"/>
            </a:xfrm>
          </p:grpSpPr>
          <p:sp>
            <p:nvSpPr>
              <p:cNvPr id="85" name="Trapezoid 19"/>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22"/>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8"/>
            <p:cNvGrpSpPr/>
            <p:nvPr/>
          </p:nvGrpSpPr>
          <p:grpSpPr>
            <a:xfrm>
              <a:off x="3962400" y="3505200"/>
              <a:ext cx="381000" cy="304800"/>
              <a:chOff x="1295400" y="5181600"/>
              <a:chExt cx="1066800" cy="762000"/>
            </a:xfrm>
          </p:grpSpPr>
          <p:sp>
            <p:nvSpPr>
              <p:cNvPr id="78" name="Trapezoid 77"/>
              <p:cNvSpPr/>
              <p:nvPr/>
            </p:nvSpPr>
            <p:spPr>
              <a:xfrm>
                <a:off x="1295400" y="5181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10800000">
                <a:off x="1295400" y="5562600"/>
                <a:ext cx="1066800" cy="381000"/>
              </a:xfrm>
              <a:prstGeom prst="trapezoid">
                <a:avLst/>
              </a:prstGeom>
              <a:solidFill>
                <a:srgbClr val="E2AC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568824"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18448" y="5311588"/>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524000" y="5638800"/>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757082" y="5723965"/>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972236" y="5625353"/>
                <a:ext cx="152400" cy="152400"/>
              </a:xfrm>
              <a:prstGeom prst="ellipse">
                <a:avLst/>
              </a:prstGeom>
              <a:solidFill>
                <a:srgbClr val="D0A8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rapezoid 60"/>
            <p:cNvSpPr/>
            <p:nvPr/>
          </p:nvSpPr>
          <p:spPr>
            <a:xfrm rot="10800000">
              <a:off x="3276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0800000">
              <a:off x="4038600" y="4343400"/>
              <a:ext cx="228600" cy="510988"/>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0800000">
              <a:off x="33528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10800000">
              <a:off x="4038600" y="2590800"/>
              <a:ext cx="152400" cy="304800"/>
            </a:xfrm>
            <a:prstGeom prst="trapezoid">
              <a:avLst>
                <a:gd name="adj" fmla="val 4412"/>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3"/>
            <p:cNvGrpSpPr/>
            <p:nvPr/>
          </p:nvGrpSpPr>
          <p:grpSpPr>
            <a:xfrm>
              <a:off x="3581400" y="2743200"/>
              <a:ext cx="381000" cy="304800"/>
              <a:chOff x="1066800" y="4495800"/>
              <a:chExt cx="1143000" cy="1044388"/>
            </a:xfrm>
          </p:grpSpPr>
          <p:sp>
            <p:nvSpPr>
              <p:cNvPr id="75" name="Trapezoid 74"/>
              <p:cNvSpPr/>
              <p:nvPr/>
            </p:nvSpPr>
            <p:spPr>
              <a:xfrm rot="10800000">
                <a:off x="1066800" y="50292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1564341" y="5078506"/>
                <a:ext cx="152400" cy="381000"/>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flipH="1">
                <a:off x="1066800" y="4495800"/>
                <a:ext cx="1143000" cy="510988"/>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56"/>
            <p:cNvGrpSpPr/>
            <p:nvPr/>
          </p:nvGrpSpPr>
          <p:grpSpPr>
            <a:xfrm>
              <a:off x="3581400" y="4343400"/>
              <a:ext cx="304800" cy="457200"/>
              <a:chOff x="6705600" y="4419600"/>
              <a:chExt cx="838200" cy="1295400"/>
            </a:xfrm>
          </p:grpSpPr>
          <p:sp>
            <p:nvSpPr>
              <p:cNvPr id="67" name="Trapezoid 66"/>
              <p:cNvSpPr/>
              <p:nvPr/>
            </p:nvSpPr>
            <p:spPr>
              <a:xfrm rot="10800000">
                <a:off x="6705600" y="4419600"/>
                <a:ext cx="762000" cy="304800"/>
              </a:xfrm>
              <a:prstGeom prst="trapezoid">
                <a:avLst>
                  <a:gd name="adj" fmla="val 46517"/>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3"/>
              <p:cNvGrpSpPr/>
              <p:nvPr/>
            </p:nvGrpSpPr>
            <p:grpSpPr>
              <a:xfrm>
                <a:off x="6705600" y="4495800"/>
                <a:ext cx="838200" cy="1219200"/>
                <a:chOff x="5715000" y="3294529"/>
                <a:chExt cx="1066800" cy="1506071"/>
              </a:xfrm>
            </p:grpSpPr>
            <p:sp>
              <p:nvSpPr>
                <p:cNvPr id="70" name="Block Arc 69"/>
                <p:cNvSpPr/>
                <p:nvPr/>
              </p:nvSpPr>
              <p:spPr>
                <a:xfrm>
                  <a:off x="5827059" y="3294529"/>
                  <a:ext cx="838200" cy="1066800"/>
                </a:xfrm>
                <a:prstGeom prst="blockArc">
                  <a:avLst>
                    <a:gd name="adj1" fmla="val 10709571"/>
                    <a:gd name="adj2" fmla="val 21494253"/>
                    <a:gd name="adj3" fmla="val 18122"/>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ounded Rectangle 70"/>
                <p:cNvSpPr/>
                <p:nvPr/>
              </p:nvSpPr>
              <p:spPr>
                <a:xfrm>
                  <a:off x="5715000" y="3733800"/>
                  <a:ext cx="1066800" cy="1066800"/>
                </a:xfrm>
                <a:prstGeom prst="roundRect">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52"/>
                <p:cNvGrpSpPr/>
                <p:nvPr/>
              </p:nvGrpSpPr>
              <p:grpSpPr>
                <a:xfrm>
                  <a:off x="6140824" y="4007224"/>
                  <a:ext cx="228600" cy="493059"/>
                  <a:chOff x="6096000" y="4038600"/>
                  <a:chExt cx="304800" cy="569259"/>
                </a:xfrm>
              </p:grpSpPr>
              <p:sp>
                <p:nvSpPr>
                  <p:cNvPr id="73" name="Trapezoid 72"/>
                  <p:cNvSpPr/>
                  <p:nvPr/>
                </p:nvSpPr>
                <p:spPr>
                  <a:xfrm>
                    <a:off x="6140824" y="4226859"/>
                    <a:ext cx="228600" cy="381000"/>
                  </a:xfrm>
                  <a:prstGeom prst="trapezoid">
                    <a:avLst>
                      <a:gd name="adj" fmla="val 26471"/>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096000" y="4038600"/>
                    <a:ext cx="304800" cy="228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Rounded Rectangle 68"/>
              <p:cNvSpPr/>
              <p:nvPr/>
            </p:nvSpPr>
            <p:spPr>
              <a:xfrm>
                <a:off x="7010400" y="4459941"/>
                <a:ext cx="152399" cy="228600"/>
              </a:xfrm>
              <a:prstGeom prst="roundRect">
                <a:avLst>
                  <a:gd name="adj" fmla="val 50000"/>
                </a:avLst>
              </a:prstGeom>
              <a:solidFill>
                <a:srgbClr val="D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26" name="Picture 2" descr="C:\Users\lblau\AppData\Local\Microsoft\Windows\Temporary Internet Files\Content.IE5\C6JM9XWA\MC900389368[1].wmf"/>
          <p:cNvPicPr>
            <a:picLocks noChangeAspect="1" noChangeArrowheads="1"/>
          </p:cNvPicPr>
          <p:nvPr/>
        </p:nvPicPr>
        <p:blipFill>
          <a:blip r:embed="rId2" cstate="print"/>
          <a:srcRect/>
          <a:stretch>
            <a:fillRect/>
          </a:stretch>
        </p:blipFill>
        <p:spPr bwMode="auto">
          <a:xfrm>
            <a:off x="2819400" y="2362200"/>
            <a:ext cx="828446" cy="963778"/>
          </a:xfrm>
          <a:prstGeom prst="rect">
            <a:avLst/>
          </a:prstGeom>
          <a:noFill/>
        </p:spPr>
      </p:pic>
      <p:grpSp>
        <p:nvGrpSpPr>
          <p:cNvPr id="98" name="Group 97"/>
          <p:cNvGrpSpPr/>
          <p:nvPr/>
        </p:nvGrpSpPr>
        <p:grpSpPr>
          <a:xfrm>
            <a:off x="6019800" y="228600"/>
            <a:ext cx="2292928" cy="609600"/>
            <a:chOff x="4985327" y="745836"/>
            <a:chExt cx="2292928" cy="609600"/>
          </a:xfrm>
        </p:grpSpPr>
        <p:sp>
          <p:nvSpPr>
            <p:cNvPr id="96" name="Rounded Rectangle 95"/>
            <p:cNvSpPr/>
            <p:nvPr/>
          </p:nvSpPr>
          <p:spPr>
            <a:xfrm>
              <a:off x="6767945" y="879764"/>
              <a:ext cx="510310" cy="274781"/>
            </a:xfrm>
            <a:prstGeom prst="roundRect">
              <a:avLst>
                <a:gd name="adj" fmla="val 348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6477000" y="838200"/>
              <a:ext cx="588818" cy="394855"/>
            </a:xfrm>
            <a:prstGeom prst="roundRect">
              <a:avLst>
                <a:gd name="adj" fmla="val 3484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5992091" y="792018"/>
              <a:ext cx="688109" cy="531091"/>
            </a:xfrm>
            <a:prstGeom prst="roundRect">
              <a:avLst>
                <a:gd name="adj" fmla="val 3484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4985327" y="745836"/>
              <a:ext cx="1219200" cy="609600"/>
            </a:xfrm>
            <a:prstGeom prst="roundRect">
              <a:avLst>
                <a:gd name="adj" fmla="val 3484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5047672" y="789709"/>
              <a:ext cx="247073" cy="49183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6705600" y="1524000"/>
            <a:ext cx="1752600" cy="2207287"/>
            <a:chOff x="990600" y="381000"/>
            <a:chExt cx="2362200" cy="2905035"/>
          </a:xfrm>
        </p:grpSpPr>
        <p:sp>
          <p:nvSpPr>
            <p:cNvPr id="99" name="Trapezoid 98"/>
            <p:cNvSpPr/>
            <p:nvPr/>
          </p:nvSpPr>
          <p:spPr>
            <a:xfrm rot="16200000">
              <a:off x="2476500" y="1562100"/>
              <a:ext cx="990600" cy="76200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rot="4358081">
              <a:off x="1933159" y="2709566"/>
              <a:ext cx="837668" cy="217150"/>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6732551">
              <a:off x="1440199" y="2758626"/>
              <a:ext cx="837668" cy="217149"/>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1143000" y="1447800"/>
              <a:ext cx="1752600" cy="10668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3"/>
            <p:cNvGrpSpPr/>
            <p:nvPr/>
          </p:nvGrpSpPr>
          <p:grpSpPr>
            <a:xfrm>
              <a:off x="1828800" y="381000"/>
              <a:ext cx="1250371" cy="1224010"/>
              <a:chOff x="3037563" y="3121795"/>
              <a:chExt cx="1250371" cy="1224010"/>
            </a:xfrm>
          </p:grpSpPr>
          <p:sp>
            <p:nvSpPr>
              <p:cNvPr id="110" name="Oval 10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1737695">
                <a:off x="3320118" y="338480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737695">
                <a:off x="3710082" y="3407215"/>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1737695">
                <a:off x="3302191" y="3761320"/>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1737695">
                <a:off x="3710082" y="378821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4"/>
            <p:cNvGrpSpPr/>
            <p:nvPr/>
          </p:nvGrpSpPr>
          <p:grpSpPr>
            <a:xfrm>
              <a:off x="990600" y="685800"/>
              <a:ext cx="856252" cy="838200"/>
              <a:chOff x="3037563" y="3121795"/>
              <a:chExt cx="1250371" cy="1224010"/>
            </a:xfrm>
          </p:grpSpPr>
          <p:sp>
            <p:nvSpPr>
              <p:cNvPr id="105" name="Oval 104"/>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1737695">
                <a:off x="3320118" y="338480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1737695">
                <a:off x="3710082" y="3407215"/>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737695">
                <a:off x="3302191" y="3761320"/>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1737695">
                <a:off x="3710082" y="378821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 name="Group 140"/>
          <p:cNvGrpSpPr/>
          <p:nvPr/>
        </p:nvGrpSpPr>
        <p:grpSpPr>
          <a:xfrm>
            <a:off x="7543800" y="3810000"/>
            <a:ext cx="1143000" cy="1447800"/>
            <a:chOff x="7543800" y="3810000"/>
            <a:chExt cx="1143000" cy="1447800"/>
          </a:xfrm>
        </p:grpSpPr>
        <p:sp>
          <p:nvSpPr>
            <p:cNvPr id="116" name="Trapezoid 11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p:cNvGrpSpPr/>
            <p:nvPr/>
          </p:nvGrpSpPr>
          <p:grpSpPr>
            <a:xfrm>
              <a:off x="7924800" y="3810000"/>
              <a:ext cx="645353" cy="610017"/>
              <a:chOff x="7924800" y="5867400"/>
              <a:chExt cx="645353" cy="610017"/>
            </a:xfrm>
          </p:grpSpPr>
          <p:grpSp>
            <p:nvGrpSpPr>
              <p:cNvPr id="120" name="Group 13"/>
              <p:cNvGrpSpPr/>
              <p:nvPr/>
            </p:nvGrpSpPr>
            <p:grpSpPr>
              <a:xfrm>
                <a:off x="7924800" y="5867400"/>
                <a:ext cx="645353" cy="610017"/>
                <a:chOff x="3037563" y="3121795"/>
                <a:chExt cx="1250371" cy="1224010"/>
              </a:xfrm>
            </p:grpSpPr>
            <p:sp>
              <p:nvSpPr>
                <p:cNvPr id="127" name="Oval 126"/>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Oval 13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7543800" y="4038600"/>
              <a:ext cx="403070" cy="381000"/>
              <a:chOff x="7924800" y="5867400"/>
              <a:chExt cx="645353" cy="610017"/>
            </a:xfrm>
          </p:grpSpPr>
          <p:grpSp>
            <p:nvGrpSpPr>
              <p:cNvPr id="135" name="Group 13"/>
              <p:cNvGrpSpPr/>
              <p:nvPr/>
            </p:nvGrpSpPr>
            <p:grpSpPr>
              <a:xfrm>
                <a:off x="7924800" y="5867400"/>
                <a:ext cx="645353" cy="610017"/>
                <a:chOff x="3037563" y="3121795"/>
                <a:chExt cx="1250371" cy="1224010"/>
              </a:xfrm>
            </p:grpSpPr>
            <p:sp>
              <p:nvSpPr>
                <p:cNvPr id="137" name="Oval 136"/>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Oval 135"/>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Group 10"/>
          <p:cNvGrpSpPr/>
          <p:nvPr/>
        </p:nvGrpSpPr>
        <p:grpSpPr>
          <a:xfrm>
            <a:off x="4267200" y="2133600"/>
            <a:ext cx="2414016" cy="1828800"/>
            <a:chOff x="304800" y="152400"/>
            <a:chExt cx="7924800" cy="5943600"/>
          </a:xfrm>
        </p:grpSpPr>
        <p:sp>
          <p:nvSpPr>
            <p:cNvPr id="129" name="Rounded Rectangle 128"/>
            <p:cNvSpPr/>
            <p:nvPr/>
          </p:nvSpPr>
          <p:spPr>
            <a:xfrm>
              <a:off x="2743200" y="381000"/>
              <a:ext cx="609600"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304800" y="609600"/>
              <a:ext cx="7924800" cy="5486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133600" y="1447800"/>
              <a:ext cx="4215984" cy="4215984"/>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a:off x="1143000" y="152400"/>
              <a:ext cx="1761067" cy="762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9"/>
            <p:cNvGrpSpPr/>
            <p:nvPr/>
          </p:nvGrpSpPr>
          <p:grpSpPr>
            <a:xfrm>
              <a:off x="6400800" y="990600"/>
              <a:ext cx="1066800" cy="615361"/>
              <a:chOff x="685800" y="838200"/>
              <a:chExt cx="1552732" cy="895661"/>
            </a:xfrm>
          </p:grpSpPr>
          <p:sp>
            <p:nvSpPr>
              <p:cNvPr id="146" name="Rounded Rectangle 145"/>
              <p:cNvSpPr/>
              <p:nvPr/>
            </p:nvSpPr>
            <p:spPr>
              <a:xfrm>
                <a:off x="685800" y="838200"/>
                <a:ext cx="1524000" cy="3048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a:off x="707036" y="1138003"/>
                <a:ext cx="1524000" cy="3048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8"/>
              <p:cNvSpPr/>
              <p:nvPr/>
            </p:nvSpPr>
            <p:spPr>
              <a:xfrm>
                <a:off x="714532" y="1429061"/>
                <a:ext cx="1524000" cy="3048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497812" y="1667691"/>
            <a:ext cx="2131588" cy="2294709"/>
            <a:chOff x="4497812" y="1667691"/>
            <a:chExt cx="2131588" cy="2294709"/>
          </a:xfrm>
        </p:grpSpPr>
        <p:sp>
          <p:nvSpPr>
            <p:cNvPr id="2" name="Rectangle 1"/>
            <p:cNvSpPr/>
            <p:nvPr/>
          </p:nvSpPr>
          <p:spPr>
            <a:xfrm>
              <a:off x="4572000" y="2514600"/>
              <a:ext cx="20574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572000" y="2209799"/>
              <a:ext cx="2057400" cy="320041"/>
              <a:chOff x="4572000" y="2209799"/>
              <a:chExt cx="2057400" cy="320041"/>
            </a:xfrm>
          </p:grpSpPr>
          <p:sp>
            <p:nvSpPr>
              <p:cNvPr id="4" name="Rectangle 3"/>
              <p:cNvSpPr/>
              <p:nvPr/>
            </p:nvSpPr>
            <p:spPr>
              <a:xfrm>
                <a:off x="4572000" y="2209799"/>
                <a:ext cx="2057400" cy="2982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p:cNvSpPr/>
              <p:nvPr/>
            </p:nvSpPr>
            <p:spPr>
              <a:xfrm>
                <a:off x="4638618" y="2209799"/>
                <a:ext cx="406401" cy="304801"/>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5192683" y="2225039"/>
                <a:ext cx="406401" cy="304801"/>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a:off x="5700536" y="2225039"/>
                <a:ext cx="406401" cy="304801"/>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6222999" y="2225039"/>
                <a:ext cx="406401" cy="304801"/>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rot="20729731" flipV="1">
              <a:off x="4497812" y="1667691"/>
              <a:ext cx="2057400" cy="298269"/>
              <a:chOff x="4572000" y="2209799"/>
              <a:chExt cx="2057400" cy="298269"/>
            </a:xfrm>
          </p:grpSpPr>
          <p:sp>
            <p:nvSpPr>
              <p:cNvPr id="12" name="Rectangle 11"/>
              <p:cNvSpPr/>
              <p:nvPr/>
            </p:nvSpPr>
            <p:spPr>
              <a:xfrm>
                <a:off x="4572000" y="2209799"/>
                <a:ext cx="2057400" cy="2982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4638618" y="2209800"/>
                <a:ext cx="406401" cy="276498"/>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a:off x="5192683" y="2225040"/>
                <a:ext cx="406401" cy="269967"/>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a:off x="5700536" y="2225040"/>
                <a:ext cx="406401" cy="269967"/>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a:off x="6222999" y="2225040"/>
                <a:ext cx="406401" cy="252550"/>
              </a:xfrm>
              <a:prstGeom prst="parallelogram">
                <a:avLst>
                  <a:gd name="adj" fmla="val 51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563194" y="2507202"/>
              <a:ext cx="2066206" cy="369332"/>
            </a:xfrm>
            <a:prstGeom prst="rect">
              <a:avLst/>
            </a:prstGeom>
            <a:noFill/>
          </p:spPr>
          <p:txBody>
            <a:bodyPr wrap="square" rtlCol="0">
              <a:spAutoFit/>
            </a:bodyPr>
            <a:lstStyle/>
            <a:p>
              <a:r>
                <a:rPr lang="en-US" dirty="0" smtClean="0">
                  <a:solidFill>
                    <a:schemeClr val="bg1"/>
                  </a:solidFill>
                </a:rPr>
                <a:t>SCENE   TAKE   TIME</a:t>
              </a:r>
              <a:endParaRPr lang="en-US" dirty="0">
                <a:solidFill>
                  <a:schemeClr val="bg1"/>
                </a:solidFill>
              </a:endParaRPr>
            </a:p>
          </p:txBody>
        </p:sp>
        <p:sp>
          <p:nvSpPr>
            <p:cNvPr id="19" name="TextBox 18"/>
            <p:cNvSpPr txBox="1"/>
            <p:nvPr/>
          </p:nvSpPr>
          <p:spPr>
            <a:xfrm>
              <a:off x="4525904" y="3234801"/>
              <a:ext cx="2066206" cy="369332"/>
            </a:xfrm>
            <a:prstGeom prst="rect">
              <a:avLst/>
            </a:prstGeom>
            <a:noFill/>
          </p:spPr>
          <p:txBody>
            <a:bodyPr wrap="square" rtlCol="0">
              <a:spAutoFit/>
            </a:bodyPr>
            <a:lstStyle/>
            <a:p>
              <a:r>
                <a:rPr lang="en-US" dirty="0" smtClean="0">
                  <a:solidFill>
                    <a:schemeClr val="bg1"/>
                  </a:solidFill>
                </a:rPr>
                <a:t>DATE</a:t>
              </a:r>
              <a:endParaRPr lang="en-US" dirty="0">
                <a:solidFill>
                  <a:schemeClr val="bg1"/>
                </a:solidFill>
              </a:endParaRPr>
            </a:p>
          </p:txBody>
        </p:sp>
        <p:cxnSp>
          <p:nvCxnSpPr>
            <p:cNvPr id="20" name="Straight Connector 19"/>
            <p:cNvCxnSpPr/>
            <p:nvPr/>
          </p:nvCxnSpPr>
          <p:spPr>
            <a:xfrm>
              <a:off x="4516573" y="2501049"/>
              <a:ext cx="2112827" cy="98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 idx="3"/>
            </p:cNvCxnSpPr>
            <p:nvPr/>
          </p:nvCxnSpPr>
          <p:spPr>
            <a:xfrm>
              <a:off x="4563194" y="3234801"/>
              <a:ext cx="2066206" cy="36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27950" y="2528304"/>
              <a:ext cx="8806" cy="7064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51224" y="2534858"/>
              <a:ext cx="8806" cy="7064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990600" y="1143000"/>
            <a:ext cx="2057400" cy="4800600"/>
            <a:chOff x="990600" y="1143000"/>
            <a:chExt cx="2057400" cy="4800600"/>
          </a:xfrm>
        </p:grpSpPr>
        <p:sp>
          <p:nvSpPr>
            <p:cNvPr id="3" name="Cube 2"/>
            <p:cNvSpPr/>
            <p:nvPr/>
          </p:nvSpPr>
          <p:spPr>
            <a:xfrm>
              <a:off x="990600" y="1143000"/>
              <a:ext cx="2057400" cy="4800600"/>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66800" y="1790594"/>
              <a:ext cx="1371600" cy="118120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64054" y="3105097"/>
              <a:ext cx="1371600" cy="118120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64054" y="4419600"/>
              <a:ext cx="1371600" cy="118120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371600" y="1942994"/>
              <a:ext cx="685800" cy="25917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06954" y="3234801"/>
              <a:ext cx="685800" cy="25917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74866" y="4552883"/>
              <a:ext cx="685800" cy="25917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2" descr="http://icons.iconarchive.com/icons/icons8/ios7/256/Very-Basic-Megaphone-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307727">
            <a:off x="3787901" y="4492642"/>
            <a:ext cx="1476006" cy="1476006"/>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6555960" y="4343399"/>
            <a:ext cx="1292640" cy="1600201"/>
            <a:chOff x="6555960" y="4343399"/>
            <a:chExt cx="1292640" cy="1600201"/>
          </a:xfrm>
        </p:grpSpPr>
        <p:sp>
          <p:nvSpPr>
            <p:cNvPr id="35" name="Frame 34"/>
            <p:cNvSpPr/>
            <p:nvPr/>
          </p:nvSpPr>
          <p:spPr>
            <a:xfrm rot="20297757">
              <a:off x="7161420" y="4734464"/>
              <a:ext cx="685800" cy="788752"/>
            </a:xfrm>
            <a:prstGeom prst="frame">
              <a:avLst>
                <a:gd name="adj1" fmla="val 2011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rapezoid 20"/>
            <p:cNvSpPr/>
            <p:nvPr/>
          </p:nvSpPr>
          <p:spPr>
            <a:xfrm>
              <a:off x="6592110" y="4419600"/>
              <a:ext cx="1180290" cy="1447800"/>
            </a:xfrm>
            <a:prstGeom prst="trapezoid">
              <a:avLst>
                <a:gd name="adj" fmla="val 3164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555960" y="5791200"/>
              <a:ext cx="1292640" cy="152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858000" y="4343399"/>
              <a:ext cx="646320" cy="20948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64366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0222" y="1181485"/>
            <a:ext cx="8534694" cy="4057780"/>
            <a:chOff x="127271" y="1123820"/>
            <a:chExt cx="7737673" cy="3678840"/>
          </a:xfrm>
        </p:grpSpPr>
        <p:grpSp>
          <p:nvGrpSpPr>
            <p:cNvPr id="3" name="Group 2"/>
            <p:cNvGrpSpPr/>
            <p:nvPr/>
          </p:nvGrpSpPr>
          <p:grpSpPr>
            <a:xfrm>
              <a:off x="127271" y="1123821"/>
              <a:ext cx="3950459" cy="3678839"/>
              <a:chOff x="662730" y="2936145"/>
              <a:chExt cx="4060273" cy="3921855"/>
            </a:xfrm>
          </p:grpSpPr>
          <p:sp>
            <p:nvSpPr>
              <p:cNvPr id="21" name="Rounded Rectangle 20"/>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30511" y="3094488"/>
                <a:ext cx="3712129" cy="471881"/>
                <a:chOff x="830511" y="3094488"/>
                <a:chExt cx="3712129" cy="471881"/>
              </a:xfrm>
            </p:grpSpPr>
            <p:sp>
              <p:nvSpPr>
                <p:cNvPr id="32" name="Rounded Rectangle 31"/>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830511" y="6223582"/>
                <a:ext cx="3712129" cy="471881"/>
                <a:chOff x="830511" y="3094488"/>
                <a:chExt cx="3712129" cy="471881"/>
              </a:xfrm>
            </p:grpSpPr>
            <p:sp>
              <p:nvSpPr>
                <p:cNvPr id="27" name="Rounded Rectangle 26"/>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3914485" y="1123820"/>
              <a:ext cx="3950459" cy="3678839"/>
              <a:chOff x="662730" y="2936145"/>
              <a:chExt cx="4060273" cy="3921855"/>
            </a:xfrm>
          </p:grpSpPr>
          <p:sp>
            <p:nvSpPr>
              <p:cNvPr id="5" name="Rounded Rectangle 4"/>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73123" y="3094488"/>
                <a:ext cx="3569517" cy="471881"/>
                <a:chOff x="973123" y="3094488"/>
                <a:chExt cx="3569517" cy="471881"/>
              </a:xfrm>
            </p:grpSpPr>
            <p:sp>
              <p:nvSpPr>
                <p:cNvPr id="16" name="Rounded Rectangle 15"/>
                <p:cNvSpPr/>
                <p:nvPr/>
              </p:nvSpPr>
              <p:spPr>
                <a:xfrm>
                  <a:off x="973123"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036645" y="6223582"/>
                <a:ext cx="3505995" cy="482799"/>
                <a:chOff x="1036645" y="3094488"/>
                <a:chExt cx="3505995" cy="482799"/>
              </a:xfrm>
            </p:grpSpPr>
            <p:sp>
              <p:nvSpPr>
                <p:cNvPr id="11" name="Rounded Rectangle 10"/>
                <p:cNvSpPr/>
                <p:nvPr/>
              </p:nvSpPr>
              <p:spPr>
                <a:xfrm>
                  <a:off x="1036645" y="3113795"/>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465738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381000"/>
            <a:ext cx="2499360" cy="5571744"/>
            <a:chOff x="2901696" y="521208"/>
            <a:chExt cx="2499360" cy="5571744"/>
          </a:xfrm>
        </p:grpSpPr>
        <p:grpSp>
          <p:nvGrpSpPr>
            <p:cNvPr id="3" name="Group 168"/>
            <p:cNvGrpSpPr/>
            <p:nvPr/>
          </p:nvGrpSpPr>
          <p:grpSpPr>
            <a:xfrm>
              <a:off x="2901696" y="521208"/>
              <a:ext cx="2499360" cy="3614928"/>
              <a:chOff x="2743200" y="1277112"/>
              <a:chExt cx="2499360" cy="3614928"/>
            </a:xfrm>
          </p:grpSpPr>
          <p:grpSp>
            <p:nvGrpSpPr>
              <p:cNvPr id="4" name="Group 167"/>
              <p:cNvGrpSpPr/>
              <p:nvPr/>
            </p:nvGrpSpPr>
            <p:grpSpPr>
              <a:xfrm>
                <a:off x="3614928" y="4130040"/>
                <a:ext cx="688848" cy="762000"/>
                <a:chOff x="6781800" y="3810000"/>
                <a:chExt cx="688848" cy="762000"/>
              </a:xfrm>
            </p:grpSpPr>
            <p:grpSp>
              <p:nvGrpSpPr>
                <p:cNvPr id="10" name="Group 165"/>
                <p:cNvGrpSpPr/>
                <p:nvPr/>
              </p:nvGrpSpPr>
              <p:grpSpPr>
                <a:xfrm rot="5400000">
                  <a:off x="6769608" y="3822192"/>
                  <a:ext cx="713232" cy="688848"/>
                  <a:chOff x="6467856" y="4114800"/>
                  <a:chExt cx="1414272" cy="1261872"/>
                </a:xfrm>
              </p:grpSpPr>
              <p:sp>
                <p:nvSpPr>
                  <p:cNvPr id="91" name="Rounded Rectangle 88"/>
                  <p:cNvSpPr/>
                  <p:nvPr/>
                </p:nvSpPr>
                <p:spPr>
                  <a:xfrm>
                    <a:off x="6477000" y="4114800"/>
                    <a:ext cx="1402080" cy="3048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6480048" y="4437888"/>
                    <a:ext cx="1402080" cy="3048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6473952" y="4736592"/>
                    <a:ext cx="1402080" cy="30480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6467856" y="5071872"/>
                    <a:ext cx="1402080" cy="3048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Oval 89"/>
                <p:cNvSpPr/>
                <p:nvPr/>
              </p:nvSpPr>
              <p:spPr>
                <a:xfrm>
                  <a:off x="6781800" y="4343400"/>
                  <a:ext cx="685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Moon 3"/>
              <p:cNvSpPr/>
              <p:nvPr/>
            </p:nvSpPr>
            <p:spPr>
              <a:xfrm>
                <a:off x="2743200" y="1295400"/>
                <a:ext cx="1270861" cy="2971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4"/>
              <p:cNvSpPr/>
              <p:nvPr/>
            </p:nvSpPr>
            <p:spPr>
              <a:xfrm rot="10800000">
                <a:off x="3971699" y="1295400"/>
                <a:ext cx="1270861" cy="2971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6"/>
              <p:cNvSpPr/>
              <p:nvPr/>
            </p:nvSpPr>
            <p:spPr>
              <a:xfrm rot="10800000">
                <a:off x="3932161" y="1277112"/>
                <a:ext cx="799230" cy="2971800"/>
              </a:xfrm>
              <a:prstGeom prst="moon">
                <a:avLst>
                  <a:gd name="adj" fmla="val 875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7"/>
              <p:cNvSpPr/>
              <p:nvPr/>
            </p:nvSpPr>
            <p:spPr>
              <a:xfrm>
                <a:off x="3141403" y="1298448"/>
                <a:ext cx="799230" cy="2971800"/>
              </a:xfrm>
              <a:prstGeom prst="moon">
                <a:avLst>
                  <a:gd name="adj" fmla="val 875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9"/>
              <p:cNvSpPr/>
              <p:nvPr/>
            </p:nvSpPr>
            <p:spPr>
              <a:xfrm>
                <a:off x="3731647" y="1295400"/>
                <a:ext cx="423620" cy="29718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5"/>
            <p:cNvGrpSpPr/>
            <p:nvPr/>
          </p:nvGrpSpPr>
          <p:grpSpPr>
            <a:xfrm>
              <a:off x="3386328" y="4873752"/>
              <a:ext cx="1402080" cy="1219200"/>
              <a:chOff x="2950464" y="4693920"/>
              <a:chExt cx="1792224" cy="1633728"/>
            </a:xfrm>
          </p:grpSpPr>
          <p:sp>
            <p:nvSpPr>
              <p:cNvPr id="9" name="Rounded Rectangle 8"/>
              <p:cNvSpPr/>
              <p:nvPr/>
            </p:nvSpPr>
            <p:spPr>
              <a:xfrm>
                <a:off x="2950464" y="4693920"/>
                <a:ext cx="1792224" cy="16337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84"/>
              <p:cNvGrpSpPr/>
              <p:nvPr/>
            </p:nvGrpSpPr>
            <p:grpSpPr>
              <a:xfrm>
                <a:off x="2971800" y="4724400"/>
                <a:ext cx="1764792" cy="1554480"/>
                <a:chOff x="5867400" y="4114800"/>
                <a:chExt cx="1380744" cy="1554480"/>
              </a:xfrm>
            </p:grpSpPr>
            <p:grpSp>
              <p:nvGrpSpPr>
                <p:cNvPr id="13" name="Group 47"/>
                <p:cNvGrpSpPr/>
                <p:nvPr/>
              </p:nvGrpSpPr>
              <p:grpSpPr>
                <a:xfrm>
                  <a:off x="5867400" y="4114800"/>
                  <a:ext cx="1350264" cy="804672"/>
                  <a:chOff x="5785104" y="2889504"/>
                  <a:chExt cx="3102864" cy="1295400"/>
                </a:xfrm>
              </p:grpSpPr>
              <p:grpSp>
                <p:nvGrpSpPr>
                  <p:cNvPr id="14" name="Group 16"/>
                  <p:cNvGrpSpPr/>
                  <p:nvPr/>
                </p:nvGrpSpPr>
                <p:grpSpPr>
                  <a:xfrm rot="10800000">
                    <a:off x="5791200" y="2889504"/>
                    <a:ext cx="3066288" cy="240792"/>
                    <a:chOff x="5791200" y="2889504"/>
                    <a:chExt cx="3066288" cy="240792"/>
                  </a:xfrm>
                </p:grpSpPr>
                <p:sp>
                  <p:nvSpPr>
                    <p:cNvPr id="79" name="Oval 12"/>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13"/>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14"/>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15"/>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7"/>
                  <p:cNvGrpSpPr/>
                  <p:nvPr/>
                </p:nvGrpSpPr>
                <p:grpSpPr>
                  <a:xfrm>
                    <a:off x="5785104" y="3066288"/>
                    <a:ext cx="3066288" cy="240792"/>
                    <a:chOff x="5791200" y="2889504"/>
                    <a:chExt cx="3066288" cy="240792"/>
                  </a:xfrm>
                </p:grpSpPr>
                <p:sp>
                  <p:nvSpPr>
                    <p:cNvPr id="75" name="Oval 18"/>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19"/>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2"/>
                  <p:cNvGrpSpPr/>
                  <p:nvPr/>
                </p:nvGrpSpPr>
                <p:grpSpPr>
                  <a:xfrm rot="10800000">
                    <a:off x="5785104" y="3261360"/>
                    <a:ext cx="3066288" cy="240792"/>
                    <a:chOff x="5791200" y="2889504"/>
                    <a:chExt cx="3066288" cy="240792"/>
                  </a:xfrm>
                </p:grpSpPr>
                <p:sp>
                  <p:nvSpPr>
                    <p:cNvPr id="71" name="Oval 70"/>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7"/>
                  <p:cNvGrpSpPr/>
                  <p:nvPr/>
                </p:nvGrpSpPr>
                <p:grpSpPr>
                  <a:xfrm>
                    <a:off x="5803392" y="3425952"/>
                    <a:ext cx="3066288" cy="240792"/>
                    <a:chOff x="5791200" y="2889504"/>
                    <a:chExt cx="3066288" cy="240792"/>
                  </a:xfrm>
                </p:grpSpPr>
                <p:sp>
                  <p:nvSpPr>
                    <p:cNvPr id="67" name="Oval 66"/>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32"/>
                  <p:cNvGrpSpPr/>
                  <p:nvPr/>
                </p:nvGrpSpPr>
                <p:grpSpPr>
                  <a:xfrm>
                    <a:off x="5815584" y="3584448"/>
                    <a:ext cx="3066288" cy="240792"/>
                    <a:chOff x="5791200" y="2889504"/>
                    <a:chExt cx="3066288" cy="240792"/>
                  </a:xfrm>
                </p:grpSpPr>
                <p:sp>
                  <p:nvSpPr>
                    <p:cNvPr id="63" name="Oval 62"/>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37"/>
                  <p:cNvGrpSpPr/>
                  <p:nvPr/>
                </p:nvGrpSpPr>
                <p:grpSpPr>
                  <a:xfrm rot="10800000">
                    <a:off x="5821680" y="3761232"/>
                    <a:ext cx="3066288" cy="240792"/>
                    <a:chOff x="5791200" y="2889504"/>
                    <a:chExt cx="3066288" cy="240792"/>
                  </a:xfrm>
                </p:grpSpPr>
                <p:sp>
                  <p:nvSpPr>
                    <p:cNvPr id="59" name="Oval 58"/>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2"/>
                  <p:cNvGrpSpPr/>
                  <p:nvPr/>
                </p:nvGrpSpPr>
                <p:grpSpPr>
                  <a:xfrm>
                    <a:off x="5821680" y="3944112"/>
                    <a:ext cx="3066288" cy="240792"/>
                    <a:chOff x="5791200" y="2889504"/>
                    <a:chExt cx="3066288" cy="240792"/>
                  </a:xfrm>
                </p:grpSpPr>
                <p:sp>
                  <p:nvSpPr>
                    <p:cNvPr id="55" name="Oval 54"/>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8"/>
                <p:cNvGrpSpPr/>
                <p:nvPr/>
              </p:nvGrpSpPr>
              <p:grpSpPr>
                <a:xfrm>
                  <a:off x="5897880" y="4864608"/>
                  <a:ext cx="1350264" cy="804672"/>
                  <a:chOff x="5785104" y="2889504"/>
                  <a:chExt cx="3102864" cy="1295400"/>
                </a:xfrm>
              </p:grpSpPr>
              <p:grpSp>
                <p:nvGrpSpPr>
                  <p:cNvPr id="50" name="Group 16"/>
                  <p:cNvGrpSpPr/>
                  <p:nvPr/>
                </p:nvGrpSpPr>
                <p:grpSpPr>
                  <a:xfrm rot="10800000">
                    <a:off x="5791200" y="2889504"/>
                    <a:ext cx="3066288" cy="240792"/>
                    <a:chOff x="5791200" y="2889504"/>
                    <a:chExt cx="3066288" cy="240792"/>
                  </a:xfrm>
                </p:grpSpPr>
                <p:sp>
                  <p:nvSpPr>
                    <p:cNvPr id="44" name="Oval 43"/>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17"/>
                  <p:cNvGrpSpPr/>
                  <p:nvPr/>
                </p:nvGrpSpPr>
                <p:grpSpPr>
                  <a:xfrm>
                    <a:off x="5785104" y="3066288"/>
                    <a:ext cx="3066288" cy="240792"/>
                    <a:chOff x="5791200" y="2889504"/>
                    <a:chExt cx="3066288" cy="240792"/>
                  </a:xfrm>
                </p:grpSpPr>
                <p:sp>
                  <p:nvSpPr>
                    <p:cNvPr id="40" name="Oval 39"/>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22"/>
                  <p:cNvGrpSpPr/>
                  <p:nvPr/>
                </p:nvGrpSpPr>
                <p:grpSpPr>
                  <a:xfrm rot="10800000">
                    <a:off x="5785104" y="3261360"/>
                    <a:ext cx="3066288" cy="240792"/>
                    <a:chOff x="5791200" y="2889504"/>
                    <a:chExt cx="3066288" cy="240792"/>
                  </a:xfrm>
                </p:grpSpPr>
                <p:sp>
                  <p:nvSpPr>
                    <p:cNvPr id="36" name="Oval 35"/>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7"/>
                  <p:cNvGrpSpPr/>
                  <p:nvPr/>
                </p:nvGrpSpPr>
                <p:grpSpPr>
                  <a:xfrm>
                    <a:off x="5803392" y="3425952"/>
                    <a:ext cx="3066288" cy="240792"/>
                    <a:chOff x="5791200" y="2889504"/>
                    <a:chExt cx="3066288" cy="240792"/>
                  </a:xfrm>
                </p:grpSpPr>
                <p:sp>
                  <p:nvSpPr>
                    <p:cNvPr id="32" name="Oval 31"/>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2"/>
                  <p:cNvGrpSpPr/>
                  <p:nvPr/>
                </p:nvGrpSpPr>
                <p:grpSpPr>
                  <a:xfrm>
                    <a:off x="5815584" y="3584448"/>
                    <a:ext cx="3066288" cy="240792"/>
                    <a:chOff x="5791200" y="2889504"/>
                    <a:chExt cx="3066288" cy="240792"/>
                  </a:xfrm>
                </p:grpSpPr>
                <p:sp>
                  <p:nvSpPr>
                    <p:cNvPr id="28" name="Oval 27"/>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37"/>
                  <p:cNvGrpSpPr/>
                  <p:nvPr/>
                </p:nvGrpSpPr>
                <p:grpSpPr>
                  <a:xfrm rot="10800000">
                    <a:off x="5821680" y="3761232"/>
                    <a:ext cx="3066288" cy="240792"/>
                    <a:chOff x="5791200" y="2889504"/>
                    <a:chExt cx="3066288" cy="240792"/>
                  </a:xfrm>
                </p:grpSpPr>
                <p:sp>
                  <p:nvSpPr>
                    <p:cNvPr id="24" name="Oval 23"/>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42"/>
                  <p:cNvGrpSpPr/>
                  <p:nvPr/>
                </p:nvGrpSpPr>
                <p:grpSpPr>
                  <a:xfrm>
                    <a:off x="5821680" y="3944112"/>
                    <a:ext cx="3066288" cy="240792"/>
                    <a:chOff x="5791200" y="2889504"/>
                    <a:chExt cx="3066288" cy="240792"/>
                  </a:xfrm>
                </p:grpSpPr>
                <p:sp>
                  <p:nvSpPr>
                    <p:cNvPr id="20" name="Oval 19"/>
                    <p:cNvSpPr/>
                    <p:nvPr/>
                  </p:nvSpPr>
                  <p:spPr>
                    <a:xfrm>
                      <a:off x="5791200" y="2895600"/>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47104" y="2898648"/>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72528" y="2901696"/>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43088" y="2889504"/>
                      <a:ext cx="9144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5" name="Moon 4"/>
            <p:cNvSpPr/>
            <p:nvPr/>
          </p:nvSpPr>
          <p:spPr>
            <a:xfrm flipH="1">
              <a:off x="3544824" y="3276600"/>
              <a:ext cx="112776" cy="16002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oon 5"/>
            <p:cNvSpPr/>
            <p:nvPr/>
          </p:nvSpPr>
          <p:spPr>
            <a:xfrm flipH="1">
              <a:off x="3813048" y="3313176"/>
              <a:ext cx="112776" cy="16002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oon 6"/>
            <p:cNvSpPr/>
            <p:nvPr/>
          </p:nvSpPr>
          <p:spPr>
            <a:xfrm>
              <a:off x="4379976" y="3307080"/>
              <a:ext cx="112776" cy="16002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a:off x="4575048" y="3307080"/>
              <a:ext cx="112776" cy="16002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3"/>
          <p:cNvGrpSpPr/>
          <p:nvPr/>
        </p:nvGrpSpPr>
        <p:grpSpPr>
          <a:xfrm>
            <a:off x="2625811" y="3146981"/>
            <a:ext cx="4730578" cy="3074646"/>
            <a:chOff x="2625811" y="3146981"/>
            <a:chExt cx="4730578" cy="3074646"/>
          </a:xfrm>
        </p:grpSpPr>
        <p:sp>
          <p:nvSpPr>
            <p:cNvPr id="114" name="Donut 113"/>
            <p:cNvSpPr/>
            <p:nvPr/>
          </p:nvSpPr>
          <p:spPr>
            <a:xfrm>
              <a:off x="5679989" y="4520513"/>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Flowchart: Sort 114"/>
            <p:cNvSpPr/>
            <p:nvPr/>
          </p:nvSpPr>
          <p:spPr>
            <a:xfrm rot="3954982">
              <a:off x="4042308" y="3318188"/>
              <a:ext cx="1316124" cy="2996674"/>
            </a:xfrm>
            <a:prstGeom prst="flowChartSor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onut 115"/>
            <p:cNvSpPr/>
            <p:nvPr/>
          </p:nvSpPr>
          <p:spPr>
            <a:xfrm>
              <a:off x="2625811" y="4545227"/>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onut 116"/>
            <p:cNvSpPr/>
            <p:nvPr/>
          </p:nvSpPr>
          <p:spPr>
            <a:xfrm>
              <a:off x="4800600" y="5334000"/>
              <a:ext cx="609600" cy="609600"/>
            </a:xfrm>
            <a:prstGeom prst="donut">
              <a:avLst>
                <a:gd name="adj" fmla="val 174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Rounded Rectangle 117"/>
            <p:cNvSpPr/>
            <p:nvPr/>
          </p:nvSpPr>
          <p:spPr>
            <a:xfrm rot="20488730">
              <a:off x="4475252" y="3361498"/>
              <a:ext cx="106222" cy="20651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rot="20488730">
              <a:off x="6102260" y="3146981"/>
              <a:ext cx="136600" cy="234382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16200000">
              <a:off x="5538126" y="3006571"/>
              <a:ext cx="123568" cy="58124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16200000">
              <a:off x="3975790" y="3061387"/>
              <a:ext cx="152398" cy="735227"/>
            </a:xfrm>
            <a:prstGeom prst="roundRect">
              <a:avLst>
                <a:gd name="adj" fmla="val 220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6"/>
          <p:cNvGrpSpPr/>
          <p:nvPr/>
        </p:nvGrpSpPr>
        <p:grpSpPr>
          <a:xfrm>
            <a:off x="5486400" y="685800"/>
            <a:ext cx="2743200" cy="2514600"/>
            <a:chOff x="2057400" y="2286000"/>
            <a:chExt cx="2743200" cy="2514600"/>
          </a:xfrm>
        </p:grpSpPr>
        <p:sp>
          <p:nvSpPr>
            <p:cNvPr id="123" name="Rectangle 122"/>
            <p:cNvSpPr/>
            <p:nvPr/>
          </p:nvSpPr>
          <p:spPr>
            <a:xfrm rot="1440240" flipH="1">
              <a:off x="3243083" y="2999199"/>
              <a:ext cx="108765" cy="16401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rot="20159760">
              <a:off x="2833575" y="2941201"/>
              <a:ext cx="118894" cy="12188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hord 124"/>
            <p:cNvSpPr/>
            <p:nvPr/>
          </p:nvSpPr>
          <p:spPr>
            <a:xfrm rot="8640705">
              <a:off x="2057400" y="2286000"/>
              <a:ext cx="2743200" cy="2514600"/>
            </a:xfrm>
            <a:prstGeom prst="chord">
              <a:avLst>
                <a:gd name="adj1" fmla="val 2769619"/>
                <a:gd name="adj2" fmla="val 1246792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0"/>
            <p:cNvGrpSpPr/>
            <p:nvPr/>
          </p:nvGrpSpPr>
          <p:grpSpPr>
            <a:xfrm>
              <a:off x="2895600" y="2438400"/>
              <a:ext cx="1295400" cy="838200"/>
              <a:chOff x="5105400" y="2514600"/>
              <a:chExt cx="2151888" cy="1682496"/>
            </a:xfrm>
          </p:grpSpPr>
          <p:sp>
            <p:nvSpPr>
              <p:cNvPr id="127" name="Chevron 126"/>
              <p:cNvSpPr/>
              <p:nvPr/>
            </p:nvSpPr>
            <p:spPr>
              <a:xfrm>
                <a:off x="5105400" y="2514600"/>
                <a:ext cx="1219200" cy="1676400"/>
              </a:xfrm>
              <a:prstGeom prst="chevron">
                <a:avLst>
                  <a:gd name="adj" fmla="val 72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Chevron 127"/>
              <p:cNvSpPr/>
              <p:nvPr/>
            </p:nvSpPr>
            <p:spPr>
              <a:xfrm>
                <a:off x="5562600" y="2514600"/>
                <a:ext cx="1219200" cy="1676400"/>
              </a:xfrm>
              <a:prstGeom prst="chevron">
                <a:avLst>
                  <a:gd name="adj" fmla="val 72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128"/>
              <p:cNvSpPr/>
              <p:nvPr/>
            </p:nvSpPr>
            <p:spPr>
              <a:xfrm>
                <a:off x="6038088" y="2520696"/>
                <a:ext cx="1219200" cy="1676400"/>
              </a:xfrm>
              <a:prstGeom prst="chevron">
                <a:avLst>
                  <a:gd name="adj" fmla="val 72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0" y="1143000"/>
            <a:ext cx="4194313" cy="3429000"/>
            <a:chOff x="1447800" y="4572000"/>
            <a:chExt cx="4194313" cy="3429000"/>
          </a:xfrm>
        </p:grpSpPr>
        <p:grpSp>
          <p:nvGrpSpPr>
            <p:cNvPr id="3" name="Group 69"/>
            <p:cNvGrpSpPr/>
            <p:nvPr/>
          </p:nvGrpSpPr>
          <p:grpSpPr>
            <a:xfrm>
              <a:off x="4267200" y="6477000"/>
              <a:ext cx="1374913" cy="1381539"/>
              <a:chOff x="609600" y="4953000"/>
              <a:chExt cx="1676400" cy="1676400"/>
            </a:xfrm>
          </p:grpSpPr>
          <p:sp>
            <p:nvSpPr>
              <p:cNvPr id="38" name="Rectangle 37"/>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9"/>
              <p:cNvGrpSpPr/>
              <p:nvPr/>
            </p:nvGrpSpPr>
            <p:grpSpPr>
              <a:xfrm>
                <a:off x="1219200" y="5562600"/>
                <a:ext cx="453081" cy="453081"/>
                <a:chOff x="1371600" y="1600200"/>
                <a:chExt cx="762000" cy="762000"/>
              </a:xfrm>
            </p:grpSpPr>
            <p:sp>
              <p:nvSpPr>
                <p:cNvPr id="44" name="Donut 43"/>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6"/>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60"/>
            <p:cNvGrpSpPr/>
            <p:nvPr/>
          </p:nvGrpSpPr>
          <p:grpSpPr>
            <a:xfrm>
              <a:off x="2057400" y="6477000"/>
              <a:ext cx="1374913" cy="1381539"/>
              <a:chOff x="609600" y="4953000"/>
              <a:chExt cx="1676400" cy="1676400"/>
            </a:xfrm>
          </p:grpSpPr>
          <p:sp>
            <p:nvSpPr>
              <p:cNvPr id="30" name="Rectangle 29"/>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9"/>
              <p:cNvGrpSpPr/>
              <p:nvPr/>
            </p:nvGrpSpPr>
            <p:grpSpPr>
              <a:xfrm>
                <a:off x="1219200" y="5562600"/>
                <a:ext cx="453081" cy="453081"/>
                <a:chOff x="1371600" y="1600200"/>
                <a:chExt cx="762000" cy="762000"/>
              </a:xfrm>
            </p:grpSpPr>
            <p:sp>
              <p:nvSpPr>
                <p:cNvPr id="36" name="Donut 35"/>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6"/>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1905000" y="4572000"/>
              <a:ext cx="3581400" cy="1905000"/>
            </a:xfrm>
            <a:prstGeom prst="roundRect">
              <a:avLst>
                <a:gd name="adj" fmla="val 2501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oon 5"/>
            <p:cNvSpPr/>
            <p:nvPr/>
          </p:nvSpPr>
          <p:spPr>
            <a:xfrm rot="10800000">
              <a:off x="47244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47800" y="6400800"/>
              <a:ext cx="304800" cy="304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rot="10800000">
              <a:off x="26670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rot="10800000">
              <a:off x="34290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p:cNvSpPr/>
            <p:nvPr/>
          </p:nvSpPr>
          <p:spPr>
            <a:xfrm rot="10800000">
              <a:off x="4114800" y="4572000"/>
              <a:ext cx="152400" cy="1905000"/>
            </a:xfrm>
            <a:prstGeom prst="moon">
              <a:avLst>
                <a:gd name="adj" fmla="val 2628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76400" y="6172200"/>
              <a:ext cx="3886200" cy="685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32"/>
            <p:cNvGrpSpPr/>
            <p:nvPr/>
          </p:nvGrpSpPr>
          <p:grpSpPr>
            <a:xfrm>
              <a:off x="1600200" y="6324600"/>
              <a:ext cx="1676400" cy="1676400"/>
              <a:chOff x="609600" y="4953000"/>
              <a:chExt cx="1676400" cy="1676400"/>
            </a:xfrm>
          </p:grpSpPr>
          <p:sp>
            <p:nvSpPr>
              <p:cNvPr id="22" name="Rectangle 21"/>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8"/>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 name="Group 9"/>
              <p:cNvGrpSpPr/>
              <p:nvPr/>
            </p:nvGrpSpPr>
            <p:grpSpPr>
              <a:xfrm>
                <a:off x="1219200" y="5562600"/>
                <a:ext cx="453081" cy="453081"/>
                <a:chOff x="1371600" y="1600200"/>
                <a:chExt cx="762000" cy="762000"/>
              </a:xfrm>
            </p:grpSpPr>
            <p:sp>
              <p:nvSpPr>
                <p:cNvPr id="28" name="Donut 27"/>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6"/>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50"/>
            <p:cNvGrpSpPr/>
            <p:nvPr/>
          </p:nvGrpSpPr>
          <p:grpSpPr>
            <a:xfrm>
              <a:off x="3886200" y="6324600"/>
              <a:ext cx="1676400" cy="1676400"/>
              <a:chOff x="609600" y="4953000"/>
              <a:chExt cx="1676400" cy="1676400"/>
            </a:xfrm>
          </p:grpSpPr>
          <p:sp>
            <p:nvSpPr>
              <p:cNvPr id="14" name="Rectangle 13"/>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9"/>
              <p:cNvGrpSpPr/>
              <p:nvPr/>
            </p:nvGrpSpPr>
            <p:grpSpPr>
              <a:xfrm>
                <a:off x="1219200" y="5562600"/>
                <a:ext cx="453081" cy="453081"/>
                <a:chOff x="1371600" y="1600200"/>
                <a:chExt cx="762000" cy="762000"/>
              </a:xfrm>
            </p:grpSpPr>
            <p:sp>
              <p:nvSpPr>
                <p:cNvPr id="20" name="Donut 19"/>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6"/>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6" name="Group 45"/>
          <p:cNvGrpSpPr/>
          <p:nvPr/>
        </p:nvGrpSpPr>
        <p:grpSpPr>
          <a:xfrm>
            <a:off x="457200" y="457200"/>
            <a:ext cx="3200400" cy="2984156"/>
            <a:chOff x="1219200" y="1816444"/>
            <a:chExt cx="4572000" cy="3943867"/>
          </a:xfrm>
        </p:grpSpPr>
        <p:sp>
          <p:nvSpPr>
            <p:cNvPr id="47" name="Rectangle 46"/>
            <p:cNvSpPr/>
            <p:nvPr/>
          </p:nvSpPr>
          <p:spPr>
            <a:xfrm>
              <a:off x="1398373" y="3375454"/>
              <a:ext cx="4267200" cy="228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371600" y="2590800"/>
              <a:ext cx="4267200" cy="228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5"/>
            <p:cNvGrpSpPr/>
            <p:nvPr/>
          </p:nvGrpSpPr>
          <p:grpSpPr>
            <a:xfrm>
              <a:off x="1371600" y="2362200"/>
              <a:ext cx="4077731" cy="1888524"/>
              <a:chOff x="1371600" y="2362200"/>
              <a:chExt cx="4077731" cy="1888524"/>
            </a:xfrm>
          </p:grpSpPr>
          <p:sp>
            <p:nvSpPr>
              <p:cNvPr id="79" name="Rectangle 78"/>
              <p:cNvSpPr/>
              <p:nvPr/>
            </p:nvSpPr>
            <p:spPr>
              <a:xfrm>
                <a:off x="1371600" y="2362200"/>
                <a:ext cx="533400" cy="16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548714" y="2450757"/>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4"/>
              <p:cNvSpPr/>
              <p:nvPr/>
            </p:nvSpPr>
            <p:spPr>
              <a:xfrm>
                <a:off x="5296931" y="4098324"/>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1981200" y="2209800"/>
              <a:ext cx="533400" cy="1828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170671" y="2308654"/>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172730" y="3803822"/>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588741" y="2133599"/>
              <a:ext cx="533400" cy="198120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809102" y="224481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800866" y="383883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208638" y="2057401"/>
              <a:ext cx="533400" cy="2133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406347" y="392533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385752" y="217478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834714" y="1981200"/>
              <a:ext cx="533400" cy="2286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013887" y="2123302"/>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024184" y="3987114"/>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469027" y="1905000"/>
              <a:ext cx="533400" cy="24384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4666735" y="2049162"/>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662617" y="406537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105399" y="1816444"/>
              <a:ext cx="533400" cy="260727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259860" y="194824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577546" y="366789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288692" y="4139514"/>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219200" y="2362200"/>
              <a:ext cx="152400"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5638800" y="1828800"/>
              <a:ext cx="152400" cy="25908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53"/>
            <p:cNvGrpSpPr/>
            <p:nvPr/>
          </p:nvGrpSpPr>
          <p:grpSpPr>
            <a:xfrm rot="1992423">
              <a:off x="1747468" y="4379762"/>
              <a:ext cx="2763598" cy="533400"/>
              <a:chOff x="2438401" y="1066800"/>
              <a:chExt cx="2763598" cy="533400"/>
            </a:xfrm>
          </p:grpSpPr>
          <p:sp>
            <p:nvSpPr>
              <p:cNvPr id="76" name="Rounded Rectangle 75"/>
              <p:cNvSpPr/>
              <p:nvPr/>
            </p:nvSpPr>
            <p:spPr>
              <a:xfrm>
                <a:off x="2915999" y="1239571"/>
                <a:ext cx="2286000" cy="228600"/>
              </a:xfrm>
              <a:prstGeom prst="roundRect">
                <a:avLst>
                  <a:gd name="adj" fmla="val 30567"/>
                </a:avLst>
              </a:prstGeom>
              <a:solidFill>
                <a:srgbClr val="D7C4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514600" y="1066800"/>
                <a:ext cx="53340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hord 77"/>
              <p:cNvSpPr/>
              <p:nvPr/>
            </p:nvSpPr>
            <p:spPr>
              <a:xfrm rot="16200000">
                <a:off x="2464480" y="1040721"/>
                <a:ext cx="481244" cy="533401"/>
              </a:xfrm>
              <a:prstGeom prst="chord">
                <a:avLst>
                  <a:gd name="adj1" fmla="val 4951917"/>
                  <a:gd name="adj2" fmla="val 118378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54"/>
            <p:cNvGrpSpPr/>
            <p:nvPr/>
          </p:nvGrpSpPr>
          <p:grpSpPr>
            <a:xfrm rot="5956014">
              <a:off x="1999537" y="4111812"/>
              <a:ext cx="2763598" cy="533400"/>
              <a:chOff x="2438401" y="1066800"/>
              <a:chExt cx="2763598" cy="533400"/>
            </a:xfrm>
          </p:grpSpPr>
          <p:sp>
            <p:nvSpPr>
              <p:cNvPr id="73" name="Rounded Rectangle 72"/>
              <p:cNvSpPr/>
              <p:nvPr/>
            </p:nvSpPr>
            <p:spPr>
              <a:xfrm>
                <a:off x="2915999" y="1239571"/>
                <a:ext cx="2286000" cy="228600"/>
              </a:xfrm>
              <a:prstGeom prst="roundRect">
                <a:avLst>
                  <a:gd name="adj" fmla="val 30567"/>
                </a:avLst>
              </a:prstGeom>
              <a:solidFill>
                <a:srgbClr val="D7C4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514600" y="1066800"/>
                <a:ext cx="53340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hord 74"/>
              <p:cNvSpPr/>
              <p:nvPr/>
            </p:nvSpPr>
            <p:spPr>
              <a:xfrm rot="16200000">
                <a:off x="2464480" y="1040721"/>
                <a:ext cx="481244" cy="533401"/>
              </a:xfrm>
              <a:prstGeom prst="chord">
                <a:avLst>
                  <a:gd name="adj1" fmla="val 4951917"/>
                  <a:gd name="adj2" fmla="val 118378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69"/>
          <p:cNvGrpSpPr/>
          <p:nvPr/>
        </p:nvGrpSpPr>
        <p:grpSpPr>
          <a:xfrm>
            <a:off x="2667000" y="5181600"/>
            <a:ext cx="1374913" cy="1381539"/>
            <a:chOff x="609600" y="4953000"/>
            <a:chExt cx="1676400" cy="1676400"/>
          </a:xfrm>
        </p:grpSpPr>
        <p:sp>
          <p:nvSpPr>
            <p:cNvPr id="118" name="Rectangle 117"/>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3" name="Group 9"/>
            <p:cNvGrpSpPr/>
            <p:nvPr/>
          </p:nvGrpSpPr>
          <p:grpSpPr>
            <a:xfrm>
              <a:off x="1219200" y="5562600"/>
              <a:ext cx="453081" cy="453081"/>
              <a:chOff x="1371600" y="1600200"/>
              <a:chExt cx="762000" cy="762000"/>
            </a:xfrm>
          </p:grpSpPr>
          <p:sp>
            <p:nvSpPr>
              <p:cNvPr id="124" name="Donut 123"/>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6"/>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60"/>
          <p:cNvGrpSpPr/>
          <p:nvPr/>
        </p:nvGrpSpPr>
        <p:grpSpPr>
          <a:xfrm>
            <a:off x="1066800" y="5181600"/>
            <a:ext cx="1374913" cy="1381539"/>
            <a:chOff x="609600" y="4953000"/>
            <a:chExt cx="1676400" cy="1676400"/>
          </a:xfrm>
        </p:grpSpPr>
        <p:sp>
          <p:nvSpPr>
            <p:cNvPr id="110" name="Rectangle 109"/>
            <p:cNvSpPr/>
            <p:nvPr/>
          </p:nvSpPr>
          <p:spPr>
            <a:xfrm rot="2774533" flipH="1">
              <a:off x="1400273" y="5044823"/>
              <a:ext cx="126832"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18825467">
              <a:off x="1372406" y="5086039"/>
              <a:ext cx="14113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5" name="Group 9"/>
            <p:cNvGrpSpPr/>
            <p:nvPr/>
          </p:nvGrpSpPr>
          <p:grpSpPr>
            <a:xfrm>
              <a:off x="1219200" y="5562600"/>
              <a:ext cx="453081" cy="453081"/>
              <a:chOff x="1371600" y="1600200"/>
              <a:chExt cx="762000" cy="762000"/>
            </a:xfrm>
          </p:grpSpPr>
          <p:sp>
            <p:nvSpPr>
              <p:cNvPr id="116" name="Donut 115"/>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Oval 6"/>
              <p:cNvSpPr/>
              <p:nvPr/>
            </p:nvSpPr>
            <p:spPr>
              <a:xfrm>
                <a:off x="1600199" y="1828799"/>
                <a:ext cx="304799" cy="3047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32"/>
          <p:cNvGrpSpPr/>
          <p:nvPr/>
        </p:nvGrpSpPr>
        <p:grpSpPr>
          <a:xfrm>
            <a:off x="5562600" y="4724400"/>
            <a:ext cx="1981200" cy="1981200"/>
            <a:chOff x="609600" y="4953000"/>
            <a:chExt cx="1676400" cy="1676400"/>
          </a:xfrm>
        </p:grpSpPr>
        <p:sp>
          <p:nvSpPr>
            <p:cNvPr id="102" name="Rectangle 101"/>
            <p:cNvSpPr/>
            <p:nvPr/>
          </p:nvSpPr>
          <p:spPr>
            <a:xfrm rot="2774533" flipH="1">
              <a:off x="1403995" y="5036107"/>
              <a:ext cx="10269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8"/>
            <p:cNvSpPr/>
            <p:nvPr/>
          </p:nvSpPr>
          <p:spPr>
            <a:xfrm rot="18825467">
              <a:off x="1389379" y="5078792"/>
              <a:ext cx="121069"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7" name="Group 9"/>
            <p:cNvGrpSpPr/>
            <p:nvPr/>
          </p:nvGrpSpPr>
          <p:grpSpPr>
            <a:xfrm>
              <a:off x="1219200" y="5562600"/>
              <a:ext cx="453081" cy="453081"/>
              <a:chOff x="1371600" y="1600200"/>
              <a:chExt cx="762000" cy="762000"/>
            </a:xfrm>
          </p:grpSpPr>
          <p:sp>
            <p:nvSpPr>
              <p:cNvPr id="108" name="Donut 107"/>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Oval 6"/>
              <p:cNvSpPr/>
              <p:nvPr/>
            </p:nvSpPr>
            <p:spPr>
              <a:xfrm>
                <a:off x="1600199" y="1828799"/>
                <a:ext cx="304799" cy="30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9529" y="953294"/>
            <a:ext cx="5275111" cy="2030179"/>
            <a:chOff x="5921828" y="3891387"/>
            <a:chExt cx="5275111" cy="2030179"/>
          </a:xfrm>
        </p:grpSpPr>
        <p:grpSp>
          <p:nvGrpSpPr>
            <p:cNvPr id="21" name="Group 32"/>
            <p:cNvGrpSpPr/>
            <p:nvPr/>
          </p:nvGrpSpPr>
          <p:grpSpPr>
            <a:xfrm>
              <a:off x="9546608" y="3891387"/>
              <a:ext cx="1650331" cy="1650331"/>
              <a:chOff x="609600" y="4953000"/>
              <a:chExt cx="1676400" cy="1676400"/>
            </a:xfrm>
          </p:grpSpPr>
          <p:sp>
            <p:nvSpPr>
              <p:cNvPr id="38" name="Rectangle 37"/>
              <p:cNvSpPr/>
              <p:nvPr/>
            </p:nvSpPr>
            <p:spPr>
              <a:xfrm rot="2774533" flipH="1">
                <a:off x="1403995" y="5036107"/>
                <a:ext cx="10269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8"/>
              <p:cNvSpPr/>
              <p:nvPr/>
            </p:nvSpPr>
            <p:spPr>
              <a:xfrm rot="18825467">
                <a:off x="1389379" y="5078792"/>
                <a:ext cx="121069"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9"/>
              <p:cNvGrpSpPr/>
              <p:nvPr/>
            </p:nvGrpSpPr>
            <p:grpSpPr>
              <a:xfrm>
                <a:off x="1219200" y="5562600"/>
                <a:ext cx="453081" cy="453081"/>
                <a:chOff x="1371600" y="1600200"/>
                <a:chExt cx="762000" cy="762000"/>
              </a:xfrm>
            </p:grpSpPr>
            <p:sp>
              <p:nvSpPr>
                <p:cNvPr id="44" name="Donut 43"/>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6"/>
                <p:cNvSpPr/>
                <p:nvPr/>
              </p:nvSpPr>
              <p:spPr>
                <a:xfrm>
                  <a:off x="1600199" y="1828799"/>
                  <a:ext cx="304799" cy="30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921828" y="3995057"/>
              <a:ext cx="5194969" cy="1926509"/>
              <a:chOff x="1199680" y="3494467"/>
              <a:chExt cx="5194969" cy="1926509"/>
            </a:xfrm>
          </p:grpSpPr>
          <p:sp>
            <p:nvSpPr>
              <p:cNvPr id="23" name="Rectangle 22"/>
              <p:cNvSpPr/>
              <p:nvPr/>
            </p:nvSpPr>
            <p:spPr>
              <a:xfrm rot="20291679">
                <a:off x="2973251" y="3547537"/>
                <a:ext cx="3114710" cy="138432"/>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0291679">
                <a:off x="3061767" y="3683597"/>
                <a:ext cx="3114710" cy="27686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291679">
                <a:off x="3165712" y="3959379"/>
                <a:ext cx="3114710" cy="27686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291679">
                <a:off x="3279939" y="4228918"/>
                <a:ext cx="3114710" cy="27686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0291679">
                <a:off x="1485916" y="5175753"/>
                <a:ext cx="207647" cy="24522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0291679">
                <a:off x="1199680" y="4679235"/>
                <a:ext cx="2630199" cy="176007"/>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32"/>
              <p:cNvGrpSpPr/>
              <p:nvPr/>
            </p:nvGrpSpPr>
            <p:grpSpPr>
              <a:xfrm rot="21311205">
                <a:off x="4587666" y="3494467"/>
                <a:ext cx="1799610" cy="1799610"/>
                <a:chOff x="609600" y="4953000"/>
                <a:chExt cx="1676400" cy="1676400"/>
              </a:xfrm>
            </p:grpSpPr>
            <p:sp>
              <p:nvSpPr>
                <p:cNvPr id="30" name="Rectangle 29"/>
                <p:cNvSpPr/>
                <p:nvPr/>
              </p:nvSpPr>
              <p:spPr>
                <a:xfrm rot="2774533" flipH="1">
                  <a:off x="1368498" y="5020950"/>
                  <a:ext cx="123808" cy="1497152"/>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8"/>
                <p:cNvSpPr/>
                <p:nvPr/>
              </p:nvSpPr>
              <p:spPr>
                <a:xfrm rot="18825467">
                  <a:off x="1389379" y="5078792"/>
                  <a:ext cx="121069"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9"/>
                <p:cNvGrpSpPr/>
                <p:nvPr/>
              </p:nvGrpSpPr>
              <p:grpSpPr>
                <a:xfrm>
                  <a:off x="1219200" y="5562600"/>
                  <a:ext cx="453081" cy="453081"/>
                  <a:chOff x="1371600" y="1600200"/>
                  <a:chExt cx="762000" cy="762000"/>
                </a:xfrm>
              </p:grpSpPr>
              <p:sp>
                <p:nvSpPr>
                  <p:cNvPr id="36" name="Donut 35"/>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6"/>
                  <p:cNvSpPr/>
                  <p:nvPr/>
                </p:nvSpPr>
                <p:spPr>
                  <a:xfrm>
                    <a:off x="1600199" y="1828799"/>
                    <a:ext cx="304799" cy="30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 name="Group 2"/>
          <p:cNvGrpSpPr/>
          <p:nvPr/>
        </p:nvGrpSpPr>
        <p:grpSpPr>
          <a:xfrm>
            <a:off x="374950" y="4419600"/>
            <a:ext cx="8037860" cy="894805"/>
            <a:chOff x="374950" y="4419600"/>
            <a:chExt cx="8037860" cy="894805"/>
          </a:xfrm>
        </p:grpSpPr>
        <p:sp>
          <p:nvSpPr>
            <p:cNvPr id="2" name="Donut 1"/>
            <p:cNvSpPr/>
            <p:nvPr/>
          </p:nvSpPr>
          <p:spPr>
            <a:xfrm>
              <a:off x="374950" y="441960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927944" y="4441372"/>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46"/>
            <p:cNvSpPr/>
            <p:nvPr/>
          </p:nvSpPr>
          <p:spPr>
            <a:xfrm>
              <a:off x="1781384" y="4458789"/>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47"/>
            <p:cNvSpPr/>
            <p:nvPr/>
          </p:nvSpPr>
          <p:spPr>
            <a:xfrm>
              <a:off x="2456299" y="445443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48"/>
            <p:cNvSpPr/>
            <p:nvPr/>
          </p:nvSpPr>
          <p:spPr>
            <a:xfrm>
              <a:off x="3235716" y="4476205"/>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49"/>
            <p:cNvSpPr/>
            <p:nvPr/>
          </p:nvSpPr>
          <p:spPr>
            <a:xfrm>
              <a:off x="4023841"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0"/>
            <p:cNvSpPr/>
            <p:nvPr/>
          </p:nvSpPr>
          <p:spPr>
            <a:xfrm>
              <a:off x="4794550" y="444137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51"/>
            <p:cNvSpPr/>
            <p:nvPr/>
          </p:nvSpPr>
          <p:spPr>
            <a:xfrm>
              <a:off x="5573967"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52"/>
            <p:cNvSpPr/>
            <p:nvPr/>
          </p:nvSpPr>
          <p:spPr>
            <a:xfrm>
              <a:off x="6335967" y="4450077"/>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53"/>
            <p:cNvSpPr/>
            <p:nvPr/>
          </p:nvSpPr>
          <p:spPr>
            <a:xfrm>
              <a:off x="7089258" y="443701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48588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38200" y="76200"/>
            <a:ext cx="2667000" cy="5029200"/>
            <a:chOff x="838200" y="76200"/>
            <a:chExt cx="2667000" cy="5029200"/>
          </a:xfrm>
        </p:grpSpPr>
        <p:grpSp>
          <p:nvGrpSpPr>
            <p:cNvPr id="18" name="Group 17"/>
            <p:cNvGrpSpPr/>
            <p:nvPr/>
          </p:nvGrpSpPr>
          <p:grpSpPr>
            <a:xfrm flipH="1">
              <a:off x="2209800" y="1447800"/>
              <a:ext cx="1295400" cy="3429000"/>
              <a:chOff x="685800" y="1447800"/>
              <a:chExt cx="1295400" cy="3124200"/>
            </a:xfrm>
          </p:grpSpPr>
          <p:sp>
            <p:nvSpPr>
              <p:cNvPr id="19" name="Bent Arrow 18"/>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
            <p:cNvGrpSpPr/>
            <p:nvPr/>
          </p:nvGrpSpPr>
          <p:grpSpPr>
            <a:xfrm>
              <a:off x="838200" y="1447800"/>
              <a:ext cx="1295400" cy="3429000"/>
              <a:chOff x="685800" y="1447800"/>
              <a:chExt cx="1295400" cy="3429000"/>
            </a:xfrm>
          </p:grpSpPr>
          <p:sp>
            <p:nvSpPr>
              <p:cNvPr id="16" name="Bent Arrow 15"/>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8"/>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790919" y="334071"/>
            <a:ext cx="2667000" cy="5029200"/>
            <a:chOff x="838200" y="76200"/>
            <a:chExt cx="2667000" cy="5029200"/>
          </a:xfrm>
        </p:grpSpPr>
        <p:grpSp>
          <p:nvGrpSpPr>
            <p:cNvPr id="23" name="Group 17"/>
            <p:cNvGrpSpPr/>
            <p:nvPr/>
          </p:nvGrpSpPr>
          <p:grpSpPr>
            <a:xfrm>
              <a:off x="838200" y="76200"/>
              <a:ext cx="2667000" cy="5029200"/>
              <a:chOff x="838200" y="76200"/>
              <a:chExt cx="2667000" cy="5029200"/>
            </a:xfrm>
          </p:grpSpPr>
          <p:grpSp>
            <p:nvGrpSpPr>
              <p:cNvPr id="25" name="Group 17"/>
              <p:cNvGrpSpPr/>
              <p:nvPr/>
            </p:nvGrpSpPr>
            <p:grpSpPr>
              <a:xfrm flipH="1">
                <a:off x="2209800" y="1447800"/>
                <a:ext cx="1295400" cy="3429000"/>
                <a:chOff x="685800" y="1447800"/>
                <a:chExt cx="1295400" cy="3124200"/>
              </a:xfrm>
            </p:grpSpPr>
            <p:sp>
              <p:nvSpPr>
                <p:cNvPr id="41" name="Bent Arrow 4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
              <p:cNvGrpSpPr/>
              <p:nvPr/>
            </p:nvGrpSpPr>
            <p:grpSpPr>
              <a:xfrm>
                <a:off x="838200" y="1447800"/>
                <a:ext cx="1295400" cy="3429000"/>
                <a:chOff x="685800" y="1447800"/>
                <a:chExt cx="1295400" cy="3429000"/>
              </a:xfrm>
            </p:grpSpPr>
            <p:sp>
              <p:nvSpPr>
                <p:cNvPr id="39" name="Bent Arrow 3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219200" y="2057400"/>
              <a:ext cx="1905000" cy="1815882"/>
            </a:xfrm>
            <a:prstGeom prst="rect">
              <a:avLst/>
            </a:prstGeom>
          </p:spPr>
          <p:txBody>
            <a:bodyPr wrap="square">
              <a:spAutoFit/>
            </a:bodyPr>
            <a:lstStyle/>
            <a:p>
              <a:pPr algn="ctr"/>
              <a:r>
                <a:rPr lang="en-US" sz="1600" b="1" i="1" dirty="0" smtClean="0"/>
                <a:t>By </a:t>
              </a:r>
              <a:r>
                <a:rPr lang="en-US" sz="1600" b="1" i="1" dirty="0"/>
                <a:t>studying the revelations in the Doctrine and Covenants, we can strengthen our testimonies of Jesus Christ.</a:t>
              </a:r>
              <a:endParaRPr lang="en-US" sz="1600" dirty="0">
                <a:solidFill>
                  <a:schemeClr val="bg1"/>
                </a:solidFill>
              </a:endParaRPr>
            </a:p>
          </p:txBody>
        </p:sp>
      </p:grpSp>
      <p:grpSp>
        <p:nvGrpSpPr>
          <p:cNvPr id="43" name="Group 42"/>
          <p:cNvGrpSpPr/>
          <p:nvPr/>
        </p:nvGrpSpPr>
        <p:grpSpPr>
          <a:xfrm>
            <a:off x="6705600" y="2176101"/>
            <a:ext cx="1961664" cy="3699138"/>
            <a:chOff x="9046029" y="2846944"/>
            <a:chExt cx="1961664" cy="3699138"/>
          </a:xfrm>
        </p:grpSpPr>
        <p:grpSp>
          <p:nvGrpSpPr>
            <p:cNvPr id="44" name="Group 43"/>
            <p:cNvGrpSpPr/>
            <p:nvPr/>
          </p:nvGrpSpPr>
          <p:grpSpPr>
            <a:xfrm>
              <a:off x="9046029" y="2846944"/>
              <a:ext cx="1961664" cy="3699138"/>
              <a:chOff x="838200" y="76200"/>
              <a:chExt cx="2667000" cy="5029200"/>
            </a:xfrm>
          </p:grpSpPr>
          <p:grpSp>
            <p:nvGrpSpPr>
              <p:cNvPr id="47" name="Group 46"/>
              <p:cNvGrpSpPr/>
              <p:nvPr/>
            </p:nvGrpSpPr>
            <p:grpSpPr>
              <a:xfrm flipH="1">
                <a:off x="2209800" y="1447800"/>
                <a:ext cx="1295400" cy="3429000"/>
                <a:chOff x="685800" y="1447800"/>
                <a:chExt cx="1295400" cy="3124200"/>
              </a:xfrm>
            </p:grpSpPr>
            <p:sp>
              <p:nvSpPr>
                <p:cNvPr id="63" name="Bent Arrow 62"/>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Bent Arrow 63"/>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47"/>
              <p:cNvGrpSpPr/>
              <p:nvPr/>
            </p:nvGrpSpPr>
            <p:grpSpPr>
              <a:xfrm>
                <a:off x="838200" y="1447800"/>
                <a:ext cx="1295400" cy="3429000"/>
                <a:chOff x="685800" y="1447800"/>
                <a:chExt cx="1295400" cy="3429000"/>
              </a:xfrm>
            </p:grpSpPr>
            <p:sp>
              <p:nvSpPr>
                <p:cNvPr id="61" name="Bent Arrow 60"/>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Bent Arrow 6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 name="Oval 48"/>
              <p:cNvSpPr/>
              <p:nvPr/>
            </p:nvSpPr>
            <p:spPr>
              <a:xfrm>
                <a:off x="1219200" y="1752600"/>
                <a:ext cx="1981200" cy="2590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49"/>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nual Operation 50"/>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nut 53"/>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ounded Rectangle 54"/>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Wave 44"/>
            <p:cNvSpPr/>
            <p:nvPr/>
          </p:nvSpPr>
          <p:spPr>
            <a:xfrm rot="17141728">
              <a:off x="9542434" y="4860953"/>
              <a:ext cx="1094694" cy="696379"/>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9718600" y="5617641"/>
              <a:ext cx="586740" cy="153532"/>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685800" y="5620227"/>
            <a:ext cx="3962400" cy="845622"/>
            <a:chOff x="1956293" y="4846593"/>
            <a:chExt cx="6959107" cy="1485154"/>
          </a:xfrm>
        </p:grpSpPr>
        <p:sp>
          <p:nvSpPr>
            <p:cNvPr id="66" name="Moon 65"/>
            <p:cNvSpPr/>
            <p:nvPr/>
          </p:nvSpPr>
          <p:spPr>
            <a:xfrm>
              <a:off x="4794560" y="5694861"/>
              <a:ext cx="126390" cy="410593"/>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nut 66"/>
            <p:cNvSpPr/>
            <p:nvPr/>
          </p:nvSpPr>
          <p:spPr>
            <a:xfrm>
              <a:off x="4638223" y="5638800"/>
              <a:ext cx="637799" cy="692947"/>
            </a:xfrm>
            <a:prstGeom prst="donut">
              <a:avLst>
                <a:gd name="adj" fmla="val 106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ounded Rectangle 67"/>
            <p:cNvSpPr/>
            <p:nvPr/>
          </p:nvSpPr>
          <p:spPr>
            <a:xfrm>
              <a:off x="4361296" y="5281258"/>
              <a:ext cx="4554104" cy="480349"/>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5400000">
              <a:off x="2603925" y="4198961"/>
              <a:ext cx="1371667" cy="2666932"/>
            </a:xfrm>
            <a:prstGeom prst="trapezoid">
              <a:avLst>
                <a:gd name="adj" fmla="val 3211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2824362">
              <a:off x="3654042" y="5323029"/>
              <a:ext cx="874575" cy="738986"/>
            </a:xfrm>
            <a:prstGeom prst="trapezoid">
              <a:avLst>
                <a:gd name="adj" fmla="val 3211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3208047" y="5225634"/>
              <a:ext cx="1818087" cy="535973"/>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21438454">
              <a:off x="3292902" y="5449033"/>
              <a:ext cx="1286422" cy="42114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5291736" y="5665929"/>
              <a:ext cx="2958290" cy="188160"/>
            </a:xfrm>
            <a:prstGeom prst="roundRect">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8250026" y="5095789"/>
              <a:ext cx="477626" cy="20147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8305800" y="5103789"/>
              <a:ext cx="55774" cy="1854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8597161" y="5095789"/>
              <a:ext cx="55774" cy="1854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4635509" y="5221934"/>
              <a:ext cx="852073" cy="12908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5700831" y="5216718"/>
              <a:ext cx="852073" cy="12908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5140659" y="5295369"/>
              <a:ext cx="734322"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ata.illinois.gov/api/assets/3E3290FE-B3A6-4D0A-97AD-F6AA25E01B1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1200" y="304800"/>
            <a:ext cx="1263005" cy="20881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49866" y="2421271"/>
            <a:ext cx="1431334" cy="1534500"/>
            <a:chOff x="5585700" y="-102441"/>
            <a:chExt cx="1159861" cy="1310548"/>
          </a:xfrm>
        </p:grpSpPr>
        <p:pic>
          <p:nvPicPr>
            <p:cNvPr id="5" name="Picture 2" descr="https://data.illinois.gov/api/assets/3E3290FE-B3A6-4D0A-97AD-F6AA25E01B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6012" y="-102441"/>
              <a:ext cx="609549" cy="10077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volunteer.noaa.gov/images/missouri.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5700" y="184413"/>
              <a:ext cx="1023694" cy="1023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660316" y="2951323"/>
            <a:ext cx="2147325" cy="2396596"/>
            <a:chOff x="2660316" y="2951323"/>
            <a:chExt cx="2147325" cy="2396596"/>
          </a:xfrm>
        </p:grpSpPr>
        <p:pic>
          <p:nvPicPr>
            <p:cNvPr id="3" name="Picture 2" descr="http://www.volunteer.noaa.gov/images/missouri.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1906" y="3747184"/>
              <a:ext cx="1600735" cy="160073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660316" y="2951323"/>
              <a:ext cx="2147325" cy="2008895"/>
              <a:chOff x="4201800" y="4352538"/>
              <a:chExt cx="2147325" cy="2008895"/>
            </a:xfrm>
          </p:grpSpPr>
          <p:pic>
            <p:nvPicPr>
              <p:cNvPr id="8" name="Picture 2" descr="https://data.illinois.gov/api/assets/3E3290FE-B3A6-4D0A-97AD-F6AA25E01B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3110" y="4673490"/>
                <a:ext cx="1076015" cy="16879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lifesafer.com/wp-content/uploads/2012/01/Lifesafer-Ignition-Interlock-Iow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8225">
                <a:off x="4201800" y="4352538"/>
                <a:ext cx="1448644" cy="96441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148814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90800" y="4419600"/>
            <a:ext cx="2881899" cy="2133600"/>
            <a:chOff x="5716786" y="3810000"/>
            <a:chExt cx="2881899" cy="2133600"/>
          </a:xfrm>
        </p:grpSpPr>
        <p:grpSp>
          <p:nvGrpSpPr>
            <p:cNvPr id="3" name="Group 60"/>
            <p:cNvGrpSpPr/>
            <p:nvPr/>
          </p:nvGrpSpPr>
          <p:grpSpPr>
            <a:xfrm>
              <a:off x="5867400" y="3810000"/>
              <a:ext cx="2731285" cy="2133600"/>
              <a:chOff x="5867400" y="3810000"/>
              <a:chExt cx="2731285" cy="2133600"/>
            </a:xfrm>
          </p:grpSpPr>
          <p:sp>
            <p:nvSpPr>
              <p:cNvPr id="12" name="Flowchart: Stored Data 11"/>
              <p:cNvSpPr/>
              <p:nvPr/>
            </p:nvSpPr>
            <p:spPr>
              <a:xfrm rot="16200000">
                <a:off x="6198108" y="3784092"/>
                <a:ext cx="2057400" cy="2261616"/>
              </a:xfrm>
              <a:prstGeom prst="flowChartOnlineStorag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p:cNvSpPr/>
              <p:nvPr/>
            </p:nvSpPr>
            <p:spPr>
              <a:xfrm rot="206238">
                <a:off x="5867400" y="4191000"/>
                <a:ext cx="1246909" cy="1600200"/>
              </a:xfrm>
              <a:prstGeom prst="mathMultiply">
                <a:avLst>
                  <a:gd name="adj1" fmla="val 933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13"/>
              <p:cNvSpPr/>
              <p:nvPr/>
            </p:nvSpPr>
            <p:spPr>
              <a:xfrm>
                <a:off x="6600049" y="4226940"/>
                <a:ext cx="1246909" cy="1600200"/>
              </a:xfrm>
              <a:prstGeom prst="mathMultiply">
                <a:avLst>
                  <a:gd name="adj1" fmla="val 933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rot="21356696">
                <a:off x="7351776" y="4200143"/>
                <a:ext cx="1246909" cy="1600200"/>
              </a:xfrm>
              <a:prstGeom prst="mathMultiply">
                <a:avLst>
                  <a:gd name="adj1" fmla="val 933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tored Data 15"/>
              <p:cNvSpPr/>
              <p:nvPr/>
            </p:nvSpPr>
            <p:spPr>
              <a:xfrm rot="16200000">
                <a:off x="7010400" y="4572000"/>
                <a:ext cx="457200" cy="2286000"/>
              </a:xfrm>
              <a:prstGeom prst="flowChartOnlineStora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p:cNvSpPr/>
              <p:nvPr/>
            </p:nvSpPr>
            <p:spPr>
              <a:xfrm rot="5400000">
                <a:off x="6972300" y="2933700"/>
                <a:ext cx="533400" cy="2286000"/>
              </a:xfrm>
              <a:prstGeom prst="flowChartOnlineStora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66"/>
            <p:cNvGrpSpPr/>
            <p:nvPr/>
          </p:nvGrpSpPr>
          <p:grpSpPr>
            <a:xfrm rot="16879188" flipH="1">
              <a:off x="6957437" y="4534859"/>
              <a:ext cx="112625" cy="2315640"/>
              <a:chOff x="4419600" y="3657600"/>
              <a:chExt cx="304800" cy="2438400"/>
            </a:xfrm>
          </p:grpSpPr>
          <p:sp>
            <p:nvSpPr>
              <p:cNvPr id="9" name="Rounded Rectangle 8"/>
              <p:cNvSpPr/>
              <p:nvPr/>
            </p:nvSpPr>
            <p:spPr>
              <a:xfrm>
                <a:off x="4419600" y="4114800"/>
                <a:ext cx="304800" cy="198120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19600" y="3657600"/>
                <a:ext cx="304800" cy="762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19600" y="4038600"/>
                <a:ext cx="304800" cy="76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70"/>
            <p:cNvGrpSpPr/>
            <p:nvPr/>
          </p:nvGrpSpPr>
          <p:grpSpPr>
            <a:xfrm rot="16006636" flipH="1">
              <a:off x="6907914" y="4518304"/>
              <a:ext cx="134344" cy="2516599"/>
              <a:chOff x="4419600" y="3657600"/>
              <a:chExt cx="304800" cy="2438400"/>
            </a:xfrm>
          </p:grpSpPr>
          <p:sp>
            <p:nvSpPr>
              <p:cNvPr id="6" name="Rounded Rectangle 5"/>
              <p:cNvSpPr/>
              <p:nvPr/>
            </p:nvSpPr>
            <p:spPr>
              <a:xfrm>
                <a:off x="4419600" y="4114800"/>
                <a:ext cx="304800" cy="198120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419600" y="3657600"/>
                <a:ext cx="304800" cy="762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19600" y="4038600"/>
                <a:ext cx="304800" cy="76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152400" y="1143000"/>
            <a:ext cx="4038600" cy="1600200"/>
            <a:chOff x="950976" y="914400"/>
            <a:chExt cx="3465576" cy="1447800"/>
          </a:xfrm>
        </p:grpSpPr>
        <p:sp>
          <p:nvSpPr>
            <p:cNvPr id="19" name="Rectangle 18"/>
            <p:cNvSpPr/>
            <p:nvPr/>
          </p:nvSpPr>
          <p:spPr>
            <a:xfrm rot="5400000" flipV="1">
              <a:off x="2644142" y="1574294"/>
              <a:ext cx="1139950" cy="8229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flipV="1">
              <a:off x="2301242" y="1554482"/>
              <a:ext cx="1066798" cy="914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flipV="1">
              <a:off x="1920242" y="1539242"/>
              <a:ext cx="1075942" cy="1127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200000">
              <a:off x="3971544" y="1591056"/>
              <a:ext cx="414528" cy="28041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rot="5400000">
              <a:off x="989838" y="1067562"/>
              <a:ext cx="992124" cy="8382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00200" y="1295400"/>
              <a:ext cx="17526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50976" y="990600"/>
              <a:ext cx="320040" cy="99364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lock Arc 25"/>
            <p:cNvSpPr/>
            <p:nvPr/>
          </p:nvSpPr>
          <p:spPr>
            <a:xfrm rot="5400000">
              <a:off x="2819400" y="1295400"/>
              <a:ext cx="1066800" cy="1066800"/>
            </a:xfrm>
            <a:prstGeom prst="blockArc">
              <a:avLst>
                <a:gd name="adj1" fmla="val 10800000"/>
                <a:gd name="adj2" fmla="val 48579"/>
                <a:gd name="adj3" fmla="val 210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p:cNvSpPr/>
            <p:nvPr/>
          </p:nvSpPr>
          <p:spPr>
            <a:xfrm>
              <a:off x="1828800" y="2133600"/>
              <a:ext cx="16002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Block Arc 27"/>
            <p:cNvSpPr/>
            <p:nvPr/>
          </p:nvSpPr>
          <p:spPr>
            <a:xfrm rot="16200000">
              <a:off x="1600200" y="1447800"/>
              <a:ext cx="762000" cy="1066800"/>
            </a:xfrm>
            <a:prstGeom prst="blockArc">
              <a:avLst>
                <a:gd name="adj1" fmla="val 10800000"/>
                <a:gd name="adj2" fmla="val 1906149"/>
                <a:gd name="adj3" fmla="val 3168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981200" y="1600200"/>
              <a:ext cx="22098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58056" y="1524000"/>
              <a:ext cx="158496" cy="42367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286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667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048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200400" y="12954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828800" y="16002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828800" y="21336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276600" y="21336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447800" y="1295400"/>
              <a:ext cx="3048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5410200" y="2057400"/>
            <a:ext cx="1595570" cy="3892515"/>
            <a:chOff x="6477000" y="1709928"/>
            <a:chExt cx="1595570" cy="3892515"/>
          </a:xfrm>
        </p:grpSpPr>
        <p:grpSp>
          <p:nvGrpSpPr>
            <p:cNvPr id="40" name="Group 114"/>
            <p:cNvGrpSpPr/>
            <p:nvPr/>
          </p:nvGrpSpPr>
          <p:grpSpPr>
            <a:xfrm>
              <a:off x="7239000" y="1752600"/>
              <a:ext cx="313945" cy="460248"/>
              <a:chOff x="7239000" y="1752600"/>
              <a:chExt cx="313945" cy="460248"/>
            </a:xfrm>
          </p:grpSpPr>
          <p:grpSp>
            <p:nvGrpSpPr>
              <p:cNvPr id="71" name="Group 111"/>
              <p:cNvGrpSpPr/>
              <p:nvPr/>
            </p:nvGrpSpPr>
            <p:grpSpPr>
              <a:xfrm>
                <a:off x="7239000" y="1981200"/>
                <a:ext cx="313944" cy="231648"/>
                <a:chOff x="7696200" y="1637552"/>
                <a:chExt cx="551883" cy="304800"/>
              </a:xfrm>
            </p:grpSpPr>
            <p:sp>
              <p:nvSpPr>
                <p:cNvPr id="75" name="Rounded Rectangle 74"/>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6" name="Oval 75"/>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2" name="Group 110"/>
              <p:cNvGrpSpPr/>
              <p:nvPr/>
            </p:nvGrpSpPr>
            <p:grpSpPr>
              <a:xfrm>
                <a:off x="7239001" y="1752600"/>
                <a:ext cx="313944" cy="231648"/>
                <a:chOff x="7696200" y="1637552"/>
                <a:chExt cx="551883" cy="304800"/>
              </a:xfrm>
            </p:grpSpPr>
            <p:sp>
              <p:nvSpPr>
                <p:cNvPr id="73" name="Rounded Rectangle 72"/>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4" name="Oval 73"/>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41" name="Oval 40"/>
            <p:cNvSpPr/>
            <p:nvPr/>
          </p:nvSpPr>
          <p:spPr>
            <a:xfrm>
              <a:off x="6629400" y="3352800"/>
              <a:ext cx="1219200" cy="838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Oval 41"/>
            <p:cNvSpPr/>
            <p:nvPr/>
          </p:nvSpPr>
          <p:spPr>
            <a:xfrm>
              <a:off x="6477000" y="4343400"/>
              <a:ext cx="1447800" cy="10668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Moon 42"/>
            <p:cNvSpPr/>
            <p:nvPr/>
          </p:nvSpPr>
          <p:spPr>
            <a:xfrm>
              <a:off x="7467600" y="3886200"/>
              <a:ext cx="457200" cy="762000"/>
            </a:xfrm>
            <a:prstGeom prst="moon">
              <a:avLst>
                <a:gd name="adj" fmla="val 49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Moon 43"/>
            <p:cNvSpPr/>
            <p:nvPr/>
          </p:nvSpPr>
          <p:spPr>
            <a:xfrm rot="11248105">
              <a:off x="6500998" y="3900095"/>
              <a:ext cx="457200" cy="762000"/>
            </a:xfrm>
            <a:prstGeom prst="moon">
              <a:avLst>
                <a:gd name="adj" fmla="val 49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Oval 44"/>
            <p:cNvSpPr/>
            <p:nvPr/>
          </p:nvSpPr>
          <p:spPr>
            <a:xfrm>
              <a:off x="6781800" y="3733800"/>
              <a:ext cx="838200" cy="9906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Trapezoid 45"/>
            <p:cNvSpPr/>
            <p:nvPr/>
          </p:nvSpPr>
          <p:spPr>
            <a:xfrm>
              <a:off x="7010400" y="2133600"/>
              <a:ext cx="368808" cy="2505456"/>
            </a:xfrm>
            <a:prstGeom prst="trapezoid">
              <a:avLst/>
            </a:prstGeom>
            <a:solidFill>
              <a:srgbClr val="D58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47" name="Straight Connector 46"/>
            <p:cNvCxnSpPr>
              <a:stCxn id="52" idx="2"/>
            </p:cNvCxnSpPr>
            <p:nvPr/>
          </p:nvCxnSpPr>
          <p:spPr>
            <a:xfrm>
              <a:off x="7193280" y="2258568"/>
              <a:ext cx="3048"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272528" y="2237232"/>
              <a:ext cx="3048"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135368" y="2246376"/>
              <a:ext cx="3048"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rot="5400000">
              <a:off x="7124700" y="4610100"/>
              <a:ext cx="182880" cy="502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1" name="Group 115"/>
            <p:cNvGrpSpPr/>
            <p:nvPr/>
          </p:nvGrpSpPr>
          <p:grpSpPr>
            <a:xfrm rot="10800000">
              <a:off x="6827520" y="1770888"/>
              <a:ext cx="313945" cy="460248"/>
              <a:chOff x="7239000" y="1752600"/>
              <a:chExt cx="313945" cy="460248"/>
            </a:xfrm>
          </p:grpSpPr>
          <p:grpSp>
            <p:nvGrpSpPr>
              <p:cNvPr id="65" name="Group 111"/>
              <p:cNvGrpSpPr/>
              <p:nvPr/>
            </p:nvGrpSpPr>
            <p:grpSpPr>
              <a:xfrm>
                <a:off x="7239000" y="1981200"/>
                <a:ext cx="313944" cy="231648"/>
                <a:chOff x="7696200" y="1637552"/>
                <a:chExt cx="551883" cy="304800"/>
              </a:xfrm>
            </p:grpSpPr>
            <p:sp>
              <p:nvSpPr>
                <p:cNvPr id="69" name="Rounded Rectangle 68"/>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Oval 69"/>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66" name="Group 110"/>
              <p:cNvGrpSpPr/>
              <p:nvPr/>
            </p:nvGrpSpPr>
            <p:grpSpPr>
              <a:xfrm>
                <a:off x="7239001" y="1752600"/>
                <a:ext cx="313944" cy="231648"/>
                <a:chOff x="7696200" y="1637552"/>
                <a:chExt cx="551883" cy="304800"/>
              </a:xfrm>
            </p:grpSpPr>
            <p:sp>
              <p:nvSpPr>
                <p:cNvPr id="67" name="Rounded Rectangle 66"/>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8" name="Oval 67"/>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52" name="Rounded Rectangle 51"/>
            <p:cNvSpPr/>
            <p:nvPr/>
          </p:nvSpPr>
          <p:spPr>
            <a:xfrm>
              <a:off x="7040880" y="1709928"/>
              <a:ext cx="304800" cy="54864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53" name="Straight Connector 52"/>
            <p:cNvCxnSpPr/>
            <p:nvPr/>
          </p:nvCxnSpPr>
          <p:spPr>
            <a:xfrm flipH="1">
              <a:off x="7010400" y="35814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010400" y="41910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7467600" y="3733801"/>
              <a:ext cx="304800" cy="3048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6" name="Oval 55"/>
            <p:cNvSpPr/>
            <p:nvPr/>
          </p:nvSpPr>
          <p:spPr>
            <a:xfrm>
              <a:off x="7467600" y="4419600"/>
              <a:ext cx="304800" cy="3048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7" name="Oval 56"/>
            <p:cNvSpPr/>
            <p:nvPr/>
          </p:nvSpPr>
          <p:spPr>
            <a:xfrm>
              <a:off x="6705600" y="3810000"/>
              <a:ext cx="304800" cy="3048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8" name="Oval 57"/>
            <p:cNvSpPr/>
            <p:nvPr/>
          </p:nvSpPr>
          <p:spPr>
            <a:xfrm>
              <a:off x="6629400" y="4419600"/>
              <a:ext cx="304800" cy="3048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9" name="Freeform 58"/>
            <p:cNvSpPr/>
            <p:nvPr/>
          </p:nvSpPr>
          <p:spPr>
            <a:xfrm>
              <a:off x="6705600" y="4419600"/>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0" name="Freeform 59"/>
            <p:cNvSpPr/>
            <p:nvPr/>
          </p:nvSpPr>
          <p:spPr>
            <a:xfrm flipH="1">
              <a:off x="7476744" y="4453128"/>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nvGrpSpPr>
            <p:cNvPr id="61" name="Group 135"/>
            <p:cNvGrpSpPr/>
            <p:nvPr/>
          </p:nvGrpSpPr>
          <p:grpSpPr>
            <a:xfrm rot="20740405">
              <a:off x="7918872" y="2123712"/>
              <a:ext cx="153698" cy="3050839"/>
              <a:chOff x="8250936" y="2057400"/>
              <a:chExt cx="131064" cy="2987040"/>
            </a:xfrm>
          </p:grpSpPr>
          <p:sp>
            <p:nvSpPr>
              <p:cNvPr id="63" name="Rounded Rectangle 62"/>
              <p:cNvSpPr/>
              <p:nvPr/>
            </p:nvSpPr>
            <p:spPr>
              <a:xfrm>
                <a:off x="8305800" y="2057400"/>
                <a:ext cx="76200" cy="2971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4" name="Rounded Rectangle 63"/>
              <p:cNvSpPr/>
              <p:nvPr/>
            </p:nvSpPr>
            <p:spPr>
              <a:xfrm>
                <a:off x="8250936" y="2072640"/>
                <a:ext cx="45720" cy="2971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2" name="Chord 61"/>
            <p:cNvSpPr/>
            <p:nvPr/>
          </p:nvSpPr>
          <p:spPr>
            <a:xfrm rot="6067231">
              <a:off x="6850977" y="5149242"/>
              <a:ext cx="479810" cy="426591"/>
            </a:xfrm>
            <a:prstGeom prst="chord">
              <a:avLst>
                <a:gd name="adj1" fmla="val 4704998"/>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7" name="Group 76"/>
          <p:cNvGrpSpPr/>
          <p:nvPr/>
        </p:nvGrpSpPr>
        <p:grpSpPr>
          <a:xfrm>
            <a:off x="7239000" y="685800"/>
            <a:ext cx="1447800" cy="3810000"/>
            <a:chOff x="7239000" y="685800"/>
            <a:chExt cx="1447800" cy="3810000"/>
          </a:xfrm>
        </p:grpSpPr>
        <p:sp>
          <p:nvSpPr>
            <p:cNvPr id="78" name="Oval 77"/>
            <p:cNvSpPr/>
            <p:nvPr/>
          </p:nvSpPr>
          <p:spPr>
            <a:xfrm>
              <a:off x="7391400" y="2404872"/>
              <a:ext cx="1219200" cy="838200"/>
            </a:xfrm>
            <a:prstGeom prst="ellipse">
              <a:avLst/>
            </a:prstGeom>
            <a:solidFill>
              <a:srgbClr val="DEB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9" name="Trapezoid 78"/>
            <p:cNvSpPr/>
            <p:nvPr/>
          </p:nvSpPr>
          <p:spPr>
            <a:xfrm>
              <a:off x="7772400" y="1185672"/>
              <a:ext cx="368808" cy="2505456"/>
            </a:xfrm>
            <a:prstGeom prst="trapezoid">
              <a:avLst/>
            </a:prstGeom>
            <a:solidFill>
              <a:srgbClr val="D58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0" name="Oval 79"/>
            <p:cNvSpPr/>
            <p:nvPr/>
          </p:nvSpPr>
          <p:spPr>
            <a:xfrm>
              <a:off x="7239000" y="3429000"/>
              <a:ext cx="1447800" cy="1066800"/>
            </a:xfrm>
            <a:prstGeom prst="ellipse">
              <a:avLst/>
            </a:prstGeom>
            <a:solidFill>
              <a:srgbClr val="DEB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1" name="Moon 80"/>
            <p:cNvSpPr/>
            <p:nvPr/>
          </p:nvSpPr>
          <p:spPr>
            <a:xfrm rot="20791225">
              <a:off x="8229600" y="2938272"/>
              <a:ext cx="381000" cy="719328"/>
            </a:xfrm>
            <a:prstGeom prst="moon">
              <a:avLst>
                <a:gd name="adj" fmla="val 49000"/>
              </a:avLst>
            </a:prstGeom>
            <a:solidFill>
              <a:srgbClr val="DEB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2" name="Moon 81"/>
            <p:cNvSpPr/>
            <p:nvPr/>
          </p:nvSpPr>
          <p:spPr>
            <a:xfrm rot="11638512">
              <a:off x="7360824" y="2958552"/>
              <a:ext cx="361332" cy="725609"/>
            </a:xfrm>
            <a:prstGeom prst="moon">
              <a:avLst>
                <a:gd name="adj" fmla="val 49000"/>
              </a:avLst>
            </a:prstGeom>
            <a:solidFill>
              <a:srgbClr val="DEB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3" name="Oval 82"/>
            <p:cNvSpPr/>
            <p:nvPr/>
          </p:nvSpPr>
          <p:spPr>
            <a:xfrm>
              <a:off x="7662672" y="3008376"/>
              <a:ext cx="612648" cy="612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84" name="Straight Connector 83"/>
            <p:cNvCxnSpPr/>
            <p:nvPr/>
          </p:nvCxnSpPr>
          <p:spPr>
            <a:xfrm flipH="1">
              <a:off x="7772400" y="2633472"/>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8245148" y="2713759"/>
              <a:ext cx="304800" cy="381000"/>
            </a:xfrm>
            <a:prstGeom prst="ellipse">
              <a:avLst/>
            </a:prstGeom>
            <a:solidFill>
              <a:srgbClr val="DEB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6" name="Oval 85"/>
            <p:cNvSpPr/>
            <p:nvPr/>
          </p:nvSpPr>
          <p:spPr>
            <a:xfrm>
              <a:off x="8229600" y="3471672"/>
              <a:ext cx="304800" cy="304800"/>
            </a:xfrm>
            <a:prstGeom prst="ellipse">
              <a:avLst/>
            </a:prstGeom>
            <a:solidFill>
              <a:srgbClr val="DEB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7" name="Oval 86"/>
            <p:cNvSpPr/>
            <p:nvPr/>
          </p:nvSpPr>
          <p:spPr>
            <a:xfrm>
              <a:off x="7410346" y="2743200"/>
              <a:ext cx="304800" cy="304800"/>
            </a:xfrm>
            <a:prstGeom prst="ellipse">
              <a:avLst/>
            </a:prstGeom>
            <a:solidFill>
              <a:srgbClr val="DEB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8" name="Oval 87"/>
            <p:cNvSpPr/>
            <p:nvPr/>
          </p:nvSpPr>
          <p:spPr>
            <a:xfrm>
              <a:off x="7467600" y="3505200"/>
              <a:ext cx="304800" cy="304800"/>
            </a:xfrm>
            <a:prstGeom prst="ellipse">
              <a:avLst/>
            </a:prstGeom>
            <a:solidFill>
              <a:srgbClr val="DEB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Freeform 88"/>
            <p:cNvSpPr/>
            <p:nvPr/>
          </p:nvSpPr>
          <p:spPr>
            <a:xfrm>
              <a:off x="7467600" y="3657600"/>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90" name="Freeform 89"/>
            <p:cNvSpPr/>
            <p:nvPr/>
          </p:nvSpPr>
          <p:spPr>
            <a:xfrm flipH="1">
              <a:off x="8229600" y="3657600"/>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91" name="Donut 90"/>
            <p:cNvSpPr/>
            <p:nvPr/>
          </p:nvSpPr>
          <p:spPr>
            <a:xfrm>
              <a:off x="7543800" y="2895600"/>
              <a:ext cx="838200" cy="838200"/>
            </a:xfrm>
            <a:prstGeom prst="donut">
              <a:avLst>
                <a:gd name="adj" fmla="val 1625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2" name="Straight Connector 91"/>
            <p:cNvCxnSpPr/>
            <p:nvPr/>
          </p:nvCxnSpPr>
          <p:spPr>
            <a:xfrm>
              <a:off x="7900416" y="743712"/>
              <a:ext cx="0" cy="30693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97" idx="2"/>
            </p:cNvCxnSpPr>
            <p:nvPr/>
          </p:nvCxnSpPr>
          <p:spPr>
            <a:xfrm>
              <a:off x="7955280" y="1234440"/>
              <a:ext cx="18288" cy="27035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022336" y="1072896"/>
              <a:ext cx="48768" cy="28285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181"/>
            <p:cNvGrpSpPr/>
            <p:nvPr/>
          </p:nvGrpSpPr>
          <p:grpSpPr>
            <a:xfrm rot="18119543">
              <a:off x="7540543" y="791036"/>
              <a:ext cx="495965" cy="446973"/>
              <a:chOff x="6382742" y="717245"/>
              <a:chExt cx="495965" cy="446973"/>
            </a:xfrm>
          </p:grpSpPr>
          <p:grpSp>
            <p:nvGrpSpPr>
              <p:cNvPr id="108" name="Group 111"/>
              <p:cNvGrpSpPr/>
              <p:nvPr/>
            </p:nvGrpSpPr>
            <p:grpSpPr>
              <a:xfrm rot="14021795">
                <a:off x="6500817" y="827404"/>
                <a:ext cx="259079" cy="191165"/>
                <a:chOff x="7696200" y="1637552"/>
                <a:chExt cx="551883" cy="304800"/>
              </a:xfrm>
            </p:grpSpPr>
            <p:sp>
              <p:nvSpPr>
                <p:cNvPr id="115" name="Rounded Rectangle 114"/>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6" name="Oval 115"/>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9" name="Group 110"/>
              <p:cNvGrpSpPr/>
              <p:nvPr/>
            </p:nvGrpSpPr>
            <p:grpSpPr>
              <a:xfrm rot="14021795">
                <a:off x="6348785" y="939096"/>
                <a:ext cx="259079" cy="191165"/>
                <a:chOff x="7696200" y="1637552"/>
                <a:chExt cx="551883" cy="304800"/>
              </a:xfrm>
            </p:grpSpPr>
            <p:sp>
              <p:nvSpPr>
                <p:cNvPr id="113" name="Rounded Rectangle 112"/>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4" name="Oval 113"/>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10" name="Group 110"/>
              <p:cNvGrpSpPr/>
              <p:nvPr/>
            </p:nvGrpSpPr>
            <p:grpSpPr>
              <a:xfrm rot="14021795">
                <a:off x="6653585" y="751202"/>
                <a:ext cx="259079" cy="191165"/>
                <a:chOff x="7696200" y="1637552"/>
                <a:chExt cx="551883" cy="304800"/>
              </a:xfrm>
            </p:grpSpPr>
            <p:sp>
              <p:nvSpPr>
                <p:cNvPr id="111" name="Rounded Rectangle 110"/>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2" name="Oval 111"/>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96" name="Group 182"/>
            <p:cNvGrpSpPr/>
            <p:nvPr/>
          </p:nvGrpSpPr>
          <p:grpSpPr>
            <a:xfrm rot="7135499">
              <a:off x="7916165" y="787454"/>
              <a:ext cx="495965" cy="446973"/>
              <a:chOff x="6382742" y="717245"/>
              <a:chExt cx="495965" cy="446973"/>
            </a:xfrm>
          </p:grpSpPr>
          <p:grpSp>
            <p:nvGrpSpPr>
              <p:cNvPr id="99" name="Group 111"/>
              <p:cNvGrpSpPr/>
              <p:nvPr/>
            </p:nvGrpSpPr>
            <p:grpSpPr>
              <a:xfrm rot="14021795">
                <a:off x="6500817" y="827404"/>
                <a:ext cx="259079" cy="191165"/>
                <a:chOff x="7696200" y="1637552"/>
                <a:chExt cx="551883" cy="304800"/>
              </a:xfrm>
            </p:grpSpPr>
            <p:sp>
              <p:nvSpPr>
                <p:cNvPr id="106" name="Rounded Rectangle 105"/>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Oval 106"/>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0" name="Group 110"/>
              <p:cNvGrpSpPr/>
              <p:nvPr/>
            </p:nvGrpSpPr>
            <p:grpSpPr>
              <a:xfrm rot="14021795">
                <a:off x="6348785" y="939096"/>
                <a:ext cx="259079" cy="191165"/>
                <a:chOff x="7696200" y="1637552"/>
                <a:chExt cx="551883" cy="304800"/>
              </a:xfrm>
            </p:grpSpPr>
            <p:sp>
              <p:nvSpPr>
                <p:cNvPr id="104" name="Rounded Rectangle 103"/>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Oval 104"/>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1" name="Group 110"/>
              <p:cNvGrpSpPr/>
              <p:nvPr/>
            </p:nvGrpSpPr>
            <p:grpSpPr>
              <a:xfrm rot="14021795">
                <a:off x="6653585" y="751202"/>
                <a:ext cx="259079" cy="191165"/>
                <a:chOff x="7696200" y="1637552"/>
                <a:chExt cx="551883" cy="304800"/>
              </a:xfrm>
            </p:grpSpPr>
            <p:sp>
              <p:nvSpPr>
                <p:cNvPr id="102" name="Rounded Rectangle 101"/>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3" name="Oval 102"/>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97" name="Rounded Rectangle 96"/>
            <p:cNvSpPr/>
            <p:nvPr/>
          </p:nvSpPr>
          <p:spPr>
            <a:xfrm>
              <a:off x="7802880" y="685800"/>
              <a:ext cx="304800" cy="54864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8" name="Rounded Rectangle 97"/>
            <p:cNvSpPr/>
            <p:nvPr/>
          </p:nvSpPr>
          <p:spPr>
            <a:xfrm rot="5400000">
              <a:off x="7886700" y="3662172"/>
              <a:ext cx="182880" cy="502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17" name="Group 116"/>
          <p:cNvGrpSpPr/>
          <p:nvPr/>
        </p:nvGrpSpPr>
        <p:grpSpPr>
          <a:xfrm>
            <a:off x="228600" y="0"/>
            <a:ext cx="5486400" cy="893251"/>
            <a:chOff x="990600" y="783148"/>
            <a:chExt cx="5486400" cy="893251"/>
          </a:xfrm>
        </p:grpSpPr>
        <p:sp>
          <p:nvSpPr>
            <p:cNvPr id="118" name="Rounded Rectangle 117"/>
            <p:cNvSpPr/>
            <p:nvPr/>
          </p:nvSpPr>
          <p:spPr>
            <a:xfrm flipV="1">
              <a:off x="2438400" y="1600196"/>
              <a:ext cx="2971800" cy="76203"/>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990600" y="1066800"/>
              <a:ext cx="5486400" cy="457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97"/>
            <p:cNvGrpSpPr/>
            <p:nvPr/>
          </p:nvGrpSpPr>
          <p:grpSpPr>
            <a:xfrm>
              <a:off x="2590800" y="990600"/>
              <a:ext cx="228600" cy="601218"/>
              <a:chOff x="6781800" y="838200"/>
              <a:chExt cx="304800" cy="801624"/>
            </a:xfrm>
          </p:grpSpPr>
          <p:sp>
            <p:nvSpPr>
              <p:cNvPr id="172" name="Rounded Rectangle 171"/>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98"/>
            <p:cNvGrpSpPr/>
            <p:nvPr/>
          </p:nvGrpSpPr>
          <p:grpSpPr>
            <a:xfrm>
              <a:off x="2895600" y="914400"/>
              <a:ext cx="228600" cy="677418"/>
              <a:chOff x="6781800" y="838200"/>
              <a:chExt cx="304800" cy="801624"/>
            </a:xfrm>
          </p:grpSpPr>
          <p:sp>
            <p:nvSpPr>
              <p:cNvPr id="170" name="Rounded Rectangle 169"/>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06"/>
            <p:cNvGrpSpPr/>
            <p:nvPr/>
          </p:nvGrpSpPr>
          <p:grpSpPr>
            <a:xfrm>
              <a:off x="3352800" y="914400"/>
              <a:ext cx="228600" cy="677418"/>
              <a:chOff x="6781800" y="762000"/>
              <a:chExt cx="228600" cy="677418"/>
            </a:xfrm>
          </p:grpSpPr>
          <p:grpSp>
            <p:nvGrpSpPr>
              <p:cNvPr id="166" name="Group 201"/>
              <p:cNvGrpSpPr/>
              <p:nvPr/>
            </p:nvGrpSpPr>
            <p:grpSpPr>
              <a:xfrm>
                <a:off x="6781800" y="762000"/>
                <a:ext cx="228600" cy="677418"/>
                <a:chOff x="6781800" y="838200"/>
                <a:chExt cx="304800" cy="801624"/>
              </a:xfrm>
            </p:grpSpPr>
            <p:sp>
              <p:nvSpPr>
                <p:cNvPr id="168" name="Rounded Rectangle 167"/>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Oval 166"/>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207"/>
            <p:cNvGrpSpPr/>
            <p:nvPr/>
          </p:nvGrpSpPr>
          <p:grpSpPr>
            <a:xfrm>
              <a:off x="3660648" y="893064"/>
              <a:ext cx="228600" cy="677418"/>
              <a:chOff x="6781800" y="762000"/>
              <a:chExt cx="228600" cy="677418"/>
            </a:xfrm>
          </p:grpSpPr>
          <p:grpSp>
            <p:nvGrpSpPr>
              <p:cNvPr id="162" name="Group 201"/>
              <p:cNvGrpSpPr/>
              <p:nvPr/>
            </p:nvGrpSpPr>
            <p:grpSpPr>
              <a:xfrm>
                <a:off x="6781800" y="762000"/>
                <a:ext cx="228600" cy="677418"/>
                <a:chOff x="6781800" y="838200"/>
                <a:chExt cx="304800" cy="801624"/>
              </a:xfrm>
            </p:grpSpPr>
            <p:sp>
              <p:nvSpPr>
                <p:cNvPr id="164" name="Rounded Rectangle 163"/>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Oval 162"/>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12"/>
            <p:cNvGrpSpPr/>
            <p:nvPr/>
          </p:nvGrpSpPr>
          <p:grpSpPr>
            <a:xfrm>
              <a:off x="3962400" y="914400"/>
              <a:ext cx="228600" cy="677418"/>
              <a:chOff x="6781800" y="762000"/>
              <a:chExt cx="228600" cy="677418"/>
            </a:xfrm>
          </p:grpSpPr>
          <p:grpSp>
            <p:nvGrpSpPr>
              <p:cNvPr id="158" name="Group 201"/>
              <p:cNvGrpSpPr/>
              <p:nvPr/>
            </p:nvGrpSpPr>
            <p:grpSpPr>
              <a:xfrm>
                <a:off x="6781800" y="762000"/>
                <a:ext cx="228600" cy="677418"/>
                <a:chOff x="6781800" y="838200"/>
                <a:chExt cx="304800" cy="801624"/>
              </a:xfrm>
            </p:grpSpPr>
            <p:sp>
              <p:nvSpPr>
                <p:cNvPr id="160" name="Rounded Rectangle 159"/>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Oval 158"/>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217"/>
            <p:cNvGrpSpPr/>
            <p:nvPr/>
          </p:nvGrpSpPr>
          <p:grpSpPr>
            <a:xfrm>
              <a:off x="4267200" y="914400"/>
              <a:ext cx="228600" cy="677418"/>
              <a:chOff x="6781800" y="762000"/>
              <a:chExt cx="228600" cy="677418"/>
            </a:xfrm>
          </p:grpSpPr>
          <p:grpSp>
            <p:nvGrpSpPr>
              <p:cNvPr id="154" name="Group 201"/>
              <p:cNvGrpSpPr/>
              <p:nvPr/>
            </p:nvGrpSpPr>
            <p:grpSpPr>
              <a:xfrm>
                <a:off x="6781800" y="762000"/>
                <a:ext cx="228600" cy="677418"/>
                <a:chOff x="6781800" y="838200"/>
                <a:chExt cx="304800" cy="801624"/>
              </a:xfrm>
            </p:grpSpPr>
            <p:sp>
              <p:nvSpPr>
                <p:cNvPr id="156" name="Rounded Rectangle 155"/>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Oval 154"/>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222"/>
            <p:cNvGrpSpPr/>
            <p:nvPr/>
          </p:nvGrpSpPr>
          <p:grpSpPr>
            <a:xfrm>
              <a:off x="4572000" y="914400"/>
              <a:ext cx="228600" cy="677418"/>
              <a:chOff x="6781800" y="762000"/>
              <a:chExt cx="228600" cy="677418"/>
            </a:xfrm>
          </p:grpSpPr>
          <p:grpSp>
            <p:nvGrpSpPr>
              <p:cNvPr id="150" name="Group 201"/>
              <p:cNvGrpSpPr/>
              <p:nvPr/>
            </p:nvGrpSpPr>
            <p:grpSpPr>
              <a:xfrm>
                <a:off x="6781800" y="762000"/>
                <a:ext cx="228600" cy="677418"/>
                <a:chOff x="6781800" y="838200"/>
                <a:chExt cx="304800" cy="801624"/>
              </a:xfrm>
            </p:grpSpPr>
            <p:sp>
              <p:nvSpPr>
                <p:cNvPr id="152" name="Rounded Rectangle 151"/>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Oval 150"/>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227"/>
            <p:cNvGrpSpPr/>
            <p:nvPr/>
          </p:nvGrpSpPr>
          <p:grpSpPr>
            <a:xfrm>
              <a:off x="4876800" y="914400"/>
              <a:ext cx="228600" cy="677418"/>
              <a:chOff x="6781800" y="762000"/>
              <a:chExt cx="228600" cy="677418"/>
            </a:xfrm>
          </p:grpSpPr>
          <p:grpSp>
            <p:nvGrpSpPr>
              <p:cNvPr id="146" name="Group 201"/>
              <p:cNvGrpSpPr/>
              <p:nvPr/>
            </p:nvGrpSpPr>
            <p:grpSpPr>
              <a:xfrm>
                <a:off x="6781800" y="762000"/>
                <a:ext cx="228600" cy="677418"/>
                <a:chOff x="6781800" y="838200"/>
                <a:chExt cx="304800" cy="801624"/>
              </a:xfrm>
            </p:grpSpPr>
            <p:sp>
              <p:nvSpPr>
                <p:cNvPr id="148" name="Rounded Rectangle 147"/>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Oval 146"/>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237"/>
            <p:cNvGrpSpPr/>
            <p:nvPr/>
          </p:nvGrpSpPr>
          <p:grpSpPr>
            <a:xfrm rot="10800000">
              <a:off x="5791200" y="990600"/>
              <a:ext cx="243840" cy="655320"/>
              <a:chOff x="6781800" y="762000"/>
              <a:chExt cx="228600" cy="677418"/>
            </a:xfrm>
          </p:grpSpPr>
          <p:grpSp>
            <p:nvGrpSpPr>
              <p:cNvPr id="142" name="Group 201"/>
              <p:cNvGrpSpPr/>
              <p:nvPr/>
            </p:nvGrpSpPr>
            <p:grpSpPr>
              <a:xfrm>
                <a:off x="6781800" y="762000"/>
                <a:ext cx="228600" cy="677418"/>
                <a:chOff x="6781800" y="838200"/>
                <a:chExt cx="304800" cy="801624"/>
              </a:xfrm>
            </p:grpSpPr>
            <p:sp>
              <p:nvSpPr>
                <p:cNvPr id="144" name="Rounded Rectangle 143"/>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Oval 142"/>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242"/>
            <p:cNvGrpSpPr/>
            <p:nvPr/>
          </p:nvGrpSpPr>
          <p:grpSpPr>
            <a:xfrm rot="10800000">
              <a:off x="6028944" y="972312"/>
              <a:ext cx="243840" cy="655320"/>
              <a:chOff x="6781800" y="762000"/>
              <a:chExt cx="228600" cy="677418"/>
            </a:xfrm>
          </p:grpSpPr>
          <p:grpSp>
            <p:nvGrpSpPr>
              <p:cNvPr id="138" name="Group 201"/>
              <p:cNvGrpSpPr/>
              <p:nvPr/>
            </p:nvGrpSpPr>
            <p:grpSpPr>
              <a:xfrm>
                <a:off x="6781800" y="762000"/>
                <a:ext cx="228600" cy="677418"/>
                <a:chOff x="6781800" y="838200"/>
                <a:chExt cx="304800" cy="801624"/>
              </a:xfrm>
            </p:grpSpPr>
            <p:sp>
              <p:nvSpPr>
                <p:cNvPr id="140" name="Rounded Rectangle 139"/>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781800" y="838200"/>
                  <a:ext cx="304800" cy="3048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Oval 138"/>
              <p:cNvSpPr/>
              <p:nvPr/>
            </p:nvSpPr>
            <p:spPr>
              <a:xfrm>
                <a:off x="6833616" y="837126"/>
                <a:ext cx="112776" cy="1270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ounded Rectangle 129"/>
            <p:cNvSpPr/>
            <p:nvPr/>
          </p:nvSpPr>
          <p:spPr>
            <a:xfrm>
              <a:off x="990600" y="1066800"/>
              <a:ext cx="94488" cy="469392"/>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1371600" y="1066800"/>
              <a:ext cx="600456" cy="347472"/>
            </a:xfrm>
            <a:prstGeom prst="roundRect">
              <a:avLst>
                <a:gd name="adj" fmla="val 27193"/>
              </a:avLst>
            </a:prstGeom>
            <a:solidFill>
              <a:schemeClr val="bg1">
                <a:lumMod val="8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524000" y="1066800"/>
              <a:ext cx="2286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5334000" y="1524000"/>
              <a:ext cx="64008" cy="14706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2362200" y="1524000"/>
              <a:ext cx="64008" cy="14706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253"/>
            <p:cNvGrpSpPr/>
            <p:nvPr/>
          </p:nvGrpSpPr>
          <p:grpSpPr>
            <a:xfrm>
              <a:off x="3103962" y="783148"/>
              <a:ext cx="165929" cy="808672"/>
              <a:chOff x="6589094" y="917035"/>
              <a:chExt cx="390826" cy="722789"/>
            </a:xfrm>
          </p:grpSpPr>
          <p:sp>
            <p:nvSpPr>
              <p:cNvPr id="136" name="Rounded Rectangle 135"/>
              <p:cNvSpPr/>
              <p:nvPr/>
            </p:nvSpPr>
            <p:spPr>
              <a:xfrm>
                <a:off x="6870192" y="1106424"/>
                <a:ext cx="109728"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9767300">
                <a:off x="6589094" y="917035"/>
                <a:ext cx="364861" cy="23462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228600" y="3810000"/>
            <a:ext cx="2667000" cy="958453"/>
            <a:chOff x="3657600" y="4572000"/>
            <a:chExt cx="4876800" cy="1752600"/>
          </a:xfrm>
        </p:grpSpPr>
        <p:sp>
          <p:nvSpPr>
            <p:cNvPr id="175" name="Rounded Rectangle 174"/>
            <p:cNvSpPr/>
            <p:nvPr/>
          </p:nvSpPr>
          <p:spPr>
            <a:xfrm>
              <a:off x="3657600" y="4572000"/>
              <a:ext cx="4876800" cy="17526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38100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42672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47244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51816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56388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60960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65532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70104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74676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4139514" y="4724400"/>
              <a:ext cx="2471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4572000" y="4724400"/>
              <a:ext cx="2471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5486400" y="4724400"/>
              <a:ext cx="2471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5943600" y="4724400"/>
              <a:ext cx="2471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6400800" y="4724400"/>
              <a:ext cx="2471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7315200" y="4724400"/>
              <a:ext cx="2471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7924800" y="4724400"/>
              <a:ext cx="4572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7772400" y="4724400"/>
              <a:ext cx="2471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p:cNvGrpSpPr/>
          <p:nvPr/>
        </p:nvGrpSpPr>
        <p:grpSpPr>
          <a:xfrm>
            <a:off x="5943600" y="152400"/>
            <a:ext cx="1733551" cy="1676400"/>
            <a:chOff x="5590190" y="3765053"/>
            <a:chExt cx="2890205" cy="2794922"/>
          </a:xfrm>
        </p:grpSpPr>
        <p:grpSp>
          <p:nvGrpSpPr>
            <p:cNvPr id="194" name="Group 315"/>
            <p:cNvGrpSpPr/>
            <p:nvPr/>
          </p:nvGrpSpPr>
          <p:grpSpPr>
            <a:xfrm>
              <a:off x="5590190" y="3765053"/>
              <a:ext cx="1200021" cy="2794922"/>
              <a:chOff x="5590190" y="3765053"/>
              <a:chExt cx="1200021" cy="2794922"/>
            </a:xfrm>
          </p:grpSpPr>
          <p:sp>
            <p:nvSpPr>
              <p:cNvPr id="212" name="Rounded Rectangle 211"/>
              <p:cNvSpPr/>
              <p:nvPr/>
            </p:nvSpPr>
            <p:spPr>
              <a:xfrm rot="20027785">
                <a:off x="6551457" y="4959775"/>
                <a:ext cx="238754" cy="1600200"/>
              </a:xfrm>
              <a:prstGeom prst="roundRect">
                <a:avLst/>
              </a:prstGeom>
              <a:solidFill>
                <a:srgbClr val="DEB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rot="14820243">
                <a:off x="5327885" y="4043575"/>
                <a:ext cx="1547644" cy="990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301"/>
              <p:cNvGrpSpPr/>
              <p:nvPr/>
            </p:nvGrpSpPr>
            <p:grpSpPr>
              <a:xfrm rot="19777289">
                <a:off x="5590190" y="4281242"/>
                <a:ext cx="970430" cy="403318"/>
                <a:chOff x="4953000" y="1968708"/>
                <a:chExt cx="5056682" cy="1751350"/>
              </a:xfrm>
            </p:grpSpPr>
            <p:grpSp>
              <p:nvGrpSpPr>
                <p:cNvPr id="215" name="Group 268"/>
                <p:cNvGrpSpPr/>
                <p:nvPr/>
              </p:nvGrpSpPr>
              <p:grpSpPr>
                <a:xfrm>
                  <a:off x="4953000" y="1981200"/>
                  <a:ext cx="1681397" cy="1721370"/>
                  <a:chOff x="4953000" y="1981200"/>
                  <a:chExt cx="1681397" cy="1721370"/>
                </a:xfrm>
              </p:grpSpPr>
              <p:sp>
                <p:nvSpPr>
                  <p:cNvPr id="226" name="Quad Arrow 225"/>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69"/>
                <p:cNvGrpSpPr/>
                <p:nvPr/>
              </p:nvGrpSpPr>
              <p:grpSpPr>
                <a:xfrm>
                  <a:off x="6634397" y="1968708"/>
                  <a:ext cx="1681397" cy="1721370"/>
                  <a:chOff x="4953000" y="1981200"/>
                  <a:chExt cx="1681397" cy="1721370"/>
                </a:xfrm>
              </p:grpSpPr>
              <p:sp>
                <p:nvSpPr>
                  <p:cNvPr id="224" name="Quad Arrow 223"/>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72"/>
                <p:cNvGrpSpPr/>
                <p:nvPr/>
              </p:nvGrpSpPr>
              <p:grpSpPr>
                <a:xfrm>
                  <a:off x="8328285" y="1998688"/>
                  <a:ext cx="1681397" cy="1721370"/>
                  <a:chOff x="4953000" y="1981200"/>
                  <a:chExt cx="1681397" cy="1721370"/>
                </a:xfrm>
              </p:grpSpPr>
              <p:sp>
                <p:nvSpPr>
                  <p:cNvPr id="222" name="Quad Arrow 221"/>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Isosceles Triangle 217"/>
                <p:cNvSpPr/>
                <p:nvPr/>
              </p:nvSpPr>
              <p:spPr>
                <a:xfrm rot="10800000">
                  <a:off x="6096000" y="2133600"/>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Isosceles Triangle 218"/>
                <p:cNvSpPr/>
                <p:nvPr/>
              </p:nvSpPr>
              <p:spPr>
                <a:xfrm rot="10800000">
                  <a:off x="7816121" y="2111115"/>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Isosceles Triangle 219"/>
                <p:cNvSpPr/>
                <p:nvPr/>
              </p:nvSpPr>
              <p:spPr>
                <a:xfrm>
                  <a:off x="6107243" y="3069236"/>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Isosceles Triangle 220"/>
                <p:cNvSpPr/>
                <p:nvPr/>
              </p:nvSpPr>
              <p:spPr>
                <a:xfrm>
                  <a:off x="7803630" y="3086725"/>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5" name="Group 316"/>
            <p:cNvGrpSpPr/>
            <p:nvPr/>
          </p:nvGrpSpPr>
          <p:grpSpPr>
            <a:xfrm rot="4093178">
              <a:off x="6482923" y="3793044"/>
              <a:ext cx="1200021" cy="2794922"/>
              <a:chOff x="5590190" y="3765053"/>
              <a:chExt cx="1200021" cy="2794922"/>
            </a:xfrm>
          </p:grpSpPr>
          <p:sp>
            <p:nvSpPr>
              <p:cNvPr id="196" name="Rounded Rectangle 195"/>
              <p:cNvSpPr/>
              <p:nvPr/>
            </p:nvSpPr>
            <p:spPr>
              <a:xfrm rot="20027785">
                <a:off x="6551457" y="4959775"/>
                <a:ext cx="238754" cy="1600200"/>
              </a:xfrm>
              <a:prstGeom prst="roundRect">
                <a:avLst/>
              </a:prstGeom>
              <a:solidFill>
                <a:srgbClr val="DEB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14820243">
                <a:off x="5327885" y="4043575"/>
                <a:ext cx="1547644" cy="990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301"/>
              <p:cNvGrpSpPr/>
              <p:nvPr/>
            </p:nvGrpSpPr>
            <p:grpSpPr>
              <a:xfrm rot="19777289">
                <a:off x="5590190" y="4281242"/>
                <a:ext cx="970430" cy="403318"/>
                <a:chOff x="4953000" y="1968708"/>
                <a:chExt cx="5056682" cy="1751350"/>
              </a:xfrm>
            </p:grpSpPr>
            <p:grpSp>
              <p:nvGrpSpPr>
                <p:cNvPr id="199" name="Group 268"/>
                <p:cNvGrpSpPr/>
                <p:nvPr/>
              </p:nvGrpSpPr>
              <p:grpSpPr>
                <a:xfrm>
                  <a:off x="4953000" y="1981200"/>
                  <a:ext cx="1681397" cy="1721370"/>
                  <a:chOff x="4953000" y="1981200"/>
                  <a:chExt cx="1681397" cy="1721370"/>
                </a:xfrm>
              </p:grpSpPr>
              <p:sp>
                <p:nvSpPr>
                  <p:cNvPr id="210" name="Quad Arrow 209"/>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269"/>
                <p:cNvGrpSpPr/>
                <p:nvPr/>
              </p:nvGrpSpPr>
              <p:grpSpPr>
                <a:xfrm>
                  <a:off x="6634397" y="1968708"/>
                  <a:ext cx="1681397" cy="1721370"/>
                  <a:chOff x="4953000" y="1981200"/>
                  <a:chExt cx="1681397" cy="1721370"/>
                </a:xfrm>
              </p:grpSpPr>
              <p:sp>
                <p:nvSpPr>
                  <p:cNvPr id="208" name="Quad Arrow 207"/>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Diamond 208"/>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72"/>
                <p:cNvGrpSpPr/>
                <p:nvPr/>
              </p:nvGrpSpPr>
              <p:grpSpPr>
                <a:xfrm>
                  <a:off x="8328285" y="1998688"/>
                  <a:ext cx="1681397" cy="1721370"/>
                  <a:chOff x="4953000" y="1981200"/>
                  <a:chExt cx="1681397" cy="1721370"/>
                </a:xfrm>
              </p:grpSpPr>
              <p:sp>
                <p:nvSpPr>
                  <p:cNvPr id="206" name="Quad Arrow 205"/>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iamond 206"/>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2" name="Isosceles Triangle 201"/>
                <p:cNvSpPr/>
                <p:nvPr/>
              </p:nvSpPr>
              <p:spPr>
                <a:xfrm rot="10800000">
                  <a:off x="6096000" y="2133600"/>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rot="10800000">
                  <a:off x="7816121" y="2111115"/>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p:cNvSpPr/>
                <p:nvPr/>
              </p:nvSpPr>
              <p:spPr>
                <a:xfrm>
                  <a:off x="6107243" y="3069236"/>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p:cNvSpPr/>
                <p:nvPr/>
              </p:nvSpPr>
              <p:spPr>
                <a:xfrm>
                  <a:off x="7803630" y="3086725"/>
                  <a:ext cx="1066800" cy="457200"/>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000" y="2362200"/>
            <a:ext cx="2819400" cy="2675965"/>
            <a:chOff x="1905000" y="2362200"/>
            <a:chExt cx="2819400" cy="2675965"/>
          </a:xfrm>
        </p:grpSpPr>
        <p:sp>
          <p:nvSpPr>
            <p:cNvPr id="2" name="Flowchart: Delay 1"/>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381000" y="762000"/>
            <a:ext cx="2362200" cy="1219200"/>
            <a:chOff x="609600" y="1295400"/>
            <a:chExt cx="3429000" cy="1676400"/>
          </a:xfrm>
        </p:grpSpPr>
        <p:sp>
          <p:nvSpPr>
            <p:cNvPr id="13" name="Oval 12"/>
            <p:cNvSpPr/>
            <p:nvPr/>
          </p:nvSpPr>
          <p:spPr>
            <a:xfrm>
              <a:off x="609600" y="1295400"/>
              <a:ext cx="3429000" cy="1676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1308100" y="1764792"/>
              <a:ext cx="76200" cy="10668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4-Point Star 14"/>
            <p:cNvSpPr/>
            <p:nvPr/>
          </p:nvSpPr>
          <p:spPr>
            <a:xfrm>
              <a:off x="2277762" y="1934029"/>
              <a:ext cx="90714" cy="12700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15"/>
            <p:cNvSpPr/>
            <p:nvPr/>
          </p:nvSpPr>
          <p:spPr>
            <a:xfrm>
              <a:off x="3389812" y="1828800"/>
              <a:ext cx="50074" cy="70104"/>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16"/>
            <p:cNvSpPr/>
            <p:nvPr/>
          </p:nvSpPr>
          <p:spPr>
            <a:xfrm flipH="1">
              <a:off x="1719746" y="2413000"/>
              <a:ext cx="38099" cy="53339"/>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905000" y="1371600"/>
              <a:ext cx="381000" cy="381000"/>
            </a:xfrm>
            <a:prstGeom prst="ellipse">
              <a:avLst/>
            </a:prstGeom>
            <a:gradFill>
              <a:gsLst>
                <a:gs pos="0">
                  <a:schemeClr val="accent6">
                    <a:lumMod val="75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438400" y="2273300"/>
              <a:ext cx="393700" cy="393701"/>
            </a:xfrm>
            <a:prstGeom prst="ellipse">
              <a:avLst/>
            </a:prstGeom>
            <a:gradFill>
              <a:gsLst>
                <a:gs pos="0">
                  <a:srgbClr val="C00000"/>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rot="19910773">
            <a:off x="4841586" y="1709802"/>
            <a:ext cx="2438400" cy="1431152"/>
            <a:chOff x="4900899" y="832521"/>
            <a:chExt cx="2438400" cy="1431152"/>
          </a:xfrm>
        </p:grpSpPr>
        <p:sp>
          <p:nvSpPr>
            <p:cNvPr id="22" name="Flowchart: Summing Junction 21"/>
            <p:cNvSpPr/>
            <p:nvPr/>
          </p:nvSpPr>
          <p:spPr>
            <a:xfrm rot="2938091">
              <a:off x="6280821" y="824197"/>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p:cNvSpPr/>
            <p:nvPr/>
          </p:nvSpPr>
          <p:spPr>
            <a:xfrm rot="2938091">
              <a:off x="5823621" y="1205195"/>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p:cNvSpPr/>
            <p:nvPr/>
          </p:nvSpPr>
          <p:spPr>
            <a:xfrm rot="2938091">
              <a:off x="5290222" y="1662397"/>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p:cNvSpPr/>
            <p:nvPr/>
          </p:nvSpPr>
          <p:spPr>
            <a:xfrm rot="2938091">
              <a:off x="6738022" y="443198"/>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rot="7276354">
            <a:off x="5587908" y="1764746"/>
            <a:ext cx="2438400" cy="1431152"/>
            <a:chOff x="4900899" y="832521"/>
            <a:chExt cx="2438400" cy="1431152"/>
          </a:xfrm>
        </p:grpSpPr>
        <p:sp>
          <p:nvSpPr>
            <p:cNvPr id="28" name="Flowchart: Summing Junction 27"/>
            <p:cNvSpPr/>
            <p:nvPr/>
          </p:nvSpPr>
          <p:spPr>
            <a:xfrm rot="2938091">
              <a:off x="6280821" y="824197"/>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umming Junction 28"/>
            <p:cNvSpPr/>
            <p:nvPr/>
          </p:nvSpPr>
          <p:spPr>
            <a:xfrm rot="2938091">
              <a:off x="5823621" y="1205195"/>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p:cNvSpPr/>
            <p:nvPr/>
          </p:nvSpPr>
          <p:spPr>
            <a:xfrm rot="2938091">
              <a:off x="5290222" y="1662397"/>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rot="2938091">
              <a:off x="6738022" y="443198"/>
              <a:ext cx="211953" cy="990600"/>
            </a:xfrm>
            <a:prstGeom prst="flowChartSummingJunction">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p:cNvSpPr/>
          <p:nvPr/>
        </p:nvSpPr>
        <p:spPr>
          <a:xfrm>
            <a:off x="6248400" y="990600"/>
            <a:ext cx="533400" cy="457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42040</TotalTime>
  <Words>978</Words>
  <Application>Microsoft Office PowerPoint</Application>
  <PresentationFormat>On-screen Show (4:3)</PresentationFormat>
  <Paragraphs>387</Paragraphs>
  <Slides>171</Slides>
  <Notes>4</Notes>
  <HiddenSlides>0</HiddenSlides>
  <MMClips>0</MMClips>
  <ScaleCrop>false</ScaleCrop>
  <HeadingPairs>
    <vt:vector size="8" baseType="variant">
      <vt:variant>
        <vt:lpstr>Fonts Used</vt:lpstr>
      </vt:variant>
      <vt:variant>
        <vt:i4>36</vt:i4>
      </vt:variant>
      <vt:variant>
        <vt:lpstr>Theme</vt:lpstr>
      </vt:variant>
      <vt:variant>
        <vt:i4>1</vt:i4>
      </vt:variant>
      <vt:variant>
        <vt:lpstr>Embedded OLE Servers</vt:lpstr>
      </vt:variant>
      <vt:variant>
        <vt:i4>1</vt:i4>
      </vt:variant>
      <vt:variant>
        <vt:lpstr>Slide Titles</vt:lpstr>
      </vt:variant>
      <vt:variant>
        <vt:i4>171</vt:i4>
      </vt:variant>
    </vt:vector>
  </HeadingPairs>
  <TitlesOfParts>
    <vt:vector size="209" baseType="lpstr">
      <vt:lpstr>MingLiU_HKSCS-ExtB</vt:lpstr>
      <vt:lpstr>A Yummy Apology</vt:lpstr>
      <vt:lpstr>Abbeyline</vt:lpstr>
      <vt:lpstr>Aharoni</vt:lpstr>
      <vt:lpstr>Amplitude BRK</vt:lpstr>
      <vt:lpstr>Angsana New</vt:lpstr>
      <vt:lpstr>AR CHRISTY</vt:lpstr>
      <vt:lpstr>AR ESSENCE</vt:lpstr>
      <vt:lpstr>Arial</vt:lpstr>
      <vt:lpstr>Arial Black</vt:lpstr>
      <vt:lpstr>Baskerville Old Face</vt:lpstr>
      <vt:lpstr>Bell MT</vt:lpstr>
      <vt:lpstr>Bookman Old Style</vt:lpstr>
      <vt:lpstr>Calibri</vt:lpstr>
      <vt:lpstr>Californian FB</vt:lpstr>
      <vt:lpstr>Century Schoolbook</vt:lpstr>
      <vt:lpstr>Colonna MT</vt:lpstr>
      <vt:lpstr>Comic Sans MS</vt:lpstr>
      <vt:lpstr>Dotum</vt:lpstr>
      <vt:lpstr>Engravers MT</vt:lpstr>
      <vt:lpstr>Gigi</vt:lpstr>
      <vt:lpstr>Gill Sans MT Condensed</vt:lpstr>
      <vt:lpstr>Gisha</vt:lpstr>
      <vt:lpstr>Harrington</vt:lpstr>
      <vt:lpstr>Helvetica Neue</vt:lpstr>
      <vt:lpstr>Iskoola Pota</vt:lpstr>
      <vt:lpstr>Magneto</vt:lpstr>
      <vt:lpstr>Morris Roman</vt:lpstr>
      <vt:lpstr>MT Extra</vt:lpstr>
      <vt:lpstr>Narkisim</vt:lpstr>
      <vt:lpstr>Open Sans</vt:lpstr>
      <vt:lpstr>Rod</vt:lpstr>
      <vt:lpstr>Segoe UI Symbol</vt:lpstr>
      <vt:lpstr>Symbol</vt:lpstr>
      <vt:lpstr>Tempus Sans ITC</vt:lpstr>
      <vt:lpstr>Times New Roman</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LBlau</dc:creator>
  <cp:lastModifiedBy>lynda blau</cp:lastModifiedBy>
  <cp:revision>1494</cp:revision>
  <dcterms:created xsi:type="dcterms:W3CDTF">2010-09-02T22:40:12Z</dcterms:created>
  <dcterms:modified xsi:type="dcterms:W3CDTF">2016-06-14T16:27:27Z</dcterms:modified>
</cp:coreProperties>
</file>